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34" r:id="rId5"/>
    <p:sldMasterId id="2147483735" r:id="rId6"/>
    <p:sldMasterId id="2147483736" r:id="rId7"/>
    <p:sldMasterId id="2147483737" r:id="rId8"/>
    <p:sldMasterId id="2147483738" r:id="rId9"/>
    <p:sldMasterId id="2147483739" r:id="rId10"/>
    <p:sldMasterId id="2147483740"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Lst>
  <p:sldSz cy="6858000" cx="12192000"/>
  <p:notesSz cx="6858000" cy="9144000"/>
  <p:embeddedFontLst>
    <p:embeddedFont>
      <p:font typeface="Century Gothic"/>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DAFD46A7-334E-4D7B-BFCB-D10F1407420F}">
  <a:tblStyle styleId="{DAFD46A7-334E-4D7B-BFCB-D10F1407420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6DDAEC8-55F3-4536-A220-20F9096D3B17}"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20" Type="http://schemas.openxmlformats.org/officeDocument/2006/relationships/slide" Target="slides/slide8.xml"/><Relationship Id="rId42" Type="http://schemas.openxmlformats.org/officeDocument/2006/relationships/font" Target="fonts/CenturyGothic-regular.fntdata"/><Relationship Id="rId41" Type="http://schemas.openxmlformats.org/officeDocument/2006/relationships/slide" Target="slides/slide29.xml"/><Relationship Id="rId22" Type="http://schemas.openxmlformats.org/officeDocument/2006/relationships/slide" Target="slides/slide10.xml"/><Relationship Id="rId44" Type="http://schemas.openxmlformats.org/officeDocument/2006/relationships/font" Target="fonts/CenturyGothic-italic.fntdata"/><Relationship Id="rId21" Type="http://schemas.openxmlformats.org/officeDocument/2006/relationships/slide" Target="slides/slide9.xml"/><Relationship Id="rId43" Type="http://schemas.openxmlformats.org/officeDocument/2006/relationships/font" Target="fonts/CenturyGothic-bold.fntdata"/><Relationship Id="rId24" Type="http://schemas.openxmlformats.org/officeDocument/2006/relationships/slide" Target="slides/slide12.xml"/><Relationship Id="rId23" Type="http://schemas.openxmlformats.org/officeDocument/2006/relationships/slide" Target="slides/slide11.xml"/><Relationship Id="rId45" Type="http://schemas.openxmlformats.org/officeDocument/2006/relationships/font" Target="fonts/CenturyGothic-boldItalic.fntdata"/><Relationship Id="rId1" Type="http://schemas.openxmlformats.org/officeDocument/2006/relationships/theme" Target="theme/theme7.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26" Type="http://schemas.openxmlformats.org/officeDocument/2006/relationships/slide" Target="slides/slide14.xml"/><Relationship Id="rId25" Type="http://schemas.openxmlformats.org/officeDocument/2006/relationships/slide" Target="slides/slide13.xml"/><Relationship Id="rId28" Type="http://schemas.openxmlformats.org/officeDocument/2006/relationships/slide" Target="slides/slide16.xml"/><Relationship Id="rId27" Type="http://schemas.openxmlformats.org/officeDocument/2006/relationships/slide" Target="slides/slide15.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17.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19.xml"/><Relationship Id="rId30" Type="http://schemas.openxmlformats.org/officeDocument/2006/relationships/slide" Target="slides/slide18.xml"/><Relationship Id="rId11" Type="http://schemas.openxmlformats.org/officeDocument/2006/relationships/slideMaster" Target="slideMasters/slideMaster7.xml"/><Relationship Id="rId33" Type="http://schemas.openxmlformats.org/officeDocument/2006/relationships/slide" Target="slides/slide21.xml"/><Relationship Id="rId10" Type="http://schemas.openxmlformats.org/officeDocument/2006/relationships/slideMaster" Target="slideMasters/slideMaster6.xml"/><Relationship Id="rId32" Type="http://schemas.openxmlformats.org/officeDocument/2006/relationships/slide" Target="slides/slide20.xml"/><Relationship Id="rId13" Type="http://schemas.openxmlformats.org/officeDocument/2006/relationships/slide" Target="slides/slide1.xml"/><Relationship Id="rId35" Type="http://schemas.openxmlformats.org/officeDocument/2006/relationships/slide" Target="slides/slide23.xml"/><Relationship Id="rId12" Type="http://schemas.openxmlformats.org/officeDocument/2006/relationships/notesMaster" Target="notesMasters/notesMaster1.xml"/><Relationship Id="rId34" Type="http://schemas.openxmlformats.org/officeDocument/2006/relationships/slide" Target="slides/slide22.xml"/><Relationship Id="rId15" Type="http://schemas.openxmlformats.org/officeDocument/2006/relationships/slide" Target="slides/slide3.xml"/><Relationship Id="rId37" Type="http://schemas.openxmlformats.org/officeDocument/2006/relationships/slide" Target="slides/slide25.xml"/><Relationship Id="rId14" Type="http://schemas.openxmlformats.org/officeDocument/2006/relationships/slide" Target="slides/slide2.xml"/><Relationship Id="rId36" Type="http://schemas.openxmlformats.org/officeDocument/2006/relationships/slide" Target="slides/slide24.xml"/><Relationship Id="rId17" Type="http://schemas.openxmlformats.org/officeDocument/2006/relationships/slide" Target="slides/slide5.xml"/><Relationship Id="rId39" Type="http://schemas.openxmlformats.org/officeDocument/2006/relationships/slide" Target="slides/slide27.xml"/><Relationship Id="rId16" Type="http://schemas.openxmlformats.org/officeDocument/2006/relationships/slide" Target="slides/slide4.xml"/><Relationship Id="rId38" Type="http://schemas.openxmlformats.org/officeDocument/2006/relationships/slide" Target="slides/slide26.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CO"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8" name="Shape 758"/>
        <p:cNvGrpSpPr/>
        <p:nvPr/>
      </p:nvGrpSpPr>
      <p:grpSpPr>
        <a:xfrm>
          <a:off x="0" y="0"/>
          <a:ext cx="0" cy="0"/>
          <a:chOff x="0" y="0"/>
          <a:chExt cx="0" cy="0"/>
        </a:xfrm>
      </p:grpSpPr>
      <p:sp>
        <p:nvSpPr>
          <p:cNvPr id="759" name="Google Shape;75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1" name="Google Shape;761;p10:notes"/>
          <p:cNvSpPr txBox="1"/>
          <p:nvPr>
            <p:ph idx="12" type="sldNum"/>
          </p:nvPr>
        </p:nvSpPr>
        <p:spPr>
          <a:xfrm>
            <a:off x="3884613" y="9428163"/>
            <a:ext cx="2971800" cy="4968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s-CO"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6" name="Shape 776"/>
        <p:cNvGrpSpPr/>
        <p:nvPr/>
      </p:nvGrpSpPr>
      <p:grpSpPr>
        <a:xfrm>
          <a:off x="0" y="0"/>
          <a:ext cx="0" cy="0"/>
          <a:chOff x="0" y="0"/>
          <a:chExt cx="0" cy="0"/>
        </a:xfrm>
      </p:grpSpPr>
      <p:sp>
        <p:nvSpPr>
          <p:cNvPr id="777" name="Google Shape;77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8" name="Google Shape;77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s-CO"/>
              <a:t>Proyecto 1036 (Destino y Observatorio) :  </a:t>
            </a:r>
            <a:endParaRPr/>
          </a:p>
          <a:p>
            <a:pPr indent="0" lvl="0" marL="0" rtl="0" algn="l">
              <a:spcBef>
                <a:spcPts val="0"/>
              </a:spcBef>
              <a:spcAft>
                <a:spcPts val="0"/>
              </a:spcAft>
              <a:buNone/>
            </a:pPr>
            <a:r>
              <a:rPr b="1" lang="es-CO"/>
              <a:t>Meta Cinco (5) atractivos turísticos intervenidos:  </a:t>
            </a:r>
            <a:r>
              <a:rPr b="0" lang="es-CO"/>
              <a:t>el avance acumulado a la fecha es  de 3 atractivos con el 60%  de cumplimiento meta plan  ( 1. Sendero Quebradas La Vieja,  San Francisco-Vicachá; 2. Quiosco de la Luz;  3. Quebrada Las Delicias)  Para el 2019 se proyecta intervenir 2 atractivos y cumplir la meta cuatrienio al 100% : (1. Sendero  Guadalupe-Aguanoso; 2. PIT Trasmicable ) </a:t>
            </a:r>
            <a:br>
              <a:rPr lang="es-CO"/>
            </a:br>
            <a:r>
              <a:rPr b="1" lang="es-CO"/>
              <a:t>Meta Fortalecer doscientas (200) empresas</a:t>
            </a:r>
            <a:r>
              <a:rPr b="0" lang="es-CO"/>
              <a:t>: el avance acumulado a la fecha  es  de 127 empresas con el 64%  de cumplimiento meta plan. Para el 2019 se proyecta fortalecer 85 empresas  y  cumplir la meta cuatrienio, de las cuales ya se reportaron 12 que son del grupo que venia en proceso desde el año pasado.</a:t>
            </a:r>
            <a:endParaRPr/>
          </a:p>
          <a:p>
            <a:pPr indent="0" lvl="0" marL="0" rtl="0" algn="l">
              <a:spcBef>
                <a:spcPts val="0"/>
              </a:spcBef>
              <a:spcAft>
                <a:spcPts val="0"/>
              </a:spcAft>
              <a:buNone/>
            </a:pPr>
            <a:r>
              <a:rPr b="1" lang="es-CO"/>
              <a:t>Meta Quinientas (500) personas vinculadas a procesos de formación</a:t>
            </a:r>
            <a:r>
              <a:rPr b="0" lang="es-CO"/>
              <a:t>: el avance acumulado a la fecha es de 376 personas formadas con el 75% de cumplimiento meta plan. Para el 2019 se proyecta vincular 241  y cumplir con la meta del cuatrienio, de las cuales ya se reportaron 117 que son del grupo que venia del año pasado.</a:t>
            </a:r>
            <a:endParaRPr/>
          </a:p>
          <a:p>
            <a:pPr indent="0" lvl="0" marL="0" rtl="0" algn="l">
              <a:spcBef>
                <a:spcPts val="0"/>
              </a:spcBef>
              <a:spcAft>
                <a:spcPts val="0"/>
              </a:spcAft>
              <a:buNone/>
            </a:pPr>
            <a:r>
              <a:rPr b="1" lang="es-CO"/>
              <a:t>Meta Realizar cuatro (4) investigaciones del sector turismo de Bogotá:  </a:t>
            </a:r>
            <a:r>
              <a:rPr b="0" lang="es-CO"/>
              <a:t>el avance acumulado a la fecha son 2 estudios. Para el 2019 se proyecta realizar 1 estudio.</a:t>
            </a:r>
            <a:endParaRPr b="1"/>
          </a:p>
        </p:txBody>
      </p:sp>
      <p:sp>
        <p:nvSpPr>
          <p:cNvPr id="779" name="Google Shape;779;p11:notes"/>
          <p:cNvSpPr txBox="1"/>
          <p:nvPr>
            <p:ph idx="12" type="sldNum"/>
          </p:nvPr>
        </p:nvSpPr>
        <p:spPr>
          <a:xfrm>
            <a:off x="3884122" y="9428607"/>
            <a:ext cx="2972320" cy="496332"/>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s-CO"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0" name="Shape 790"/>
        <p:cNvGrpSpPr/>
        <p:nvPr/>
      </p:nvGrpSpPr>
      <p:grpSpPr>
        <a:xfrm>
          <a:off x="0" y="0"/>
          <a:ext cx="0" cy="0"/>
          <a:chOff x="0" y="0"/>
          <a:chExt cx="0" cy="0"/>
        </a:xfrm>
      </p:grpSpPr>
      <p:sp>
        <p:nvSpPr>
          <p:cNvPr id="791" name="Google Shape;79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s-CO"/>
              <a:t>Proyecto 0988 (Promoción y Mercadeo ) </a:t>
            </a:r>
            <a:endParaRPr/>
          </a:p>
          <a:p>
            <a:pPr indent="0" lvl="0" marL="0" rtl="0" algn="l">
              <a:spcBef>
                <a:spcPts val="0"/>
              </a:spcBef>
              <a:spcAft>
                <a:spcPts val="0"/>
              </a:spcAft>
              <a:buNone/>
            </a:pPr>
            <a:r>
              <a:rPr b="1" lang="es-CO"/>
              <a:t>Meta Novecientas mil (900.000) personas atendidas a través de la red de información turística</a:t>
            </a:r>
            <a:r>
              <a:rPr b="0" lang="es-CO"/>
              <a:t>: el avance acumulado a la fecha es  555,473 personas atendidas en 8 PIT y 18 puntos de información virtual con el 62% de avance en meta plan.  Para el 2019 se  tiene proyectado atender 245,000  de las cuales ya se han atendido 26,689 . </a:t>
            </a:r>
            <a:endParaRPr/>
          </a:p>
          <a:p>
            <a:pPr indent="0" lvl="0" marL="0" rtl="0" algn="l">
              <a:spcBef>
                <a:spcPts val="0"/>
              </a:spcBef>
              <a:spcAft>
                <a:spcPts val="0"/>
              </a:spcAft>
              <a:buNone/>
            </a:pPr>
            <a:r>
              <a:rPr b="1" lang="es-CO"/>
              <a:t>Meta Participar y/o realizar doscientas cincuenta (250) actividades de promoción y posicionamiento turístico: </a:t>
            </a:r>
            <a:r>
              <a:rPr b="0" lang="es-CO"/>
              <a:t>el avance a la fecha es de 228 actividades desarrolladas, con un avance del 91% de avance en la meta plan. Para el 2019 se tiene proyectado realizar 67, de las cuales ya se han realizado 4.  </a:t>
            </a:r>
            <a:endParaRPr/>
          </a:p>
          <a:p>
            <a:pPr indent="0" lvl="0" marL="0" rtl="0" algn="l">
              <a:spcBef>
                <a:spcPts val="0"/>
              </a:spcBef>
              <a:spcAft>
                <a:spcPts val="0"/>
              </a:spcAft>
              <a:buNone/>
            </a:pPr>
            <a:r>
              <a:t/>
            </a:r>
            <a:endParaRPr b="0"/>
          </a:p>
          <a:p>
            <a:pPr indent="0" lvl="0" marL="0" rtl="0" algn="l">
              <a:spcBef>
                <a:spcPts val="0"/>
              </a:spcBef>
              <a:spcAft>
                <a:spcPts val="0"/>
              </a:spcAft>
              <a:buNone/>
            </a:pPr>
            <a:r>
              <a:rPr b="1" lang="es-CO"/>
              <a:t>Proyecto 1038 (Planeación )</a:t>
            </a:r>
            <a:endParaRPr/>
          </a:p>
          <a:p>
            <a:pPr indent="0" lvl="0" marL="0" rtl="0" algn="l">
              <a:spcBef>
                <a:spcPts val="0"/>
              </a:spcBef>
              <a:spcAft>
                <a:spcPts val="0"/>
              </a:spcAft>
              <a:buNone/>
            </a:pPr>
            <a:r>
              <a:rPr b="1" lang="es-CO"/>
              <a:t>Meta Gestionar el 100% del Plan de adecuación y sostenibilidad SIG-MIPG: </a:t>
            </a:r>
            <a:r>
              <a:rPr b="0" lang="es-CO"/>
              <a:t>en esta meta se incluyen el tema de fortalecimiento institucional (recurso humano, gestión tecnológica)</a:t>
            </a:r>
            <a:endParaRPr/>
          </a:p>
          <a:p>
            <a:pPr indent="0" lvl="0" marL="0" rtl="0" algn="l">
              <a:spcBef>
                <a:spcPts val="0"/>
              </a:spcBef>
              <a:spcAft>
                <a:spcPts val="0"/>
              </a:spcAft>
              <a:buNone/>
            </a:pPr>
            <a:r>
              <a:t/>
            </a:r>
            <a:endParaRPr b="0"/>
          </a:p>
        </p:txBody>
      </p:sp>
      <p:sp>
        <p:nvSpPr>
          <p:cNvPr id="793" name="Google Shape;793;p12:notes"/>
          <p:cNvSpPr txBox="1"/>
          <p:nvPr>
            <p:ph idx="12" type="sldNum"/>
          </p:nvPr>
        </p:nvSpPr>
        <p:spPr>
          <a:xfrm>
            <a:off x="3884122" y="9428607"/>
            <a:ext cx="2972320" cy="496332"/>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s-CO"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4" name="Shape 804"/>
        <p:cNvGrpSpPr/>
        <p:nvPr/>
      </p:nvGrpSpPr>
      <p:grpSpPr>
        <a:xfrm>
          <a:off x="0" y="0"/>
          <a:ext cx="0" cy="0"/>
          <a:chOff x="0" y="0"/>
          <a:chExt cx="0" cy="0"/>
        </a:xfrm>
      </p:grpSpPr>
      <p:sp>
        <p:nvSpPr>
          <p:cNvPr id="805" name="Google Shape;80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06" name="Google Shape;80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7" name="Google Shape;807;p13:notes"/>
          <p:cNvSpPr txBox="1"/>
          <p:nvPr>
            <p:ph idx="12" type="sldNum"/>
          </p:nvPr>
        </p:nvSpPr>
        <p:spPr>
          <a:xfrm>
            <a:off x="3871171" y="10067334"/>
            <a:ext cx="2961517" cy="53057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s-CO"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2" name="Shape 822"/>
        <p:cNvGrpSpPr/>
        <p:nvPr/>
      </p:nvGrpSpPr>
      <p:grpSpPr>
        <a:xfrm>
          <a:off x="0" y="0"/>
          <a:ext cx="0" cy="0"/>
          <a:chOff x="0" y="0"/>
          <a:chExt cx="0" cy="0"/>
        </a:xfrm>
      </p:grpSpPr>
      <p:sp>
        <p:nvSpPr>
          <p:cNvPr id="823" name="Google Shape;82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24" name="Google Shape;82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5" name="Google Shape;825;p14:notes"/>
          <p:cNvSpPr txBox="1"/>
          <p:nvPr>
            <p:ph idx="12" type="sldNum"/>
          </p:nvPr>
        </p:nvSpPr>
        <p:spPr>
          <a:xfrm>
            <a:off x="3871171" y="10067334"/>
            <a:ext cx="2961517" cy="53057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s-CO"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7" name="Shape 837"/>
        <p:cNvGrpSpPr/>
        <p:nvPr/>
      </p:nvGrpSpPr>
      <p:grpSpPr>
        <a:xfrm>
          <a:off x="0" y="0"/>
          <a:ext cx="0" cy="0"/>
          <a:chOff x="0" y="0"/>
          <a:chExt cx="0" cy="0"/>
        </a:xfrm>
      </p:grpSpPr>
      <p:sp>
        <p:nvSpPr>
          <p:cNvPr id="838" name="Google Shape;83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9" name="Google Shape;83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4" name="Shape 864"/>
        <p:cNvGrpSpPr/>
        <p:nvPr/>
      </p:nvGrpSpPr>
      <p:grpSpPr>
        <a:xfrm>
          <a:off x="0" y="0"/>
          <a:ext cx="0" cy="0"/>
          <a:chOff x="0" y="0"/>
          <a:chExt cx="0" cy="0"/>
        </a:xfrm>
      </p:grpSpPr>
      <p:sp>
        <p:nvSpPr>
          <p:cNvPr id="865" name="Google Shape;86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6" name="Google Shape;86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8" name="Shape 888"/>
        <p:cNvGrpSpPr/>
        <p:nvPr/>
      </p:nvGrpSpPr>
      <p:grpSpPr>
        <a:xfrm>
          <a:off x="0" y="0"/>
          <a:ext cx="0" cy="0"/>
          <a:chOff x="0" y="0"/>
          <a:chExt cx="0" cy="0"/>
        </a:xfrm>
      </p:grpSpPr>
      <p:sp>
        <p:nvSpPr>
          <p:cNvPr id="889" name="Google Shape;88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0" name="Google Shape;89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0" name="Shape 910"/>
        <p:cNvGrpSpPr/>
        <p:nvPr/>
      </p:nvGrpSpPr>
      <p:grpSpPr>
        <a:xfrm>
          <a:off x="0" y="0"/>
          <a:ext cx="0" cy="0"/>
          <a:chOff x="0" y="0"/>
          <a:chExt cx="0" cy="0"/>
        </a:xfrm>
      </p:grpSpPr>
      <p:sp>
        <p:nvSpPr>
          <p:cNvPr id="911" name="Google Shape;91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2" name="Google Shape;91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3" name="Shape 933"/>
        <p:cNvGrpSpPr/>
        <p:nvPr/>
      </p:nvGrpSpPr>
      <p:grpSpPr>
        <a:xfrm>
          <a:off x="0" y="0"/>
          <a:ext cx="0" cy="0"/>
          <a:chOff x="0" y="0"/>
          <a:chExt cx="0" cy="0"/>
        </a:xfrm>
      </p:grpSpPr>
      <p:sp>
        <p:nvSpPr>
          <p:cNvPr id="934" name="Google Shape;93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5" name="Google Shape;93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1" name="Shape 951"/>
        <p:cNvGrpSpPr/>
        <p:nvPr/>
      </p:nvGrpSpPr>
      <p:grpSpPr>
        <a:xfrm>
          <a:off x="0" y="0"/>
          <a:ext cx="0" cy="0"/>
          <a:chOff x="0" y="0"/>
          <a:chExt cx="0" cy="0"/>
        </a:xfrm>
      </p:grpSpPr>
      <p:sp>
        <p:nvSpPr>
          <p:cNvPr id="952" name="Google Shape;952;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3" name="Google Shape;95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0" name="Shape 960"/>
        <p:cNvGrpSpPr/>
        <p:nvPr/>
      </p:nvGrpSpPr>
      <p:grpSpPr>
        <a:xfrm>
          <a:off x="0" y="0"/>
          <a:ext cx="0" cy="0"/>
          <a:chOff x="0" y="0"/>
          <a:chExt cx="0" cy="0"/>
        </a:xfrm>
      </p:grpSpPr>
      <p:sp>
        <p:nvSpPr>
          <p:cNvPr id="961" name="Google Shape;961;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2" name="Google Shape;96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2" name="Shape 1052"/>
        <p:cNvGrpSpPr/>
        <p:nvPr/>
      </p:nvGrpSpPr>
      <p:grpSpPr>
        <a:xfrm>
          <a:off x="0" y="0"/>
          <a:ext cx="0" cy="0"/>
          <a:chOff x="0" y="0"/>
          <a:chExt cx="0" cy="0"/>
        </a:xfrm>
      </p:grpSpPr>
      <p:sp>
        <p:nvSpPr>
          <p:cNvPr id="1053" name="Google Shape;1053;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4" name="Google Shape;105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3" name="Shape 1103"/>
        <p:cNvGrpSpPr/>
        <p:nvPr/>
      </p:nvGrpSpPr>
      <p:grpSpPr>
        <a:xfrm>
          <a:off x="0" y="0"/>
          <a:ext cx="0" cy="0"/>
          <a:chOff x="0" y="0"/>
          <a:chExt cx="0" cy="0"/>
        </a:xfrm>
      </p:grpSpPr>
      <p:sp>
        <p:nvSpPr>
          <p:cNvPr id="1104" name="Google Shape;1104;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5" name="Google Shape;110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5" name="Shape 1155"/>
        <p:cNvGrpSpPr/>
        <p:nvPr/>
      </p:nvGrpSpPr>
      <p:grpSpPr>
        <a:xfrm>
          <a:off x="0" y="0"/>
          <a:ext cx="0" cy="0"/>
          <a:chOff x="0" y="0"/>
          <a:chExt cx="0" cy="0"/>
        </a:xfrm>
      </p:grpSpPr>
      <p:sp>
        <p:nvSpPr>
          <p:cNvPr id="1156" name="Google Shape;115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7" name="Google Shape;115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5" name="Shape 1205"/>
        <p:cNvGrpSpPr/>
        <p:nvPr/>
      </p:nvGrpSpPr>
      <p:grpSpPr>
        <a:xfrm>
          <a:off x="0" y="0"/>
          <a:ext cx="0" cy="0"/>
          <a:chOff x="0" y="0"/>
          <a:chExt cx="0" cy="0"/>
        </a:xfrm>
      </p:grpSpPr>
      <p:sp>
        <p:nvSpPr>
          <p:cNvPr id="1206" name="Google Shape;1206;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7" name="Google Shape;120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2" name="Shape 1262"/>
        <p:cNvGrpSpPr/>
        <p:nvPr/>
      </p:nvGrpSpPr>
      <p:grpSpPr>
        <a:xfrm>
          <a:off x="0" y="0"/>
          <a:ext cx="0" cy="0"/>
          <a:chOff x="0" y="0"/>
          <a:chExt cx="0" cy="0"/>
        </a:xfrm>
      </p:grpSpPr>
      <p:sp>
        <p:nvSpPr>
          <p:cNvPr id="1263" name="Google Shape;1263;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4" name="Google Shape;126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0" name="Shape 1320"/>
        <p:cNvGrpSpPr/>
        <p:nvPr/>
      </p:nvGrpSpPr>
      <p:grpSpPr>
        <a:xfrm>
          <a:off x="0" y="0"/>
          <a:ext cx="0" cy="0"/>
          <a:chOff x="0" y="0"/>
          <a:chExt cx="0" cy="0"/>
        </a:xfrm>
      </p:grpSpPr>
      <p:sp>
        <p:nvSpPr>
          <p:cNvPr id="1321" name="Google Shape;1321;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2" name="Google Shape;132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8" name="Shape 1378"/>
        <p:cNvGrpSpPr/>
        <p:nvPr/>
      </p:nvGrpSpPr>
      <p:grpSpPr>
        <a:xfrm>
          <a:off x="0" y="0"/>
          <a:ext cx="0" cy="0"/>
          <a:chOff x="0" y="0"/>
          <a:chExt cx="0" cy="0"/>
        </a:xfrm>
      </p:grpSpPr>
      <p:sp>
        <p:nvSpPr>
          <p:cNvPr id="1379" name="Google Shape;1379;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0" name="Google Shape;138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9" name="Shape 1389"/>
        <p:cNvGrpSpPr/>
        <p:nvPr/>
      </p:nvGrpSpPr>
      <p:grpSpPr>
        <a:xfrm>
          <a:off x="0" y="0"/>
          <a:ext cx="0" cy="0"/>
          <a:chOff x="0" y="0"/>
          <a:chExt cx="0" cy="0"/>
        </a:xfrm>
      </p:grpSpPr>
      <p:sp>
        <p:nvSpPr>
          <p:cNvPr id="1390" name="Google Shape;1390;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1" name="Google Shape;139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Google Shape;47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p4:notes"/>
          <p:cNvSpPr txBox="1"/>
          <p:nvPr>
            <p:ph idx="12" type="sldNum"/>
          </p:nvPr>
        </p:nvSpPr>
        <p:spPr>
          <a:xfrm>
            <a:off x="3884613" y="9428163"/>
            <a:ext cx="2971800" cy="4968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O">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9" name="Shape 549"/>
        <p:cNvGrpSpPr/>
        <p:nvPr/>
      </p:nvGrpSpPr>
      <p:grpSpPr>
        <a:xfrm>
          <a:off x="0" y="0"/>
          <a:ext cx="0" cy="0"/>
          <a:chOff x="0" y="0"/>
          <a:chExt cx="0" cy="0"/>
        </a:xfrm>
      </p:grpSpPr>
      <p:sp>
        <p:nvSpPr>
          <p:cNvPr id="550" name="Google Shape;55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p5:notes"/>
          <p:cNvSpPr txBox="1"/>
          <p:nvPr>
            <p:ph idx="12" type="sldNum"/>
          </p:nvPr>
        </p:nvSpPr>
        <p:spPr>
          <a:xfrm>
            <a:off x="3884613" y="9428163"/>
            <a:ext cx="2971800" cy="4968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O">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9" name="Shape 629"/>
        <p:cNvGrpSpPr/>
        <p:nvPr/>
      </p:nvGrpSpPr>
      <p:grpSpPr>
        <a:xfrm>
          <a:off x="0" y="0"/>
          <a:ext cx="0" cy="0"/>
          <a:chOff x="0" y="0"/>
          <a:chExt cx="0" cy="0"/>
        </a:xfrm>
      </p:grpSpPr>
      <p:sp>
        <p:nvSpPr>
          <p:cNvPr id="630" name="Google Shape;63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1" name="Google Shape;63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2" name="Google Shape;632;p6:notes"/>
          <p:cNvSpPr txBox="1"/>
          <p:nvPr>
            <p:ph idx="12" type="sldNum"/>
          </p:nvPr>
        </p:nvSpPr>
        <p:spPr>
          <a:xfrm>
            <a:off x="3884613" y="9428163"/>
            <a:ext cx="2971800" cy="4968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O">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9" name="Shape 709"/>
        <p:cNvGrpSpPr/>
        <p:nvPr/>
      </p:nvGrpSpPr>
      <p:grpSpPr>
        <a:xfrm>
          <a:off x="0" y="0"/>
          <a:ext cx="0" cy="0"/>
          <a:chOff x="0" y="0"/>
          <a:chExt cx="0" cy="0"/>
        </a:xfrm>
      </p:grpSpPr>
      <p:sp>
        <p:nvSpPr>
          <p:cNvPr id="710" name="Google Shape;71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1" name="Google Shape;71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2" name="Google Shape;712;p7:notes"/>
          <p:cNvSpPr txBox="1"/>
          <p:nvPr>
            <p:ph idx="12" type="sldNum"/>
          </p:nvPr>
        </p:nvSpPr>
        <p:spPr>
          <a:xfrm>
            <a:off x="3884613" y="9428163"/>
            <a:ext cx="2971800" cy="4968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s-CO"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5" name="Shape 725"/>
        <p:cNvGrpSpPr/>
        <p:nvPr/>
      </p:nvGrpSpPr>
      <p:grpSpPr>
        <a:xfrm>
          <a:off x="0" y="0"/>
          <a:ext cx="0" cy="0"/>
          <a:chOff x="0" y="0"/>
          <a:chExt cx="0" cy="0"/>
        </a:xfrm>
      </p:grpSpPr>
      <p:sp>
        <p:nvSpPr>
          <p:cNvPr id="726" name="Google Shape;72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7" name="Google Shape;72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8" name="Google Shape;728;p8:notes"/>
          <p:cNvSpPr txBox="1"/>
          <p:nvPr>
            <p:ph idx="12" type="sldNum"/>
          </p:nvPr>
        </p:nvSpPr>
        <p:spPr>
          <a:xfrm>
            <a:off x="3884613" y="9428163"/>
            <a:ext cx="2971800" cy="4968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s-CO"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0" name="Shape 740"/>
        <p:cNvGrpSpPr/>
        <p:nvPr/>
      </p:nvGrpSpPr>
      <p:grpSpPr>
        <a:xfrm>
          <a:off x="0" y="0"/>
          <a:ext cx="0" cy="0"/>
          <a:chOff x="0" y="0"/>
          <a:chExt cx="0" cy="0"/>
        </a:xfrm>
      </p:grpSpPr>
      <p:sp>
        <p:nvSpPr>
          <p:cNvPr id="741" name="Google Shape;74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2" name="Google Shape;74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3" name="Google Shape;743;p9:notes"/>
          <p:cNvSpPr txBox="1"/>
          <p:nvPr>
            <p:ph idx="12" type="sldNum"/>
          </p:nvPr>
        </p:nvSpPr>
        <p:spPr>
          <a:xfrm>
            <a:off x="3884613" y="9428163"/>
            <a:ext cx="2971800" cy="4968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s-CO"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jp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jp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jp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jp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jp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de título" type="tx">
  <p:cSld name="TITLE_AND_BODY">
    <p:spTree>
      <p:nvGrpSpPr>
        <p:cNvPr id="13" name="Shape 13"/>
        <p:cNvGrpSpPr/>
        <p:nvPr/>
      </p:nvGrpSpPr>
      <p:grpSpPr>
        <a:xfrm>
          <a:off x="0" y="0"/>
          <a:ext cx="0" cy="0"/>
          <a:chOff x="0" y="0"/>
          <a:chExt cx="0" cy="0"/>
        </a:xfrm>
      </p:grpSpPr>
      <p:sp>
        <p:nvSpPr>
          <p:cNvPr id="14" name="Google Shape;14;p2"/>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Diseño personalizado">
  <p:cSld name="1_Diseño personalizado">
    <p:bg>
      <p:bgPr>
        <a:blipFill>
          <a:blip r:embed="rId2">
            <a:alphaModFix/>
          </a:blip>
          <a:stretch>
            <a:fillRect/>
          </a:stretch>
        </a:blipFill>
      </p:bgPr>
    </p:bg>
    <p:spTree>
      <p:nvGrpSpPr>
        <p:cNvPr id="47" name="Shape 47"/>
        <p:cNvGrpSpPr/>
        <p:nvPr/>
      </p:nvGrpSpPr>
      <p:grpSpPr>
        <a:xfrm>
          <a:off x="0" y="0"/>
          <a:ext cx="0" cy="0"/>
          <a:chOff x="0" y="0"/>
          <a:chExt cx="0" cy="0"/>
        </a:xfrm>
      </p:grpSpPr>
      <p:sp>
        <p:nvSpPr>
          <p:cNvPr id="48" name="Google Shape;48;p11"/>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B3453"/>
              </a:buClr>
              <a:buSzPts val="1920"/>
              <a:buChar char="•"/>
              <a:defRPr sz="1920">
                <a:solidFill>
                  <a:srgbClr val="0B3453"/>
                </a:solidFill>
              </a:defRPr>
            </a:lvl1pPr>
            <a:lvl2pPr indent="-350519" lvl="1" marL="914400" algn="l">
              <a:lnSpc>
                <a:spcPct val="100000"/>
              </a:lnSpc>
              <a:spcBef>
                <a:spcPts val="360"/>
              </a:spcBef>
              <a:spcAft>
                <a:spcPts val="0"/>
              </a:spcAft>
              <a:buClr>
                <a:srgbClr val="0B3453"/>
              </a:buClr>
              <a:buSzPts val="1920"/>
              <a:buChar char="–"/>
              <a:defRPr sz="1920">
                <a:solidFill>
                  <a:srgbClr val="0B3453"/>
                </a:solidFill>
              </a:defRPr>
            </a:lvl2pPr>
            <a:lvl3pPr indent="-350519" lvl="2" marL="1371600" algn="l">
              <a:lnSpc>
                <a:spcPct val="100000"/>
              </a:lnSpc>
              <a:spcBef>
                <a:spcPts val="360"/>
              </a:spcBef>
              <a:spcAft>
                <a:spcPts val="0"/>
              </a:spcAft>
              <a:buClr>
                <a:srgbClr val="0B3453"/>
              </a:buClr>
              <a:buSzPts val="1920"/>
              <a:buChar char="•"/>
              <a:defRPr sz="1920">
                <a:solidFill>
                  <a:srgbClr val="0B3453"/>
                </a:solidFill>
              </a:defRPr>
            </a:lvl3pPr>
            <a:lvl4pPr indent="-350519" lvl="3" marL="1828800" algn="l">
              <a:lnSpc>
                <a:spcPct val="100000"/>
              </a:lnSpc>
              <a:spcBef>
                <a:spcPts val="360"/>
              </a:spcBef>
              <a:spcAft>
                <a:spcPts val="0"/>
              </a:spcAft>
              <a:buClr>
                <a:srgbClr val="0B3453"/>
              </a:buClr>
              <a:buSzPts val="1920"/>
              <a:buChar char="–"/>
              <a:defRPr sz="1920">
                <a:solidFill>
                  <a:srgbClr val="0B3453"/>
                </a:solidFill>
              </a:defRPr>
            </a:lvl4pPr>
            <a:lvl5pPr indent="-350520" lvl="4" marL="2286000" algn="l">
              <a:lnSpc>
                <a:spcPct val="100000"/>
              </a:lnSpc>
              <a:spcBef>
                <a:spcPts val="360"/>
              </a:spcBef>
              <a:spcAft>
                <a:spcPts val="0"/>
              </a:spcAft>
              <a:buClr>
                <a:srgbClr val="0B3453"/>
              </a:buClr>
              <a:buSzPts val="1920"/>
              <a:buChar char="»"/>
              <a:defRPr sz="1920">
                <a:solidFill>
                  <a:srgbClr val="0B3453"/>
                </a:solidFill>
              </a:defRPr>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49" name="Google Shape;49;p11"/>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50" name="Google Shape;50;p11"/>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Diseño personalizado">
  <p:cSld name="2_Diseño personalizado">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12"/>
          <p:cNvSpPr txBox="1"/>
          <p:nvPr>
            <p:ph type="title"/>
          </p:nvPr>
        </p:nvSpPr>
        <p:spPr>
          <a:xfrm>
            <a:off x="838202" y="365760"/>
            <a:ext cx="10515601" cy="1325880"/>
          </a:xfrm>
          <a:prstGeom prst="rect">
            <a:avLst/>
          </a:prstGeom>
          <a:noFill/>
          <a:ln>
            <a:noFill/>
          </a:ln>
        </p:spPr>
        <p:txBody>
          <a:bodyPr anchorCtr="0" anchor="t" bIns="45700" lIns="45700" spcFirstLastPara="1" rIns="45700" wrap="square" tIns="45700">
            <a:noAutofit/>
          </a:bodyPr>
          <a:lstStyle>
            <a:lvl1pPr lvl="0" algn="ctr">
              <a:lnSpc>
                <a:spcPct val="100000"/>
              </a:lnSpc>
              <a:spcBef>
                <a:spcPts val="0"/>
              </a:spcBef>
              <a:spcAft>
                <a:spcPts val="0"/>
              </a:spcAft>
              <a:buClr>
                <a:srgbClr val="00B0F0"/>
              </a:buClr>
              <a:buSzPts val="2880"/>
              <a:buFont typeface="Arial"/>
              <a:buNone/>
              <a:defRPr sz="2880">
                <a:solidFill>
                  <a:srgbClr val="00B0F0"/>
                </a:solidFill>
              </a:defRPr>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53" name="Google Shape;53;p12"/>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Diseño personalizado">
  <p:cSld name="4_Diseño personalizado">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3"/>
          <p:cNvSpPr txBox="1"/>
          <p:nvPr>
            <p:ph type="title"/>
          </p:nvPr>
        </p:nvSpPr>
        <p:spPr>
          <a:xfrm>
            <a:off x="838202" y="365760"/>
            <a:ext cx="10515601" cy="1325880"/>
          </a:xfrm>
          <a:prstGeom prst="rect">
            <a:avLst/>
          </a:prstGeom>
          <a:noFill/>
          <a:ln>
            <a:noFill/>
          </a:ln>
        </p:spPr>
        <p:txBody>
          <a:bodyPr anchorCtr="0" anchor="t" bIns="45700" lIns="45700" spcFirstLastPara="1" rIns="45700" wrap="square" tIns="45700">
            <a:noAutofit/>
          </a:bodyPr>
          <a:lstStyle>
            <a:lvl1pPr lvl="0" algn="ctr">
              <a:lnSpc>
                <a:spcPct val="100000"/>
              </a:lnSpc>
              <a:spcBef>
                <a:spcPts val="0"/>
              </a:spcBef>
              <a:spcAft>
                <a:spcPts val="0"/>
              </a:spcAft>
              <a:buClr>
                <a:srgbClr val="FFFFFF"/>
              </a:buClr>
              <a:buSzPts val="2880"/>
              <a:buFont typeface="Arial"/>
              <a:buNone/>
              <a:defRPr sz="2880">
                <a:solidFill>
                  <a:srgbClr val="FFFFFF"/>
                </a:solidFill>
              </a:defRPr>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56" name="Google Shape;56;p13"/>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Diseño personalizado">
  <p:cSld name="5_Diseño personalizado">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4"/>
          <p:cNvSpPr txBox="1"/>
          <p:nvPr>
            <p:ph type="title"/>
          </p:nvPr>
        </p:nvSpPr>
        <p:spPr>
          <a:xfrm>
            <a:off x="838202" y="365760"/>
            <a:ext cx="10515601" cy="1325880"/>
          </a:xfrm>
          <a:prstGeom prst="rect">
            <a:avLst/>
          </a:prstGeom>
          <a:noFill/>
          <a:ln>
            <a:noFill/>
          </a:ln>
        </p:spPr>
        <p:txBody>
          <a:bodyPr anchorCtr="0" anchor="t" bIns="45700" lIns="45700" spcFirstLastPara="1" rIns="45700" wrap="square" tIns="45700">
            <a:noAutofit/>
          </a:bodyPr>
          <a:lstStyle>
            <a:lvl1pPr lvl="0" algn="ctr">
              <a:lnSpc>
                <a:spcPct val="100000"/>
              </a:lnSpc>
              <a:spcBef>
                <a:spcPts val="0"/>
              </a:spcBef>
              <a:spcAft>
                <a:spcPts val="0"/>
              </a:spcAft>
              <a:buClr>
                <a:srgbClr val="FFFFFF"/>
              </a:buClr>
              <a:buSzPts val="2880"/>
              <a:buFont typeface="Arial"/>
              <a:buNone/>
              <a:defRPr sz="2880">
                <a:solidFill>
                  <a:srgbClr val="FFFFFF"/>
                </a:solidFill>
              </a:defRPr>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59" name="Google Shape;59;p14"/>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ólo el título" type="tx">
  <p:cSld name="TITLE_AND_BODY">
    <p:bg>
      <p:bgPr>
        <a:blipFill>
          <a:blip r:embed="rId2">
            <a:alphaModFix/>
          </a:blip>
          <a:stretch>
            <a:fillRect/>
          </a:stretch>
        </a:blipFill>
      </p:bgPr>
    </p:bg>
    <p:spTree>
      <p:nvGrpSpPr>
        <p:cNvPr id="66" name="Shape 66"/>
        <p:cNvGrpSpPr/>
        <p:nvPr/>
      </p:nvGrpSpPr>
      <p:grpSpPr>
        <a:xfrm>
          <a:off x="0" y="0"/>
          <a:ext cx="0" cy="0"/>
          <a:chOff x="0" y="0"/>
          <a:chExt cx="0" cy="0"/>
        </a:xfrm>
      </p:grpSpPr>
      <p:sp>
        <p:nvSpPr>
          <p:cNvPr id="67" name="Google Shape;67;p16"/>
          <p:cNvSpPr txBox="1"/>
          <p:nvPr>
            <p:ph type="title"/>
          </p:nvPr>
        </p:nvSpPr>
        <p:spPr>
          <a:xfrm>
            <a:off x="609601" y="457202"/>
            <a:ext cx="10972800" cy="1143001"/>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2880"/>
              <a:buFont typeface="Calibri"/>
              <a:buNone/>
              <a:defRPr sz="288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16"/>
          <p:cNvSpPr txBox="1"/>
          <p:nvPr>
            <p:ph idx="1" type="body"/>
          </p:nvPr>
        </p:nvSpPr>
        <p:spPr>
          <a:xfrm>
            <a:off x="609603" y="1600201"/>
            <a:ext cx="5384800" cy="4525966"/>
          </a:xfrm>
          <a:prstGeom prst="rect">
            <a:avLst/>
          </a:prstGeom>
          <a:noFill/>
          <a:ln>
            <a:noFill/>
          </a:ln>
        </p:spPr>
        <p:txBody>
          <a:bodyPr anchorCtr="0" anchor="t" bIns="45700" lIns="91425" spcFirstLastPara="1" rIns="91425" wrap="square" tIns="45700">
            <a:noAutofit/>
          </a:bodyPr>
          <a:lstStyle>
            <a:lvl1pPr indent="-350520" lvl="0" marL="457200" algn="l">
              <a:lnSpc>
                <a:spcPct val="90000"/>
              </a:lnSpc>
              <a:spcBef>
                <a:spcPts val="360"/>
              </a:spcBef>
              <a:spcAft>
                <a:spcPts val="0"/>
              </a:spcAft>
              <a:buClr>
                <a:srgbClr val="00B0F0"/>
              </a:buClr>
              <a:buSzPts val="1920"/>
              <a:buChar char="•"/>
              <a:defRPr sz="1920">
                <a:solidFill>
                  <a:srgbClr val="00B0F0"/>
                </a:solidFill>
              </a:defRPr>
            </a:lvl1pPr>
            <a:lvl2pPr indent="-350519" lvl="1" marL="914400" algn="l">
              <a:lnSpc>
                <a:spcPct val="90000"/>
              </a:lnSpc>
              <a:spcBef>
                <a:spcPts val="360"/>
              </a:spcBef>
              <a:spcAft>
                <a:spcPts val="0"/>
              </a:spcAft>
              <a:buClr>
                <a:srgbClr val="00B0F0"/>
              </a:buClr>
              <a:buSzPts val="1920"/>
              <a:buChar char="•"/>
              <a:defRPr sz="1920">
                <a:solidFill>
                  <a:srgbClr val="00B0F0"/>
                </a:solidFill>
              </a:defRPr>
            </a:lvl2pPr>
            <a:lvl3pPr indent="-350519" lvl="2" marL="1371600" algn="l">
              <a:lnSpc>
                <a:spcPct val="90000"/>
              </a:lnSpc>
              <a:spcBef>
                <a:spcPts val="360"/>
              </a:spcBef>
              <a:spcAft>
                <a:spcPts val="0"/>
              </a:spcAft>
              <a:buClr>
                <a:srgbClr val="00B0F0"/>
              </a:buClr>
              <a:buSzPts val="1920"/>
              <a:buChar char="•"/>
              <a:defRPr sz="1920">
                <a:solidFill>
                  <a:srgbClr val="00B0F0"/>
                </a:solidFill>
              </a:defRPr>
            </a:lvl3pPr>
            <a:lvl4pPr indent="-350519" lvl="3" marL="1828800" algn="l">
              <a:lnSpc>
                <a:spcPct val="90000"/>
              </a:lnSpc>
              <a:spcBef>
                <a:spcPts val="360"/>
              </a:spcBef>
              <a:spcAft>
                <a:spcPts val="0"/>
              </a:spcAft>
              <a:buClr>
                <a:srgbClr val="00B0F0"/>
              </a:buClr>
              <a:buSzPts val="1920"/>
              <a:buChar char="•"/>
              <a:defRPr sz="1920">
                <a:solidFill>
                  <a:srgbClr val="00B0F0"/>
                </a:solidFill>
              </a:defRPr>
            </a:lvl4pPr>
            <a:lvl5pPr indent="-350520" lvl="4" marL="2286000" algn="l">
              <a:lnSpc>
                <a:spcPct val="90000"/>
              </a:lnSpc>
              <a:spcBef>
                <a:spcPts val="360"/>
              </a:spcBef>
              <a:spcAft>
                <a:spcPts val="0"/>
              </a:spcAft>
              <a:buClr>
                <a:srgbClr val="00B0F0"/>
              </a:buClr>
              <a:buSzPts val="1920"/>
              <a:buChar char="•"/>
              <a:defRPr sz="1920">
                <a:solidFill>
                  <a:srgbClr val="00B0F0"/>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defRPr>
            </a:lvl1pPr>
            <a:lvl2pPr indent="0" lvl="1" marL="0" algn="r">
              <a:spcBef>
                <a:spcPts val="0"/>
              </a:spcBef>
              <a:buNone/>
              <a:defRPr sz="1200">
                <a:solidFill>
                  <a:srgbClr val="888888"/>
                </a:solidFill>
              </a:defRPr>
            </a:lvl2pPr>
            <a:lvl3pPr indent="0" lvl="2" marL="0" algn="r">
              <a:spcBef>
                <a:spcPts val="0"/>
              </a:spcBef>
              <a:buNone/>
              <a:defRPr sz="1200">
                <a:solidFill>
                  <a:srgbClr val="888888"/>
                </a:solidFill>
              </a:defRPr>
            </a:lvl3pPr>
            <a:lvl4pPr indent="0" lvl="3" marL="0" algn="r">
              <a:spcBef>
                <a:spcPts val="0"/>
              </a:spcBef>
              <a:buNone/>
              <a:defRPr sz="1200">
                <a:solidFill>
                  <a:srgbClr val="888888"/>
                </a:solidFill>
              </a:defRPr>
            </a:lvl4pPr>
            <a:lvl5pPr indent="0" lvl="4" marL="0" algn="r">
              <a:spcBef>
                <a:spcPts val="0"/>
              </a:spcBef>
              <a:buNone/>
              <a:defRPr sz="1200">
                <a:solidFill>
                  <a:srgbClr val="888888"/>
                </a:solidFill>
              </a:defRPr>
            </a:lvl5pPr>
            <a:lvl6pPr indent="0" lvl="5" marL="0" algn="r">
              <a:spcBef>
                <a:spcPts val="0"/>
              </a:spcBef>
              <a:buNone/>
              <a:defRPr sz="1200">
                <a:solidFill>
                  <a:srgbClr val="888888"/>
                </a:solidFill>
              </a:defRPr>
            </a:lvl6pPr>
            <a:lvl7pPr indent="0" lvl="6" marL="0" algn="r">
              <a:spcBef>
                <a:spcPts val="0"/>
              </a:spcBef>
              <a:buNone/>
              <a:defRPr sz="1200">
                <a:solidFill>
                  <a:srgbClr val="888888"/>
                </a:solidFill>
              </a:defRPr>
            </a:lvl7pPr>
            <a:lvl8pPr indent="0" lvl="7" marL="0" algn="r">
              <a:spcBef>
                <a:spcPts val="0"/>
              </a:spcBef>
              <a:buNone/>
              <a:defRPr sz="1200">
                <a:solidFill>
                  <a:srgbClr val="888888"/>
                </a:solidFill>
              </a:defRPr>
            </a:lvl8pPr>
            <a:lvl9pPr indent="0" lvl="8" marL="0" algn="r">
              <a:spcBef>
                <a:spcPts val="0"/>
              </a:spcBef>
              <a:buNone/>
              <a:defRPr sz="1200">
                <a:solidFill>
                  <a:srgbClr val="888888"/>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de título" type="title">
  <p:cSld name="TITLE">
    <p:spTree>
      <p:nvGrpSpPr>
        <p:cNvPr id="70" name="Shape 70"/>
        <p:cNvGrpSpPr/>
        <p:nvPr/>
      </p:nvGrpSpPr>
      <p:grpSpPr>
        <a:xfrm>
          <a:off x="0" y="0"/>
          <a:ext cx="0" cy="0"/>
          <a:chOff x="0" y="0"/>
          <a:chExt cx="0" cy="0"/>
        </a:xfrm>
      </p:grpSpPr>
      <p:sp>
        <p:nvSpPr>
          <p:cNvPr id="71" name="Google Shape;71;p1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1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3" name="Google Shape;73;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objetos" type="obj">
  <p:cSld name="OBJECT">
    <p:spTree>
      <p:nvGrpSpPr>
        <p:cNvPr id="76" name="Shape 76"/>
        <p:cNvGrpSpPr/>
        <p:nvPr/>
      </p:nvGrpSpPr>
      <p:grpSpPr>
        <a:xfrm>
          <a:off x="0" y="0"/>
          <a:ext cx="0" cy="0"/>
          <a:chOff x="0" y="0"/>
          <a:chExt cx="0" cy="0"/>
        </a:xfrm>
      </p:grpSpPr>
      <p:sp>
        <p:nvSpPr>
          <p:cNvPr id="77" name="Google Shape;77;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cabezado de sección" type="secHead">
  <p:cSld name="SECTION_HEADER">
    <p:spTree>
      <p:nvGrpSpPr>
        <p:cNvPr id="82" name="Shape 82"/>
        <p:cNvGrpSpPr/>
        <p:nvPr/>
      </p:nvGrpSpPr>
      <p:grpSpPr>
        <a:xfrm>
          <a:off x="0" y="0"/>
          <a:ext cx="0" cy="0"/>
          <a:chOff x="0" y="0"/>
          <a:chExt cx="0" cy="0"/>
        </a:xfrm>
      </p:grpSpPr>
      <p:sp>
        <p:nvSpPr>
          <p:cNvPr id="83" name="Google Shape;83;p1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1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85" name="Google Shape;85;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s objetos" type="twoObj">
  <p:cSld name="TWO_OBJECTS">
    <p:spTree>
      <p:nvGrpSpPr>
        <p:cNvPr id="88" name="Shape 88"/>
        <p:cNvGrpSpPr/>
        <p:nvPr/>
      </p:nvGrpSpPr>
      <p:grpSpPr>
        <a:xfrm>
          <a:off x="0" y="0"/>
          <a:ext cx="0" cy="0"/>
          <a:chOff x="0" y="0"/>
          <a:chExt cx="0" cy="0"/>
        </a:xfrm>
      </p:grpSpPr>
      <p:sp>
        <p:nvSpPr>
          <p:cNvPr id="89" name="Google Shape;89;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2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2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ción" type="twoTxTwoObj">
  <p:cSld name="TWO_OBJECTS_WITH_TEXT">
    <p:spTree>
      <p:nvGrpSpPr>
        <p:cNvPr id="95" name="Shape 95"/>
        <p:cNvGrpSpPr/>
        <p:nvPr/>
      </p:nvGrpSpPr>
      <p:grpSpPr>
        <a:xfrm>
          <a:off x="0" y="0"/>
          <a:ext cx="0" cy="0"/>
          <a:chOff x="0" y="0"/>
          <a:chExt cx="0" cy="0"/>
        </a:xfrm>
      </p:grpSpPr>
      <p:sp>
        <p:nvSpPr>
          <p:cNvPr id="96" name="Google Shape;96;p2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2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8" name="Google Shape;98;p2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2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0" name="Google Shape;100;p2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cabezado de sección">
  <p:cSld name="Encabezado de sección">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title"/>
          </p:nvPr>
        </p:nvSpPr>
        <p:spPr>
          <a:xfrm>
            <a:off x="2038900" y="3871443"/>
            <a:ext cx="8907075" cy="1170692"/>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b="1" sz="2880" cap="none"/>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17" name="Google Shape;17;p3"/>
          <p:cNvSpPr txBox="1"/>
          <p:nvPr>
            <p:ph idx="1" type="body"/>
          </p:nvPr>
        </p:nvSpPr>
        <p:spPr>
          <a:xfrm>
            <a:off x="1558808" y="2158826"/>
            <a:ext cx="10363203" cy="1500188"/>
          </a:xfrm>
          <a:prstGeom prst="rect">
            <a:avLst/>
          </a:prstGeom>
          <a:noFill/>
          <a:ln>
            <a:noFill/>
          </a:ln>
        </p:spPr>
        <p:txBody>
          <a:bodyPr anchorCtr="0" anchor="b" bIns="45700" lIns="45700" spcFirstLastPara="1" rIns="45700" wrap="square" tIns="45700">
            <a:noAutofit/>
          </a:bodyPr>
          <a:lstStyle>
            <a:lvl1pPr indent="-228600" lvl="0" marL="457200" algn="l">
              <a:lnSpc>
                <a:spcPct val="100000"/>
              </a:lnSpc>
              <a:spcBef>
                <a:spcPts val="600"/>
              </a:spcBef>
              <a:spcAft>
                <a:spcPts val="0"/>
              </a:spcAft>
              <a:buClr>
                <a:srgbClr val="8890AB"/>
              </a:buClr>
              <a:buSzPts val="2880"/>
              <a:buFont typeface="Arial"/>
              <a:buNone/>
              <a:defRPr sz="2880">
                <a:solidFill>
                  <a:srgbClr val="8890AB"/>
                </a:solidFill>
              </a:defRPr>
            </a:lvl1pPr>
            <a:lvl2pPr indent="-228600" lvl="1" marL="914400" algn="l">
              <a:lnSpc>
                <a:spcPct val="100000"/>
              </a:lnSpc>
              <a:spcBef>
                <a:spcPts val="600"/>
              </a:spcBef>
              <a:spcAft>
                <a:spcPts val="0"/>
              </a:spcAft>
              <a:buClr>
                <a:srgbClr val="8890AB"/>
              </a:buClr>
              <a:buSzPts val="2880"/>
              <a:buFont typeface="Arial"/>
              <a:buNone/>
              <a:defRPr sz="2880">
                <a:solidFill>
                  <a:srgbClr val="8890AB"/>
                </a:solidFill>
              </a:defRPr>
            </a:lvl2pPr>
            <a:lvl3pPr indent="-228600" lvl="2" marL="1371600" algn="l">
              <a:lnSpc>
                <a:spcPct val="100000"/>
              </a:lnSpc>
              <a:spcBef>
                <a:spcPts val="600"/>
              </a:spcBef>
              <a:spcAft>
                <a:spcPts val="0"/>
              </a:spcAft>
              <a:buClr>
                <a:srgbClr val="8890AB"/>
              </a:buClr>
              <a:buSzPts val="2880"/>
              <a:buFont typeface="Arial"/>
              <a:buNone/>
              <a:defRPr sz="2880">
                <a:solidFill>
                  <a:srgbClr val="8890AB"/>
                </a:solidFill>
              </a:defRPr>
            </a:lvl3pPr>
            <a:lvl4pPr indent="-228600" lvl="3" marL="1828800" algn="l">
              <a:lnSpc>
                <a:spcPct val="100000"/>
              </a:lnSpc>
              <a:spcBef>
                <a:spcPts val="600"/>
              </a:spcBef>
              <a:spcAft>
                <a:spcPts val="0"/>
              </a:spcAft>
              <a:buClr>
                <a:srgbClr val="8890AB"/>
              </a:buClr>
              <a:buSzPts val="2880"/>
              <a:buFont typeface="Arial"/>
              <a:buNone/>
              <a:defRPr sz="2880">
                <a:solidFill>
                  <a:srgbClr val="8890AB"/>
                </a:solidFill>
              </a:defRPr>
            </a:lvl4pPr>
            <a:lvl5pPr indent="-228600" lvl="4" marL="2286000" algn="l">
              <a:lnSpc>
                <a:spcPct val="100000"/>
              </a:lnSpc>
              <a:spcBef>
                <a:spcPts val="600"/>
              </a:spcBef>
              <a:spcAft>
                <a:spcPts val="0"/>
              </a:spcAft>
              <a:buClr>
                <a:srgbClr val="8890AB"/>
              </a:buClr>
              <a:buSzPts val="2880"/>
              <a:buFont typeface="Arial"/>
              <a:buNone/>
              <a:defRPr sz="2880">
                <a:solidFill>
                  <a:srgbClr val="8890AB"/>
                </a:solidFill>
              </a:defRPr>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18" name="Google Shape;18;p3"/>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olo el título" type="titleOnly">
  <p:cSld name="TITLE_ONLY">
    <p:spTree>
      <p:nvGrpSpPr>
        <p:cNvPr id="104" name="Shape 104"/>
        <p:cNvGrpSpPr/>
        <p:nvPr/>
      </p:nvGrpSpPr>
      <p:grpSpPr>
        <a:xfrm>
          <a:off x="0" y="0"/>
          <a:ext cx="0" cy="0"/>
          <a:chOff x="0" y="0"/>
          <a:chExt cx="0" cy="0"/>
        </a:xfrm>
      </p:grpSpPr>
      <p:sp>
        <p:nvSpPr>
          <p:cNvPr id="105" name="Google Shape;105;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blanco" type="blank">
  <p:cSld name="BLANK">
    <p:spTree>
      <p:nvGrpSpPr>
        <p:cNvPr id="109" name="Shape 109"/>
        <p:cNvGrpSpPr/>
        <p:nvPr/>
      </p:nvGrpSpPr>
      <p:grpSpPr>
        <a:xfrm>
          <a:off x="0" y="0"/>
          <a:ext cx="0" cy="0"/>
          <a:chOff x="0" y="0"/>
          <a:chExt cx="0" cy="0"/>
        </a:xfrm>
      </p:grpSpPr>
      <p:sp>
        <p:nvSpPr>
          <p:cNvPr id="110" name="Google Shape;110;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ido con título" type="objTx">
  <p:cSld name="OBJECT_WITH_CAPTION_TEXT">
    <p:spTree>
      <p:nvGrpSpPr>
        <p:cNvPr id="113" name="Shape 113"/>
        <p:cNvGrpSpPr/>
        <p:nvPr/>
      </p:nvGrpSpPr>
      <p:grpSpPr>
        <a:xfrm>
          <a:off x="0" y="0"/>
          <a:ext cx="0" cy="0"/>
          <a:chOff x="0" y="0"/>
          <a:chExt cx="0" cy="0"/>
        </a:xfrm>
      </p:grpSpPr>
      <p:sp>
        <p:nvSpPr>
          <p:cNvPr id="114" name="Google Shape;114;p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2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16" name="Google Shape;116;p2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7" name="Google Shape;117;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con título" type="picTx">
  <p:cSld name="PICTURE_WITH_CAPTION_TEXT">
    <p:spTree>
      <p:nvGrpSpPr>
        <p:cNvPr id="120" name="Shape 120"/>
        <p:cNvGrpSpPr/>
        <p:nvPr/>
      </p:nvGrpSpPr>
      <p:grpSpPr>
        <a:xfrm>
          <a:off x="0" y="0"/>
          <a:ext cx="0" cy="0"/>
          <a:chOff x="0" y="0"/>
          <a:chExt cx="0" cy="0"/>
        </a:xfrm>
      </p:grpSpPr>
      <p:sp>
        <p:nvSpPr>
          <p:cNvPr id="121" name="Google Shape;121;p2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5"/>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23" name="Google Shape;123;p2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4" name="Google Shape;124;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texto vertical" type="vertTx">
  <p:cSld name="VERTICAL_TEXT">
    <p:spTree>
      <p:nvGrpSpPr>
        <p:cNvPr id="127" name="Shape 127"/>
        <p:cNvGrpSpPr/>
        <p:nvPr/>
      </p:nvGrpSpPr>
      <p:grpSpPr>
        <a:xfrm>
          <a:off x="0" y="0"/>
          <a:ext cx="0" cy="0"/>
          <a:chOff x="0" y="0"/>
          <a:chExt cx="0" cy="0"/>
        </a:xfrm>
      </p:grpSpPr>
      <p:sp>
        <p:nvSpPr>
          <p:cNvPr id="128" name="Google Shape;128;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2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vertical y texto" type="vertTitleAndTx">
  <p:cSld name="VERTICAL_TITLE_AND_VERTICAL_TEXT">
    <p:spTree>
      <p:nvGrpSpPr>
        <p:cNvPr id="133" name="Shape 133"/>
        <p:cNvGrpSpPr/>
        <p:nvPr/>
      </p:nvGrpSpPr>
      <p:grpSpPr>
        <a:xfrm>
          <a:off x="0" y="0"/>
          <a:ext cx="0" cy="0"/>
          <a:chOff x="0" y="0"/>
          <a:chExt cx="0" cy="0"/>
        </a:xfrm>
      </p:grpSpPr>
      <p:sp>
        <p:nvSpPr>
          <p:cNvPr id="134" name="Google Shape;134;p2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2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de título" type="title">
  <p:cSld name="TITLE">
    <p:spTree>
      <p:nvGrpSpPr>
        <p:cNvPr id="147" name="Shape 147"/>
        <p:cNvGrpSpPr/>
        <p:nvPr/>
      </p:nvGrpSpPr>
      <p:grpSpPr>
        <a:xfrm>
          <a:off x="0" y="0"/>
          <a:ext cx="0" cy="0"/>
          <a:chOff x="0" y="0"/>
          <a:chExt cx="0" cy="0"/>
        </a:xfrm>
      </p:grpSpPr>
      <p:pic>
        <p:nvPicPr>
          <p:cNvPr id="148" name="Google Shape;148;p29"/>
          <p:cNvPicPr preferRelativeResize="0"/>
          <p:nvPr/>
        </p:nvPicPr>
        <p:blipFill rotWithShape="1">
          <a:blip r:embed="rId2">
            <a:alphaModFix/>
          </a:blip>
          <a:srcRect b="38117" l="0" r="0" t="0"/>
          <a:stretch/>
        </p:blipFill>
        <p:spPr>
          <a:xfrm>
            <a:off x="1992" y="-1439"/>
            <a:ext cx="12190008" cy="6891902"/>
          </a:xfrm>
          <a:prstGeom prst="rect">
            <a:avLst/>
          </a:prstGeom>
          <a:noFill/>
          <a:ln>
            <a:noFill/>
          </a:ln>
        </p:spPr>
      </p:pic>
      <p:sp>
        <p:nvSpPr>
          <p:cNvPr id="149" name="Google Shape;149;p29"/>
          <p:cNvSpPr/>
          <p:nvPr/>
        </p:nvSpPr>
        <p:spPr>
          <a:xfrm>
            <a:off x="0" y="6041425"/>
            <a:ext cx="12192000" cy="849038"/>
          </a:xfrm>
          <a:prstGeom prst="rect">
            <a:avLst/>
          </a:prstGeom>
          <a:solidFill>
            <a:srgbClr val="00B3F2"/>
          </a:solidFill>
          <a:ln>
            <a:noFill/>
          </a:ln>
        </p:spPr>
        <p:txBody>
          <a:bodyPr anchorCtr="0" anchor="ctr" bIns="41450" lIns="82900" spcFirstLastPara="1" rIns="82900" wrap="square" tIns="41450">
            <a:noAutofit/>
          </a:bodyPr>
          <a:lstStyle/>
          <a:p>
            <a:pPr indent="0" lvl="0" marL="0" marR="0" rtl="0" algn="ctr">
              <a:lnSpc>
                <a:spcPct val="100000"/>
              </a:lnSpc>
              <a:spcBef>
                <a:spcPts val="0"/>
              </a:spcBef>
              <a:spcAft>
                <a:spcPts val="0"/>
              </a:spcAft>
              <a:buClr>
                <a:schemeClr val="lt1"/>
              </a:buClr>
              <a:buSzPts val="1632"/>
              <a:buFont typeface="Calibri"/>
              <a:buNone/>
            </a:pPr>
            <a:r>
              <a:t/>
            </a:r>
            <a:endParaRPr b="0" i="0" sz="1632" u="none" cap="none" strike="noStrike">
              <a:solidFill>
                <a:srgbClr val="FFFFFF"/>
              </a:solidFill>
              <a:latin typeface="Calibri"/>
              <a:ea typeface="Calibri"/>
              <a:cs typeface="Calibri"/>
              <a:sym typeface="Calibri"/>
            </a:endParaRPr>
          </a:p>
        </p:txBody>
      </p:sp>
      <p:sp>
        <p:nvSpPr>
          <p:cNvPr id="150" name="Google Shape;150;p29"/>
          <p:cNvSpPr txBox="1"/>
          <p:nvPr>
            <p:ph type="ctrTitle"/>
          </p:nvPr>
        </p:nvSpPr>
        <p:spPr>
          <a:xfrm>
            <a:off x="1129288" y="370299"/>
            <a:ext cx="9933435" cy="1470025"/>
          </a:xfrm>
          <a:prstGeom prst="rect">
            <a:avLst/>
          </a:prstGeom>
          <a:noFill/>
          <a:ln>
            <a:noFill/>
          </a:ln>
        </p:spPr>
        <p:txBody>
          <a:bodyPr anchorCtr="0" anchor="ctr" bIns="49100" lIns="98200" spcFirstLastPara="1" rIns="98200" wrap="square" tIns="49100">
            <a:noAutofit/>
          </a:bodyPr>
          <a:lstStyle>
            <a:lvl1pPr lvl="0" algn="r">
              <a:spcBef>
                <a:spcPts val="0"/>
              </a:spcBef>
              <a:spcAft>
                <a:spcPts val="0"/>
              </a:spcAft>
              <a:buClr>
                <a:schemeClr val="lt1"/>
              </a:buClr>
              <a:buSzPts val="3446"/>
              <a:buFont typeface="Century Gothic"/>
              <a:buNone/>
              <a:defRPr b="1">
                <a:solidFill>
                  <a:schemeClr val="lt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p29"/>
          <p:cNvSpPr txBox="1"/>
          <p:nvPr>
            <p:ph idx="1" type="subTitle"/>
          </p:nvPr>
        </p:nvSpPr>
        <p:spPr>
          <a:xfrm>
            <a:off x="4165621" y="2237310"/>
            <a:ext cx="6897096" cy="1752600"/>
          </a:xfrm>
          <a:prstGeom prst="rect">
            <a:avLst/>
          </a:prstGeom>
          <a:noFill/>
          <a:ln>
            <a:noFill/>
          </a:ln>
        </p:spPr>
        <p:txBody>
          <a:bodyPr anchorCtr="0" anchor="t" bIns="49100" lIns="98200" spcFirstLastPara="1" rIns="98200" wrap="square" tIns="49100">
            <a:noAutofit/>
          </a:bodyPr>
          <a:lstStyle>
            <a:lvl1pPr lvl="0" algn="r">
              <a:spcBef>
                <a:spcPts val="635"/>
              </a:spcBef>
              <a:spcAft>
                <a:spcPts val="0"/>
              </a:spcAft>
              <a:buClr>
                <a:srgbClr val="D8D8D8"/>
              </a:buClr>
              <a:buSzPts val="3174"/>
              <a:buNone/>
              <a:defRPr b="1">
                <a:solidFill>
                  <a:srgbClr val="D8D8D8"/>
                </a:solidFill>
                <a:latin typeface="Century Gothic"/>
                <a:ea typeface="Century Gothic"/>
                <a:cs typeface="Century Gothic"/>
                <a:sym typeface="Century Gothic"/>
              </a:defRPr>
            </a:lvl1pPr>
            <a:lvl2pPr lvl="1" algn="ctr">
              <a:spcBef>
                <a:spcPts val="544"/>
              </a:spcBef>
              <a:spcAft>
                <a:spcPts val="0"/>
              </a:spcAft>
              <a:buClr>
                <a:srgbClr val="888888"/>
              </a:buClr>
              <a:buSzPts val="2720"/>
              <a:buNone/>
              <a:defRPr>
                <a:solidFill>
                  <a:srgbClr val="888888"/>
                </a:solidFill>
              </a:defRPr>
            </a:lvl2pPr>
            <a:lvl3pPr lvl="2" algn="ctr">
              <a:spcBef>
                <a:spcPts val="472"/>
              </a:spcBef>
              <a:spcAft>
                <a:spcPts val="0"/>
              </a:spcAft>
              <a:buClr>
                <a:srgbClr val="888888"/>
              </a:buClr>
              <a:buSzPts val="2358"/>
              <a:buNone/>
              <a:defRPr>
                <a:solidFill>
                  <a:srgbClr val="888888"/>
                </a:solidFill>
              </a:defRPr>
            </a:lvl3pPr>
            <a:lvl4pPr lvl="3" algn="ctr">
              <a:spcBef>
                <a:spcPts val="399"/>
              </a:spcBef>
              <a:spcAft>
                <a:spcPts val="0"/>
              </a:spcAft>
              <a:buClr>
                <a:srgbClr val="888888"/>
              </a:buClr>
              <a:buSzPts val="1996"/>
              <a:buNone/>
              <a:defRPr>
                <a:solidFill>
                  <a:srgbClr val="888888"/>
                </a:solidFill>
              </a:defRPr>
            </a:lvl4pPr>
            <a:lvl5pPr lvl="4" algn="ctr">
              <a:spcBef>
                <a:spcPts val="399"/>
              </a:spcBef>
              <a:spcAft>
                <a:spcPts val="0"/>
              </a:spcAft>
              <a:buClr>
                <a:srgbClr val="888888"/>
              </a:buClr>
              <a:buSzPts val="1996"/>
              <a:buNone/>
              <a:defRPr>
                <a:solidFill>
                  <a:srgbClr val="888888"/>
                </a:solidFill>
              </a:defRPr>
            </a:lvl5pPr>
            <a:lvl6pPr lvl="5" algn="ctr">
              <a:spcBef>
                <a:spcPts val="399"/>
              </a:spcBef>
              <a:spcAft>
                <a:spcPts val="0"/>
              </a:spcAft>
              <a:buClr>
                <a:srgbClr val="888888"/>
              </a:buClr>
              <a:buSzPts val="1996"/>
              <a:buNone/>
              <a:defRPr>
                <a:solidFill>
                  <a:srgbClr val="888888"/>
                </a:solidFill>
              </a:defRPr>
            </a:lvl6pPr>
            <a:lvl7pPr lvl="6" algn="ctr">
              <a:spcBef>
                <a:spcPts val="399"/>
              </a:spcBef>
              <a:spcAft>
                <a:spcPts val="0"/>
              </a:spcAft>
              <a:buClr>
                <a:srgbClr val="888888"/>
              </a:buClr>
              <a:buSzPts val="1996"/>
              <a:buNone/>
              <a:defRPr>
                <a:solidFill>
                  <a:srgbClr val="888888"/>
                </a:solidFill>
              </a:defRPr>
            </a:lvl7pPr>
            <a:lvl8pPr lvl="7" algn="ctr">
              <a:spcBef>
                <a:spcPts val="399"/>
              </a:spcBef>
              <a:spcAft>
                <a:spcPts val="0"/>
              </a:spcAft>
              <a:buClr>
                <a:srgbClr val="888888"/>
              </a:buClr>
              <a:buSzPts val="1996"/>
              <a:buNone/>
              <a:defRPr>
                <a:solidFill>
                  <a:srgbClr val="888888"/>
                </a:solidFill>
              </a:defRPr>
            </a:lvl8pPr>
            <a:lvl9pPr lvl="8" algn="ctr">
              <a:spcBef>
                <a:spcPts val="399"/>
              </a:spcBef>
              <a:spcAft>
                <a:spcPts val="0"/>
              </a:spcAft>
              <a:buClr>
                <a:srgbClr val="888888"/>
              </a:buClr>
              <a:buSzPts val="1996"/>
              <a:buNone/>
              <a:defRPr>
                <a:solidFill>
                  <a:srgbClr val="888888"/>
                </a:solidFill>
              </a:defRPr>
            </a:lvl9pPr>
          </a:lstStyle>
          <a:p/>
        </p:txBody>
      </p:sp>
      <p:sp>
        <p:nvSpPr>
          <p:cNvPr id="152" name="Google Shape;152;p29"/>
          <p:cNvSpPr txBox="1"/>
          <p:nvPr>
            <p:ph idx="10" type="dt"/>
          </p:nvPr>
        </p:nvSpPr>
        <p:spPr>
          <a:xfrm>
            <a:off x="609601" y="6356395"/>
            <a:ext cx="2844800" cy="365125"/>
          </a:xfrm>
          <a:prstGeom prst="rect">
            <a:avLst/>
          </a:prstGeom>
          <a:noFill/>
          <a:ln>
            <a:noFill/>
          </a:ln>
        </p:spPr>
        <p:txBody>
          <a:bodyPr anchorCtr="0" anchor="ctr" bIns="49100" lIns="98200" spcFirstLastPara="1" rIns="98200" wrap="square" tIns="49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29"/>
          <p:cNvSpPr txBox="1"/>
          <p:nvPr>
            <p:ph idx="11" type="ftr"/>
          </p:nvPr>
        </p:nvSpPr>
        <p:spPr>
          <a:xfrm>
            <a:off x="4165621" y="6356395"/>
            <a:ext cx="3860800" cy="365125"/>
          </a:xfrm>
          <a:prstGeom prst="rect">
            <a:avLst/>
          </a:prstGeom>
          <a:noFill/>
          <a:ln>
            <a:noFill/>
          </a:ln>
        </p:spPr>
        <p:txBody>
          <a:bodyPr anchorCtr="0" anchor="ctr" bIns="49100" lIns="98200" spcFirstLastPara="1" rIns="98200" wrap="square" tIns="491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29"/>
          <p:cNvSpPr txBox="1"/>
          <p:nvPr>
            <p:ph idx="12" type="sldNum"/>
          </p:nvPr>
        </p:nvSpPr>
        <p:spPr>
          <a:xfrm>
            <a:off x="8737599" y="6356395"/>
            <a:ext cx="2844800" cy="365125"/>
          </a:xfrm>
          <a:prstGeom prst="rect">
            <a:avLst/>
          </a:prstGeom>
          <a:noFill/>
          <a:ln>
            <a:noFill/>
          </a:ln>
        </p:spPr>
        <p:txBody>
          <a:bodyPr anchorCtr="0" anchor="ctr" bIns="49100" lIns="98200" spcFirstLastPara="1" rIns="98200" wrap="square" tIns="49100">
            <a:noAutofit/>
          </a:bodyPr>
          <a:lstStyle>
            <a:lvl1pPr indent="0" lvl="0" marL="0" algn="r">
              <a:spcBef>
                <a:spcPts val="0"/>
              </a:spcBef>
              <a:spcAft>
                <a:spcPts val="0"/>
              </a:spcAft>
              <a:buNone/>
              <a:defRPr>
                <a:solidFill>
                  <a:srgbClr val="888888"/>
                </a:solidFill>
                <a:latin typeface="Century Gothic"/>
                <a:ea typeface="Century Gothic"/>
                <a:cs typeface="Century Gothic"/>
                <a:sym typeface="Century Gothic"/>
              </a:defRPr>
            </a:lvl1pPr>
            <a:lvl2pPr indent="0" lvl="1" marL="0" algn="r">
              <a:spcBef>
                <a:spcPts val="0"/>
              </a:spcBef>
              <a:spcAft>
                <a:spcPts val="0"/>
              </a:spcAft>
              <a:buNone/>
              <a:defRPr>
                <a:solidFill>
                  <a:srgbClr val="888888"/>
                </a:solidFill>
                <a:latin typeface="Century Gothic"/>
                <a:ea typeface="Century Gothic"/>
                <a:cs typeface="Century Gothic"/>
                <a:sym typeface="Century Gothic"/>
              </a:defRPr>
            </a:lvl2pPr>
            <a:lvl3pPr indent="0" lvl="2" marL="0" algn="r">
              <a:spcBef>
                <a:spcPts val="0"/>
              </a:spcBef>
              <a:spcAft>
                <a:spcPts val="0"/>
              </a:spcAft>
              <a:buNone/>
              <a:defRPr>
                <a:solidFill>
                  <a:srgbClr val="888888"/>
                </a:solidFill>
                <a:latin typeface="Century Gothic"/>
                <a:ea typeface="Century Gothic"/>
                <a:cs typeface="Century Gothic"/>
                <a:sym typeface="Century Gothic"/>
              </a:defRPr>
            </a:lvl3pPr>
            <a:lvl4pPr indent="0" lvl="3" marL="0" algn="r">
              <a:spcBef>
                <a:spcPts val="0"/>
              </a:spcBef>
              <a:spcAft>
                <a:spcPts val="0"/>
              </a:spcAft>
              <a:buNone/>
              <a:defRPr>
                <a:solidFill>
                  <a:srgbClr val="888888"/>
                </a:solidFill>
                <a:latin typeface="Century Gothic"/>
                <a:ea typeface="Century Gothic"/>
                <a:cs typeface="Century Gothic"/>
                <a:sym typeface="Century Gothic"/>
              </a:defRPr>
            </a:lvl4pPr>
            <a:lvl5pPr indent="0" lvl="4" marL="0" algn="r">
              <a:spcBef>
                <a:spcPts val="0"/>
              </a:spcBef>
              <a:spcAft>
                <a:spcPts val="0"/>
              </a:spcAft>
              <a:buNone/>
              <a:defRPr>
                <a:solidFill>
                  <a:srgbClr val="888888"/>
                </a:solidFill>
                <a:latin typeface="Century Gothic"/>
                <a:ea typeface="Century Gothic"/>
                <a:cs typeface="Century Gothic"/>
                <a:sym typeface="Century Gothic"/>
              </a:defRPr>
            </a:lvl5pPr>
            <a:lvl6pPr indent="0" lvl="5" marL="0" algn="r">
              <a:spcBef>
                <a:spcPts val="0"/>
              </a:spcBef>
              <a:spcAft>
                <a:spcPts val="0"/>
              </a:spcAft>
              <a:buNone/>
              <a:defRPr>
                <a:solidFill>
                  <a:srgbClr val="888888"/>
                </a:solidFill>
                <a:latin typeface="Century Gothic"/>
                <a:ea typeface="Century Gothic"/>
                <a:cs typeface="Century Gothic"/>
                <a:sym typeface="Century Gothic"/>
              </a:defRPr>
            </a:lvl6pPr>
            <a:lvl7pPr indent="0" lvl="6" marL="0" algn="r">
              <a:spcBef>
                <a:spcPts val="0"/>
              </a:spcBef>
              <a:spcAft>
                <a:spcPts val="0"/>
              </a:spcAft>
              <a:buNone/>
              <a:defRPr>
                <a:solidFill>
                  <a:srgbClr val="888888"/>
                </a:solidFill>
                <a:latin typeface="Century Gothic"/>
                <a:ea typeface="Century Gothic"/>
                <a:cs typeface="Century Gothic"/>
                <a:sym typeface="Century Gothic"/>
              </a:defRPr>
            </a:lvl7pPr>
            <a:lvl8pPr indent="0" lvl="7" marL="0" algn="r">
              <a:spcBef>
                <a:spcPts val="0"/>
              </a:spcBef>
              <a:spcAft>
                <a:spcPts val="0"/>
              </a:spcAft>
              <a:buNone/>
              <a:defRPr>
                <a:solidFill>
                  <a:srgbClr val="888888"/>
                </a:solidFill>
                <a:latin typeface="Century Gothic"/>
                <a:ea typeface="Century Gothic"/>
                <a:cs typeface="Century Gothic"/>
                <a:sym typeface="Century Gothic"/>
              </a:defRPr>
            </a:lvl8pPr>
            <a:lvl9pPr indent="0" lvl="8" marL="0" algn="r">
              <a:spcBef>
                <a:spcPts val="0"/>
              </a:spcBef>
              <a:spcAft>
                <a:spcPts val="0"/>
              </a:spcAft>
              <a:buNone/>
              <a:defRPr>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CO"/>
              <a:t>‹#›</a:t>
            </a:fld>
            <a:endParaRPr/>
          </a:p>
        </p:txBody>
      </p:sp>
      <p:pic>
        <p:nvPicPr>
          <p:cNvPr id="155" name="Google Shape;155;p29"/>
          <p:cNvPicPr preferRelativeResize="0"/>
          <p:nvPr/>
        </p:nvPicPr>
        <p:blipFill rotWithShape="1">
          <a:blip r:embed="rId3">
            <a:alphaModFix/>
          </a:blip>
          <a:srcRect b="31427" l="18680" r="-1312" t="13256"/>
          <a:stretch/>
        </p:blipFill>
        <p:spPr>
          <a:xfrm>
            <a:off x="-1" y="349561"/>
            <a:ext cx="9256640" cy="654090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objetos" type="obj">
  <p:cSld name="OBJECT">
    <p:spTree>
      <p:nvGrpSpPr>
        <p:cNvPr id="156" name="Shape 156"/>
        <p:cNvGrpSpPr/>
        <p:nvPr/>
      </p:nvGrpSpPr>
      <p:grpSpPr>
        <a:xfrm>
          <a:off x="0" y="0"/>
          <a:ext cx="0" cy="0"/>
          <a:chOff x="0" y="0"/>
          <a:chExt cx="0" cy="0"/>
        </a:xfrm>
      </p:grpSpPr>
      <p:sp>
        <p:nvSpPr>
          <p:cNvPr id="157" name="Google Shape;157;p30"/>
          <p:cNvSpPr txBox="1"/>
          <p:nvPr>
            <p:ph type="title"/>
          </p:nvPr>
        </p:nvSpPr>
        <p:spPr>
          <a:xfrm>
            <a:off x="-14927" y="-32462"/>
            <a:ext cx="10264909" cy="1143000"/>
          </a:xfrm>
          <a:prstGeom prst="rect">
            <a:avLst/>
          </a:prstGeom>
          <a:noFill/>
          <a:ln>
            <a:noFill/>
          </a:ln>
        </p:spPr>
        <p:txBody>
          <a:bodyPr anchorCtr="0" anchor="ctr" bIns="49100" lIns="98200" spcFirstLastPara="1" rIns="98200" wrap="square" tIns="4910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 name="Google Shape;158;p30"/>
          <p:cNvSpPr txBox="1"/>
          <p:nvPr>
            <p:ph idx="1" type="body"/>
          </p:nvPr>
        </p:nvSpPr>
        <p:spPr>
          <a:xfrm>
            <a:off x="609632" y="1600200"/>
            <a:ext cx="10972800" cy="4525963"/>
          </a:xfrm>
          <a:prstGeom prst="rect">
            <a:avLst/>
          </a:prstGeom>
          <a:noFill/>
          <a:ln>
            <a:noFill/>
          </a:ln>
        </p:spPr>
        <p:txBody>
          <a:bodyPr anchorCtr="0" anchor="t" bIns="49100" lIns="98200" spcFirstLastPara="1" rIns="98200" wrap="square" tIns="491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9" name="Google Shape;159;p30"/>
          <p:cNvSpPr txBox="1"/>
          <p:nvPr>
            <p:ph idx="10" type="dt"/>
          </p:nvPr>
        </p:nvSpPr>
        <p:spPr>
          <a:xfrm>
            <a:off x="609601" y="6356395"/>
            <a:ext cx="2844800" cy="365125"/>
          </a:xfrm>
          <a:prstGeom prst="rect">
            <a:avLst/>
          </a:prstGeom>
          <a:noFill/>
          <a:ln>
            <a:noFill/>
          </a:ln>
        </p:spPr>
        <p:txBody>
          <a:bodyPr anchorCtr="0" anchor="ctr" bIns="49100" lIns="98200" spcFirstLastPara="1" rIns="98200" wrap="square" tIns="49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30"/>
          <p:cNvSpPr txBox="1"/>
          <p:nvPr>
            <p:ph idx="11" type="ftr"/>
          </p:nvPr>
        </p:nvSpPr>
        <p:spPr>
          <a:xfrm>
            <a:off x="4165621" y="6356395"/>
            <a:ext cx="3860800" cy="365125"/>
          </a:xfrm>
          <a:prstGeom prst="rect">
            <a:avLst/>
          </a:prstGeom>
          <a:noFill/>
          <a:ln>
            <a:noFill/>
          </a:ln>
        </p:spPr>
        <p:txBody>
          <a:bodyPr anchorCtr="0" anchor="ctr" bIns="49100" lIns="98200" spcFirstLastPara="1" rIns="98200" wrap="square" tIns="491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30"/>
          <p:cNvSpPr txBox="1"/>
          <p:nvPr>
            <p:ph idx="12" type="sldNum"/>
          </p:nvPr>
        </p:nvSpPr>
        <p:spPr>
          <a:xfrm>
            <a:off x="8737599" y="6356395"/>
            <a:ext cx="2844800" cy="365125"/>
          </a:xfrm>
          <a:prstGeom prst="rect">
            <a:avLst/>
          </a:prstGeom>
          <a:noFill/>
          <a:ln>
            <a:noFill/>
          </a:ln>
        </p:spPr>
        <p:txBody>
          <a:bodyPr anchorCtr="0" anchor="ctr" bIns="49100" lIns="98200" spcFirstLastPara="1" rIns="98200" wrap="square" tIns="49100">
            <a:noAutofit/>
          </a:bodyPr>
          <a:lstStyle>
            <a:lvl1pPr indent="0" lvl="0" marL="0" algn="r">
              <a:spcBef>
                <a:spcPts val="0"/>
              </a:spcBef>
              <a:spcAft>
                <a:spcPts val="0"/>
              </a:spcAft>
              <a:buNone/>
              <a:defRPr>
                <a:solidFill>
                  <a:srgbClr val="888888"/>
                </a:solidFill>
                <a:latin typeface="Century Gothic"/>
                <a:ea typeface="Century Gothic"/>
                <a:cs typeface="Century Gothic"/>
                <a:sym typeface="Century Gothic"/>
              </a:defRPr>
            </a:lvl1pPr>
            <a:lvl2pPr indent="0" lvl="1" marL="0" algn="r">
              <a:spcBef>
                <a:spcPts val="0"/>
              </a:spcBef>
              <a:spcAft>
                <a:spcPts val="0"/>
              </a:spcAft>
              <a:buNone/>
              <a:defRPr>
                <a:solidFill>
                  <a:srgbClr val="888888"/>
                </a:solidFill>
                <a:latin typeface="Century Gothic"/>
                <a:ea typeface="Century Gothic"/>
                <a:cs typeface="Century Gothic"/>
                <a:sym typeface="Century Gothic"/>
              </a:defRPr>
            </a:lvl2pPr>
            <a:lvl3pPr indent="0" lvl="2" marL="0" algn="r">
              <a:spcBef>
                <a:spcPts val="0"/>
              </a:spcBef>
              <a:spcAft>
                <a:spcPts val="0"/>
              </a:spcAft>
              <a:buNone/>
              <a:defRPr>
                <a:solidFill>
                  <a:srgbClr val="888888"/>
                </a:solidFill>
                <a:latin typeface="Century Gothic"/>
                <a:ea typeface="Century Gothic"/>
                <a:cs typeface="Century Gothic"/>
                <a:sym typeface="Century Gothic"/>
              </a:defRPr>
            </a:lvl3pPr>
            <a:lvl4pPr indent="0" lvl="3" marL="0" algn="r">
              <a:spcBef>
                <a:spcPts val="0"/>
              </a:spcBef>
              <a:spcAft>
                <a:spcPts val="0"/>
              </a:spcAft>
              <a:buNone/>
              <a:defRPr>
                <a:solidFill>
                  <a:srgbClr val="888888"/>
                </a:solidFill>
                <a:latin typeface="Century Gothic"/>
                <a:ea typeface="Century Gothic"/>
                <a:cs typeface="Century Gothic"/>
                <a:sym typeface="Century Gothic"/>
              </a:defRPr>
            </a:lvl4pPr>
            <a:lvl5pPr indent="0" lvl="4" marL="0" algn="r">
              <a:spcBef>
                <a:spcPts val="0"/>
              </a:spcBef>
              <a:spcAft>
                <a:spcPts val="0"/>
              </a:spcAft>
              <a:buNone/>
              <a:defRPr>
                <a:solidFill>
                  <a:srgbClr val="888888"/>
                </a:solidFill>
                <a:latin typeface="Century Gothic"/>
                <a:ea typeface="Century Gothic"/>
                <a:cs typeface="Century Gothic"/>
                <a:sym typeface="Century Gothic"/>
              </a:defRPr>
            </a:lvl5pPr>
            <a:lvl6pPr indent="0" lvl="5" marL="0" algn="r">
              <a:spcBef>
                <a:spcPts val="0"/>
              </a:spcBef>
              <a:spcAft>
                <a:spcPts val="0"/>
              </a:spcAft>
              <a:buNone/>
              <a:defRPr>
                <a:solidFill>
                  <a:srgbClr val="888888"/>
                </a:solidFill>
                <a:latin typeface="Century Gothic"/>
                <a:ea typeface="Century Gothic"/>
                <a:cs typeface="Century Gothic"/>
                <a:sym typeface="Century Gothic"/>
              </a:defRPr>
            </a:lvl6pPr>
            <a:lvl7pPr indent="0" lvl="6" marL="0" algn="r">
              <a:spcBef>
                <a:spcPts val="0"/>
              </a:spcBef>
              <a:spcAft>
                <a:spcPts val="0"/>
              </a:spcAft>
              <a:buNone/>
              <a:defRPr>
                <a:solidFill>
                  <a:srgbClr val="888888"/>
                </a:solidFill>
                <a:latin typeface="Century Gothic"/>
                <a:ea typeface="Century Gothic"/>
                <a:cs typeface="Century Gothic"/>
                <a:sym typeface="Century Gothic"/>
              </a:defRPr>
            </a:lvl7pPr>
            <a:lvl8pPr indent="0" lvl="7" marL="0" algn="r">
              <a:spcBef>
                <a:spcPts val="0"/>
              </a:spcBef>
              <a:spcAft>
                <a:spcPts val="0"/>
              </a:spcAft>
              <a:buNone/>
              <a:defRPr>
                <a:solidFill>
                  <a:srgbClr val="888888"/>
                </a:solidFill>
                <a:latin typeface="Century Gothic"/>
                <a:ea typeface="Century Gothic"/>
                <a:cs typeface="Century Gothic"/>
                <a:sym typeface="Century Gothic"/>
              </a:defRPr>
            </a:lvl8pPr>
            <a:lvl9pPr indent="0" lvl="8" marL="0" algn="r">
              <a:spcBef>
                <a:spcPts val="0"/>
              </a:spcBef>
              <a:spcAft>
                <a:spcPts val="0"/>
              </a:spcAft>
              <a:buNone/>
              <a:defRPr>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cabezado de sección" type="secHead">
  <p:cSld name="SECTION_HEADER">
    <p:spTree>
      <p:nvGrpSpPr>
        <p:cNvPr id="162" name="Shape 162"/>
        <p:cNvGrpSpPr/>
        <p:nvPr/>
      </p:nvGrpSpPr>
      <p:grpSpPr>
        <a:xfrm>
          <a:off x="0" y="0"/>
          <a:ext cx="0" cy="0"/>
          <a:chOff x="0" y="0"/>
          <a:chExt cx="0" cy="0"/>
        </a:xfrm>
      </p:grpSpPr>
      <p:sp>
        <p:nvSpPr>
          <p:cNvPr id="163" name="Google Shape;163;p31"/>
          <p:cNvSpPr txBox="1"/>
          <p:nvPr>
            <p:ph type="title"/>
          </p:nvPr>
        </p:nvSpPr>
        <p:spPr>
          <a:xfrm>
            <a:off x="963085" y="4406944"/>
            <a:ext cx="10363200" cy="1362076"/>
          </a:xfrm>
          <a:prstGeom prst="rect">
            <a:avLst/>
          </a:prstGeom>
          <a:noFill/>
          <a:ln>
            <a:noFill/>
          </a:ln>
        </p:spPr>
        <p:txBody>
          <a:bodyPr anchorCtr="0" anchor="t" bIns="49100" lIns="98200" spcFirstLastPara="1" rIns="98200" wrap="square" tIns="49100">
            <a:noAutofit/>
          </a:bodyPr>
          <a:lstStyle>
            <a:lvl1pPr lvl="0" algn="l">
              <a:spcBef>
                <a:spcPts val="0"/>
              </a:spcBef>
              <a:spcAft>
                <a:spcPts val="0"/>
              </a:spcAft>
              <a:buClr>
                <a:schemeClr val="lt1"/>
              </a:buClr>
              <a:buSzPts val="3900"/>
              <a:buFont typeface="Century Gothic"/>
              <a:buNone/>
              <a:defRPr b="1" sz="39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 name="Google Shape;164;p31"/>
          <p:cNvSpPr txBox="1"/>
          <p:nvPr>
            <p:ph idx="1" type="body"/>
          </p:nvPr>
        </p:nvSpPr>
        <p:spPr>
          <a:xfrm>
            <a:off x="963085" y="2906734"/>
            <a:ext cx="10363200" cy="1500187"/>
          </a:xfrm>
          <a:prstGeom prst="rect">
            <a:avLst/>
          </a:prstGeom>
          <a:noFill/>
          <a:ln>
            <a:noFill/>
          </a:ln>
        </p:spPr>
        <p:txBody>
          <a:bodyPr anchorCtr="0" anchor="b" bIns="49100" lIns="98200" spcFirstLastPara="1" rIns="98200" wrap="square" tIns="49100">
            <a:noAutofit/>
          </a:bodyPr>
          <a:lstStyle>
            <a:lvl1pPr indent="-228600" lvl="0" marL="457200" algn="l">
              <a:spcBef>
                <a:spcPts val="399"/>
              </a:spcBef>
              <a:spcAft>
                <a:spcPts val="0"/>
              </a:spcAft>
              <a:buClr>
                <a:srgbClr val="888888"/>
              </a:buClr>
              <a:buSzPts val="1996"/>
              <a:buNone/>
              <a:defRPr sz="1995">
                <a:solidFill>
                  <a:srgbClr val="888888"/>
                </a:solidFill>
              </a:defRPr>
            </a:lvl1pPr>
            <a:lvl2pPr indent="-228600" lvl="1" marL="914400" algn="l">
              <a:spcBef>
                <a:spcPts val="345"/>
              </a:spcBef>
              <a:spcAft>
                <a:spcPts val="0"/>
              </a:spcAft>
              <a:buClr>
                <a:srgbClr val="888888"/>
              </a:buClr>
              <a:buSzPts val="1723"/>
              <a:buNone/>
              <a:defRPr sz="1723">
                <a:solidFill>
                  <a:srgbClr val="888888"/>
                </a:solidFill>
              </a:defRPr>
            </a:lvl2pPr>
            <a:lvl3pPr indent="-228600" lvl="2" marL="1371600" algn="l">
              <a:spcBef>
                <a:spcPts val="308"/>
              </a:spcBef>
              <a:spcAft>
                <a:spcPts val="0"/>
              </a:spcAft>
              <a:buClr>
                <a:srgbClr val="888888"/>
              </a:buClr>
              <a:buSzPts val="1542"/>
              <a:buNone/>
              <a:defRPr sz="1542">
                <a:solidFill>
                  <a:srgbClr val="888888"/>
                </a:solidFill>
              </a:defRPr>
            </a:lvl3pPr>
            <a:lvl4pPr indent="-228600" lvl="3" marL="1828800" algn="l">
              <a:spcBef>
                <a:spcPts val="272"/>
              </a:spcBef>
              <a:spcAft>
                <a:spcPts val="0"/>
              </a:spcAft>
              <a:buClr>
                <a:srgbClr val="888888"/>
              </a:buClr>
              <a:buSzPts val="1361"/>
              <a:buNone/>
              <a:defRPr sz="1361">
                <a:solidFill>
                  <a:srgbClr val="888888"/>
                </a:solidFill>
              </a:defRPr>
            </a:lvl4pPr>
            <a:lvl5pPr indent="-228600" lvl="4" marL="2286000" algn="l">
              <a:spcBef>
                <a:spcPts val="272"/>
              </a:spcBef>
              <a:spcAft>
                <a:spcPts val="0"/>
              </a:spcAft>
              <a:buClr>
                <a:srgbClr val="888888"/>
              </a:buClr>
              <a:buSzPts val="1361"/>
              <a:buNone/>
              <a:defRPr sz="1361">
                <a:solidFill>
                  <a:srgbClr val="888888"/>
                </a:solidFill>
              </a:defRPr>
            </a:lvl5pPr>
            <a:lvl6pPr indent="-228600" lvl="5" marL="2743200" algn="l">
              <a:spcBef>
                <a:spcPts val="272"/>
              </a:spcBef>
              <a:spcAft>
                <a:spcPts val="0"/>
              </a:spcAft>
              <a:buClr>
                <a:srgbClr val="888888"/>
              </a:buClr>
              <a:buSzPts val="1361"/>
              <a:buNone/>
              <a:defRPr sz="1361">
                <a:solidFill>
                  <a:srgbClr val="888888"/>
                </a:solidFill>
              </a:defRPr>
            </a:lvl6pPr>
            <a:lvl7pPr indent="-228600" lvl="6" marL="3200400" algn="l">
              <a:spcBef>
                <a:spcPts val="272"/>
              </a:spcBef>
              <a:spcAft>
                <a:spcPts val="0"/>
              </a:spcAft>
              <a:buClr>
                <a:srgbClr val="888888"/>
              </a:buClr>
              <a:buSzPts val="1361"/>
              <a:buNone/>
              <a:defRPr sz="1361">
                <a:solidFill>
                  <a:srgbClr val="888888"/>
                </a:solidFill>
              </a:defRPr>
            </a:lvl7pPr>
            <a:lvl8pPr indent="-228600" lvl="7" marL="3657600" algn="l">
              <a:spcBef>
                <a:spcPts val="272"/>
              </a:spcBef>
              <a:spcAft>
                <a:spcPts val="0"/>
              </a:spcAft>
              <a:buClr>
                <a:srgbClr val="888888"/>
              </a:buClr>
              <a:buSzPts val="1361"/>
              <a:buNone/>
              <a:defRPr sz="1361">
                <a:solidFill>
                  <a:srgbClr val="888888"/>
                </a:solidFill>
              </a:defRPr>
            </a:lvl8pPr>
            <a:lvl9pPr indent="-228600" lvl="8" marL="4114800" algn="l">
              <a:spcBef>
                <a:spcPts val="272"/>
              </a:spcBef>
              <a:spcAft>
                <a:spcPts val="0"/>
              </a:spcAft>
              <a:buClr>
                <a:srgbClr val="888888"/>
              </a:buClr>
              <a:buSzPts val="1361"/>
              <a:buNone/>
              <a:defRPr sz="1361">
                <a:solidFill>
                  <a:srgbClr val="888888"/>
                </a:solidFill>
              </a:defRPr>
            </a:lvl9pPr>
          </a:lstStyle>
          <a:p/>
        </p:txBody>
      </p:sp>
      <p:sp>
        <p:nvSpPr>
          <p:cNvPr id="165" name="Google Shape;165;p31"/>
          <p:cNvSpPr txBox="1"/>
          <p:nvPr>
            <p:ph idx="10" type="dt"/>
          </p:nvPr>
        </p:nvSpPr>
        <p:spPr>
          <a:xfrm>
            <a:off x="609601" y="6356395"/>
            <a:ext cx="2844800" cy="365125"/>
          </a:xfrm>
          <a:prstGeom prst="rect">
            <a:avLst/>
          </a:prstGeom>
          <a:noFill/>
          <a:ln>
            <a:noFill/>
          </a:ln>
        </p:spPr>
        <p:txBody>
          <a:bodyPr anchorCtr="0" anchor="ctr" bIns="49100" lIns="98200" spcFirstLastPara="1" rIns="98200" wrap="square" tIns="49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31"/>
          <p:cNvSpPr txBox="1"/>
          <p:nvPr>
            <p:ph idx="11" type="ftr"/>
          </p:nvPr>
        </p:nvSpPr>
        <p:spPr>
          <a:xfrm>
            <a:off x="4165621" y="6356395"/>
            <a:ext cx="3860800" cy="365125"/>
          </a:xfrm>
          <a:prstGeom prst="rect">
            <a:avLst/>
          </a:prstGeom>
          <a:noFill/>
          <a:ln>
            <a:noFill/>
          </a:ln>
        </p:spPr>
        <p:txBody>
          <a:bodyPr anchorCtr="0" anchor="ctr" bIns="49100" lIns="98200" spcFirstLastPara="1" rIns="98200" wrap="square" tIns="491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31"/>
          <p:cNvSpPr txBox="1"/>
          <p:nvPr>
            <p:ph idx="12" type="sldNum"/>
          </p:nvPr>
        </p:nvSpPr>
        <p:spPr>
          <a:xfrm>
            <a:off x="8737599" y="6356395"/>
            <a:ext cx="2844800" cy="365125"/>
          </a:xfrm>
          <a:prstGeom prst="rect">
            <a:avLst/>
          </a:prstGeom>
          <a:noFill/>
          <a:ln>
            <a:noFill/>
          </a:ln>
        </p:spPr>
        <p:txBody>
          <a:bodyPr anchorCtr="0" anchor="ctr" bIns="49100" lIns="98200" spcFirstLastPara="1" rIns="98200" wrap="square" tIns="49100">
            <a:noAutofit/>
          </a:bodyPr>
          <a:lstStyle>
            <a:lvl1pPr indent="0" lvl="0" marL="0" algn="r">
              <a:spcBef>
                <a:spcPts val="0"/>
              </a:spcBef>
              <a:spcAft>
                <a:spcPts val="0"/>
              </a:spcAft>
              <a:buNone/>
              <a:defRPr>
                <a:solidFill>
                  <a:srgbClr val="888888"/>
                </a:solidFill>
                <a:latin typeface="Century Gothic"/>
                <a:ea typeface="Century Gothic"/>
                <a:cs typeface="Century Gothic"/>
                <a:sym typeface="Century Gothic"/>
              </a:defRPr>
            </a:lvl1pPr>
            <a:lvl2pPr indent="0" lvl="1" marL="0" algn="r">
              <a:spcBef>
                <a:spcPts val="0"/>
              </a:spcBef>
              <a:spcAft>
                <a:spcPts val="0"/>
              </a:spcAft>
              <a:buNone/>
              <a:defRPr>
                <a:solidFill>
                  <a:srgbClr val="888888"/>
                </a:solidFill>
                <a:latin typeface="Century Gothic"/>
                <a:ea typeface="Century Gothic"/>
                <a:cs typeface="Century Gothic"/>
                <a:sym typeface="Century Gothic"/>
              </a:defRPr>
            </a:lvl2pPr>
            <a:lvl3pPr indent="0" lvl="2" marL="0" algn="r">
              <a:spcBef>
                <a:spcPts val="0"/>
              </a:spcBef>
              <a:spcAft>
                <a:spcPts val="0"/>
              </a:spcAft>
              <a:buNone/>
              <a:defRPr>
                <a:solidFill>
                  <a:srgbClr val="888888"/>
                </a:solidFill>
                <a:latin typeface="Century Gothic"/>
                <a:ea typeface="Century Gothic"/>
                <a:cs typeface="Century Gothic"/>
                <a:sym typeface="Century Gothic"/>
              </a:defRPr>
            </a:lvl3pPr>
            <a:lvl4pPr indent="0" lvl="3" marL="0" algn="r">
              <a:spcBef>
                <a:spcPts val="0"/>
              </a:spcBef>
              <a:spcAft>
                <a:spcPts val="0"/>
              </a:spcAft>
              <a:buNone/>
              <a:defRPr>
                <a:solidFill>
                  <a:srgbClr val="888888"/>
                </a:solidFill>
                <a:latin typeface="Century Gothic"/>
                <a:ea typeface="Century Gothic"/>
                <a:cs typeface="Century Gothic"/>
                <a:sym typeface="Century Gothic"/>
              </a:defRPr>
            </a:lvl4pPr>
            <a:lvl5pPr indent="0" lvl="4" marL="0" algn="r">
              <a:spcBef>
                <a:spcPts val="0"/>
              </a:spcBef>
              <a:spcAft>
                <a:spcPts val="0"/>
              </a:spcAft>
              <a:buNone/>
              <a:defRPr>
                <a:solidFill>
                  <a:srgbClr val="888888"/>
                </a:solidFill>
                <a:latin typeface="Century Gothic"/>
                <a:ea typeface="Century Gothic"/>
                <a:cs typeface="Century Gothic"/>
                <a:sym typeface="Century Gothic"/>
              </a:defRPr>
            </a:lvl5pPr>
            <a:lvl6pPr indent="0" lvl="5" marL="0" algn="r">
              <a:spcBef>
                <a:spcPts val="0"/>
              </a:spcBef>
              <a:spcAft>
                <a:spcPts val="0"/>
              </a:spcAft>
              <a:buNone/>
              <a:defRPr>
                <a:solidFill>
                  <a:srgbClr val="888888"/>
                </a:solidFill>
                <a:latin typeface="Century Gothic"/>
                <a:ea typeface="Century Gothic"/>
                <a:cs typeface="Century Gothic"/>
                <a:sym typeface="Century Gothic"/>
              </a:defRPr>
            </a:lvl6pPr>
            <a:lvl7pPr indent="0" lvl="6" marL="0" algn="r">
              <a:spcBef>
                <a:spcPts val="0"/>
              </a:spcBef>
              <a:spcAft>
                <a:spcPts val="0"/>
              </a:spcAft>
              <a:buNone/>
              <a:defRPr>
                <a:solidFill>
                  <a:srgbClr val="888888"/>
                </a:solidFill>
                <a:latin typeface="Century Gothic"/>
                <a:ea typeface="Century Gothic"/>
                <a:cs typeface="Century Gothic"/>
                <a:sym typeface="Century Gothic"/>
              </a:defRPr>
            </a:lvl7pPr>
            <a:lvl8pPr indent="0" lvl="7" marL="0" algn="r">
              <a:spcBef>
                <a:spcPts val="0"/>
              </a:spcBef>
              <a:spcAft>
                <a:spcPts val="0"/>
              </a:spcAft>
              <a:buNone/>
              <a:defRPr>
                <a:solidFill>
                  <a:srgbClr val="888888"/>
                </a:solidFill>
                <a:latin typeface="Century Gothic"/>
                <a:ea typeface="Century Gothic"/>
                <a:cs typeface="Century Gothic"/>
                <a:sym typeface="Century Gothic"/>
              </a:defRPr>
            </a:lvl8pPr>
            <a:lvl9pPr indent="0" lvl="8" marL="0" algn="r">
              <a:spcBef>
                <a:spcPts val="0"/>
              </a:spcBef>
              <a:spcAft>
                <a:spcPts val="0"/>
              </a:spcAft>
              <a:buNone/>
              <a:defRPr>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s objetos" type="twoObj">
  <p:cSld name="TWO_OBJECTS">
    <p:spTree>
      <p:nvGrpSpPr>
        <p:cNvPr id="168" name="Shape 168"/>
        <p:cNvGrpSpPr/>
        <p:nvPr/>
      </p:nvGrpSpPr>
      <p:grpSpPr>
        <a:xfrm>
          <a:off x="0" y="0"/>
          <a:ext cx="0" cy="0"/>
          <a:chOff x="0" y="0"/>
          <a:chExt cx="0" cy="0"/>
        </a:xfrm>
      </p:grpSpPr>
      <p:sp>
        <p:nvSpPr>
          <p:cNvPr id="169" name="Google Shape;169;p32"/>
          <p:cNvSpPr txBox="1"/>
          <p:nvPr>
            <p:ph type="title"/>
          </p:nvPr>
        </p:nvSpPr>
        <p:spPr>
          <a:xfrm>
            <a:off x="-14927" y="-32462"/>
            <a:ext cx="10264909" cy="1143000"/>
          </a:xfrm>
          <a:prstGeom prst="rect">
            <a:avLst/>
          </a:prstGeom>
          <a:noFill/>
          <a:ln>
            <a:noFill/>
          </a:ln>
        </p:spPr>
        <p:txBody>
          <a:bodyPr anchorCtr="0" anchor="ctr" bIns="49100" lIns="98200" spcFirstLastPara="1" rIns="98200" wrap="square" tIns="4910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 name="Google Shape;170;p32"/>
          <p:cNvSpPr txBox="1"/>
          <p:nvPr>
            <p:ph idx="1" type="body"/>
          </p:nvPr>
        </p:nvSpPr>
        <p:spPr>
          <a:xfrm>
            <a:off x="647700" y="1763730"/>
            <a:ext cx="5731933" cy="4991100"/>
          </a:xfrm>
          <a:prstGeom prst="rect">
            <a:avLst/>
          </a:prstGeom>
          <a:noFill/>
          <a:ln>
            <a:noFill/>
          </a:ln>
        </p:spPr>
        <p:txBody>
          <a:bodyPr anchorCtr="0" anchor="t" bIns="49100" lIns="98200" spcFirstLastPara="1" rIns="98200" wrap="square" tIns="49100">
            <a:noAutofit/>
          </a:bodyPr>
          <a:lstStyle>
            <a:lvl1pPr indent="-401320" lvl="0" marL="457200" algn="l">
              <a:spcBef>
                <a:spcPts val="544"/>
              </a:spcBef>
              <a:spcAft>
                <a:spcPts val="0"/>
              </a:spcAft>
              <a:buClr>
                <a:schemeClr val="dk1"/>
              </a:buClr>
              <a:buSzPts val="2720"/>
              <a:buChar char="•"/>
              <a:defRPr sz="2720"/>
            </a:lvl1pPr>
            <a:lvl2pPr indent="-378333" lvl="1" marL="914400" algn="l">
              <a:spcBef>
                <a:spcPts val="472"/>
              </a:spcBef>
              <a:spcAft>
                <a:spcPts val="0"/>
              </a:spcAft>
              <a:buClr>
                <a:schemeClr val="dk1"/>
              </a:buClr>
              <a:buSzPts val="2358"/>
              <a:buChar char="–"/>
              <a:defRPr sz="2358"/>
            </a:lvl2pPr>
            <a:lvl3pPr indent="-355345" lvl="2" marL="1371600" algn="l">
              <a:spcBef>
                <a:spcPts val="399"/>
              </a:spcBef>
              <a:spcAft>
                <a:spcPts val="0"/>
              </a:spcAft>
              <a:buClr>
                <a:schemeClr val="dk1"/>
              </a:buClr>
              <a:buSzPts val="1996"/>
              <a:buChar char="•"/>
              <a:defRPr sz="1995"/>
            </a:lvl3pPr>
            <a:lvl4pPr indent="-338010" lvl="3" marL="1828800" algn="l">
              <a:spcBef>
                <a:spcPts val="345"/>
              </a:spcBef>
              <a:spcAft>
                <a:spcPts val="0"/>
              </a:spcAft>
              <a:buClr>
                <a:schemeClr val="dk1"/>
              </a:buClr>
              <a:buSzPts val="1723"/>
              <a:buChar char="–"/>
              <a:defRPr sz="1723"/>
            </a:lvl4pPr>
            <a:lvl5pPr indent="-338010" lvl="4" marL="2286000" algn="l">
              <a:spcBef>
                <a:spcPts val="345"/>
              </a:spcBef>
              <a:spcAft>
                <a:spcPts val="0"/>
              </a:spcAft>
              <a:buClr>
                <a:schemeClr val="dk1"/>
              </a:buClr>
              <a:buSzPts val="1723"/>
              <a:buChar char="»"/>
              <a:defRPr sz="1723"/>
            </a:lvl5pPr>
            <a:lvl6pPr indent="-338010" lvl="5" marL="2743200" algn="l">
              <a:spcBef>
                <a:spcPts val="345"/>
              </a:spcBef>
              <a:spcAft>
                <a:spcPts val="0"/>
              </a:spcAft>
              <a:buClr>
                <a:schemeClr val="dk1"/>
              </a:buClr>
              <a:buSzPts val="1723"/>
              <a:buChar char="•"/>
              <a:defRPr sz="1723"/>
            </a:lvl6pPr>
            <a:lvl7pPr indent="-338010" lvl="6" marL="3200400" algn="l">
              <a:spcBef>
                <a:spcPts val="345"/>
              </a:spcBef>
              <a:spcAft>
                <a:spcPts val="0"/>
              </a:spcAft>
              <a:buClr>
                <a:schemeClr val="dk1"/>
              </a:buClr>
              <a:buSzPts val="1723"/>
              <a:buChar char="•"/>
              <a:defRPr sz="1723"/>
            </a:lvl7pPr>
            <a:lvl8pPr indent="-338010" lvl="7" marL="3657600" algn="l">
              <a:spcBef>
                <a:spcPts val="345"/>
              </a:spcBef>
              <a:spcAft>
                <a:spcPts val="0"/>
              </a:spcAft>
              <a:buClr>
                <a:schemeClr val="dk1"/>
              </a:buClr>
              <a:buSzPts val="1723"/>
              <a:buChar char="•"/>
              <a:defRPr sz="1723"/>
            </a:lvl8pPr>
            <a:lvl9pPr indent="-338010" lvl="8" marL="4114800" algn="l">
              <a:spcBef>
                <a:spcPts val="345"/>
              </a:spcBef>
              <a:spcAft>
                <a:spcPts val="0"/>
              </a:spcAft>
              <a:buClr>
                <a:schemeClr val="dk1"/>
              </a:buClr>
              <a:buSzPts val="1723"/>
              <a:buChar char="•"/>
              <a:defRPr sz="1723"/>
            </a:lvl9pPr>
          </a:lstStyle>
          <a:p/>
        </p:txBody>
      </p:sp>
      <p:sp>
        <p:nvSpPr>
          <p:cNvPr id="171" name="Google Shape;171;p32"/>
          <p:cNvSpPr txBox="1"/>
          <p:nvPr>
            <p:ph idx="2" type="body"/>
          </p:nvPr>
        </p:nvSpPr>
        <p:spPr>
          <a:xfrm>
            <a:off x="6582834" y="1763730"/>
            <a:ext cx="5731933" cy="4991100"/>
          </a:xfrm>
          <a:prstGeom prst="rect">
            <a:avLst/>
          </a:prstGeom>
          <a:noFill/>
          <a:ln>
            <a:noFill/>
          </a:ln>
        </p:spPr>
        <p:txBody>
          <a:bodyPr anchorCtr="0" anchor="t" bIns="49100" lIns="98200" spcFirstLastPara="1" rIns="98200" wrap="square" tIns="49100">
            <a:noAutofit/>
          </a:bodyPr>
          <a:lstStyle>
            <a:lvl1pPr indent="-401320" lvl="0" marL="457200" algn="l">
              <a:spcBef>
                <a:spcPts val="544"/>
              </a:spcBef>
              <a:spcAft>
                <a:spcPts val="0"/>
              </a:spcAft>
              <a:buClr>
                <a:schemeClr val="dk1"/>
              </a:buClr>
              <a:buSzPts val="2720"/>
              <a:buChar char="•"/>
              <a:defRPr sz="2720"/>
            </a:lvl1pPr>
            <a:lvl2pPr indent="-378333" lvl="1" marL="914400" algn="l">
              <a:spcBef>
                <a:spcPts val="472"/>
              </a:spcBef>
              <a:spcAft>
                <a:spcPts val="0"/>
              </a:spcAft>
              <a:buClr>
                <a:schemeClr val="dk1"/>
              </a:buClr>
              <a:buSzPts val="2358"/>
              <a:buChar char="–"/>
              <a:defRPr sz="2358"/>
            </a:lvl2pPr>
            <a:lvl3pPr indent="-355345" lvl="2" marL="1371600" algn="l">
              <a:spcBef>
                <a:spcPts val="399"/>
              </a:spcBef>
              <a:spcAft>
                <a:spcPts val="0"/>
              </a:spcAft>
              <a:buClr>
                <a:schemeClr val="dk1"/>
              </a:buClr>
              <a:buSzPts val="1996"/>
              <a:buChar char="•"/>
              <a:defRPr sz="1995"/>
            </a:lvl3pPr>
            <a:lvl4pPr indent="-338010" lvl="3" marL="1828800" algn="l">
              <a:spcBef>
                <a:spcPts val="345"/>
              </a:spcBef>
              <a:spcAft>
                <a:spcPts val="0"/>
              </a:spcAft>
              <a:buClr>
                <a:schemeClr val="dk1"/>
              </a:buClr>
              <a:buSzPts val="1723"/>
              <a:buChar char="–"/>
              <a:defRPr sz="1723"/>
            </a:lvl4pPr>
            <a:lvl5pPr indent="-338010" lvl="4" marL="2286000" algn="l">
              <a:spcBef>
                <a:spcPts val="345"/>
              </a:spcBef>
              <a:spcAft>
                <a:spcPts val="0"/>
              </a:spcAft>
              <a:buClr>
                <a:schemeClr val="dk1"/>
              </a:buClr>
              <a:buSzPts val="1723"/>
              <a:buChar char="»"/>
              <a:defRPr sz="1723"/>
            </a:lvl5pPr>
            <a:lvl6pPr indent="-338010" lvl="5" marL="2743200" algn="l">
              <a:spcBef>
                <a:spcPts val="345"/>
              </a:spcBef>
              <a:spcAft>
                <a:spcPts val="0"/>
              </a:spcAft>
              <a:buClr>
                <a:schemeClr val="dk1"/>
              </a:buClr>
              <a:buSzPts val="1723"/>
              <a:buChar char="•"/>
              <a:defRPr sz="1723"/>
            </a:lvl6pPr>
            <a:lvl7pPr indent="-338010" lvl="6" marL="3200400" algn="l">
              <a:spcBef>
                <a:spcPts val="345"/>
              </a:spcBef>
              <a:spcAft>
                <a:spcPts val="0"/>
              </a:spcAft>
              <a:buClr>
                <a:schemeClr val="dk1"/>
              </a:buClr>
              <a:buSzPts val="1723"/>
              <a:buChar char="•"/>
              <a:defRPr sz="1723"/>
            </a:lvl7pPr>
            <a:lvl8pPr indent="-338010" lvl="7" marL="3657600" algn="l">
              <a:spcBef>
                <a:spcPts val="345"/>
              </a:spcBef>
              <a:spcAft>
                <a:spcPts val="0"/>
              </a:spcAft>
              <a:buClr>
                <a:schemeClr val="dk1"/>
              </a:buClr>
              <a:buSzPts val="1723"/>
              <a:buChar char="•"/>
              <a:defRPr sz="1723"/>
            </a:lvl8pPr>
            <a:lvl9pPr indent="-338010" lvl="8" marL="4114800" algn="l">
              <a:spcBef>
                <a:spcPts val="345"/>
              </a:spcBef>
              <a:spcAft>
                <a:spcPts val="0"/>
              </a:spcAft>
              <a:buClr>
                <a:schemeClr val="dk1"/>
              </a:buClr>
              <a:buSzPts val="1723"/>
              <a:buChar char="•"/>
              <a:defRPr sz="1723"/>
            </a:lvl9pPr>
          </a:lstStyle>
          <a:p/>
        </p:txBody>
      </p:sp>
      <p:sp>
        <p:nvSpPr>
          <p:cNvPr id="172" name="Google Shape;172;p32"/>
          <p:cNvSpPr txBox="1"/>
          <p:nvPr>
            <p:ph idx="10" type="dt"/>
          </p:nvPr>
        </p:nvSpPr>
        <p:spPr>
          <a:xfrm>
            <a:off x="609601" y="6356395"/>
            <a:ext cx="2844800" cy="365125"/>
          </a:xfrm>
          <a:prstGeom prst="rect">
            <a:avLst/>
          </a:prstGeom>
          <a:noFill/>
          <a:ln>
            <a:noFill/>
          </a:ln>
        </p:spPr>
        <p:txBody>
          <a:bodyPr anchorCtr="0" anchor="ctr" bIns="49100" lIns="98200" spcFirstLastPara="1" rIns="98200" wrap="square" tIns="49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32"/>
          <p:cNvSpPr txBox="1"/>
          <p:nvPr>
            <p:ph idx="11" type="ftr"/>
          </p:nvPr>
        </p:nvSpPr>
        <p:spPr>
          <a:xfrm>
            <a:off x="4165621" y="6356395"/>
            <a:ext cx="3860800" cy="365125"/>
          </a:xfrm>
          <a:prstGeom prst="rect">
            <a:avLst/>
          </a:prstGeom>
          <a:noFill/>
          <a:ln>
            <a:noFill/>
          </a:ln>
        </p:spPr>
        <p:txBody>
          <a:bodyPr anchorCtr="0" anchor="ctr" bIns="49100" lIns="98200" spcFirstLastPara="1" rIns="98200" wrap="square" tIns="491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32"/>
          <p:cNvSpPr txBox="1"/>
          <p:nvPr>
            <p:ph idx="12" type="sldNum"/>
          </p:nvPr>
        </p:nvSpPr>
        <p:spPr>
          <a:xfrm>
            <a:off x="8737599" y="6356395"/>
            <a:ext cx="2844800" cy="365125"/>
          </a:xfrm>
          <a:prstGeom prst="rect">
            <a:avLst/>
          </a:prstGeom>
          <a:noFill/>
          <a:ln>
            <a:noFill/>
          </a:ln>
        </p:spPr>
        <p:txBody>
          <a:bodyPr anchorCtr="0" anchor="ctr" bIns="49100" lIns="98200" spcFirstLastPara="1" rIns="98200" wrap="square" tIns="49100">
            <a:noAutofit/>
          </a:bodyPr>
          <a:lstStyle>
            <a:lvl1pPr indent="0" lvl="0" marL="0" algn="r">
              <a:spcBef>
                <a:spcPts val="0"/>
              </a:spcBef>
              <a:spcAft>
                <a:spcPts val="0"/>
              </a:spcAft>
              <a:buNone/>
              <a:defRPr>
                <a:solidFill>
                  <a:srgbClr val="888888"/>
                </a:solidFill>
                <a:latin typeface="Century Gothic"/>
                <a:ea typeface="Century Gothic"/>
                <a:cs typeface="Century Gothic"/>
                <a:sym typeface="Century Gothic"/>
              </a:defRPr>
            </a:lvl1pPr>
            <a:lvl2pPr indent="0" lvl="1" marL="0" algn="r">
              <a:spcBef>
                <a:spcPts val="0"/>
              </a:spcBef>
              <a:spcAft>
                <a:spcPts val="0"/>
              </a:spcAft>
              <a:buNone/>
              <a:defRPr>
                <a:solidFill>
                  <a:srgbClr val="888888"/>
                </a:solidFill>
                <a:latin typeface="Century Gothic"/>
                <a:ea typeface="Century Gothic"/>
                <a:cs typeface="Century Gothic"/>
                <a:sym typeface="Century Gothic"/>
              </a:defRPr>
            </a:lvl2pPr>
            <a:lvl3pPr indent="0" lvl="2" marL="0" algn="r">
              <a:spcBef>
                <a:spcPts val="0"/>
              </a:spcBef>
              <a:spcAft>
                <a:spcPts val="0"/>
              </a:spcAft>
              <a:buNone/>
              <a:defRPr>
                <a:solidFill>
                  <a:srgbClr val="888888"/>
                </a:solidFill>
                <a:latin typeface="Century Gothic"/>
                <a:ea typeface="Century Gothic"/>
                <a:cs typeface="Century Gothic"/>
                <a:sym typeface="Century Gothic"/>
              </a:defRPr>
            </a:lvl3pPr>
            <a:lvl4pPr indent="0" lvl="3" marL="0" algn="r">
              <a:spcBef>
                <a:spcPts val="0"/>
              </a:spcBef>
              <a:spcAft>
                <a:spcPts val="0"/>
              </a:spcAft>
              <a:buNone/>
              <a:defRPr>
                <a:solidFill>
                  <a:srgbClr val="888888"/>
                </a:solidFill>
                <a:latin typeface="Century Gothic"/>
                <a:ea typeface="Century Gothic"/>
                <a:cs typeface="Century Gothic"/>
                <a:sym typeface="Century Gothic"/>
              </a:defRPr>
            </a:lvl4pPr>
            <a:lvl5pPr indent="0" lvl="4" marL="0" algn="r">
              <a:spcBef>
                <a:spcPts val="0"/>
              </a:spcBef>
              <a:spcAft>
                <a:spcPts val="0"/>
              </a:spcAft>
              <a:buNone/>
              <a:defRPr>
                <a:solidFill>
                  <a:srgbClr val="888888"/>
                </a:solidFill>
                <a:latin typeface="Century Gothic"/>
                <a:ea typeface="Century Gothic"/>
                <a:cs typeface="Century Gothic"/>
                <a:sym typeface="Century Gothic"/>
              </a:defRPr>
            </a:lvl5pPr>
            <a:lvl6pPr indent="0" lvl="5" marL="0" algn="r">
              <a:spcBef>
                <a:spcPts val="0"/>
              </a:spcBef>
              <a:spcAft>
                <a:spcPts val="0"/>
              </a:spcAft>
              <a:buNone/>
              <a:defRPr>
                <a:solidFill>
                  <a:srgbClr val="888888"/>
                </a:solidFill>
                <a:latin typeface="Century Gothic"/>
                <a:ea typeface="Century Gothic"/>
                <a:cs typeface="Century Gothic"/>
                <a:sym typeface="Century Gothic"/>
              </a:defRPr>
            </a:lvl6pPr>
            <a:lvl7pPr indent="0" lvl="6" marL="0" algn="r">
              <a:spcBef>
                <a:spcPts val="0"/>
              </a:spcBef>
              <a:spcAft>
                <a:spcPts val="0"/>
              </a:spcAft>
              <a:buNone/>
              <a:defRPr>
                <a:solidFill>
                  <a:srgbClr val="888888"/>
                </a:solidFill>
                <a:latin typeface="Century Gothic"/>
                <a:ea typeface="Century Gothic"/>
                <a:cs typeface="Century Gothic"/>
                <a:sym typeface="Century Gothic"/>
              </a:defRPr>
            </a:lvl7pPr>
            <a:lvl8pPr indent="0" lvl="7" marL="0" algn="r">
              <a:spcBef>
                <a:spcPts val="0"/>
              </a:spcBef>
              <a:spcAft>
                <a:spcPts val="0"/>
              </a:spcAft>
              <a:buNone/>
              <a:defRPr>
                <a:solidFill>
                  <a:srgbClr val="888888"/>
                </a:solidFill>
                <a:latin typeface="Century Gothic"/>
                <a:ea typeface="Century Gothic"/>
                <a:cs typeface="Century Gothic"/>
                <a:sym typeface="Century Gothic"/>
              </a:defRPr>
            </a:lvl8pPr>
            <a:lvl9pPr indent="0" lvl="8" marL="0" algn="r">
              <a:spcBef>
                <a:spcPts val="0"/>
              </a:spcBef>
              <a:spcAft>
                <a:spcPts val="0"/>
              </a:spcAft>
              <a:buNone/>
              <a:defRPr>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s objetos">
  <p:cSld name="Dos objetos">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4"/>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21" name="Google Shape;21;p4"/>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04080"/>
              </a:buClr>
              <a:buSzPts val="1920"/>
              <a:buChar char="•"/>
              <a:defRPr sz="1920"/>
            </a:lvl1pPr>
            <a:lvl2pPr indent="-350519" lvl="1" marL="914400" algn="l">
              <a:lnSpc>
                <a:spcPct val="100000"/>
              </a:lnSpc>
              <a:spcBef>
                <a:spcPts val="360"/>
              </a:spcBef>
              <a:spcAft>
                <a:spcPts val="0"/>
              </a:spcAft>
              <a:buClr>
                <a:srgbClr val="004080"/>
              </a:buClr>
              <a:buSzPts val="1920"/>
              <a:buChar char="–"/>
              <a:defRPr sz="1920"/>
            </a:lvl2pPr>
            <a:lvl3pPr indent="-350519" lvl="2" marL="1371600" algn="l">
              <a:lnSpc>
                <a:spcPct val="100000"/>
              </a:lnSpc>
              <a:spcBef>
                <a:spcPts val="360"/>
              </a:spcBef>
              <a:spcAft>
                <a:spcPts val="0"/>
              </a:spcAft>
              <a:buClr>
                <a:srgbClr val="004080"/>
              </a:buClr>
              <a:buSzPts val="1920"/>
              <a:buChar char="•"/>
              <a:defRPr sz="1920"/>
            </a:lvl3pPr>
            <a:lvl4pPr indent="-350519" lvl="3" marL="1828800" algn="l">
              <a:lnSpc>
                <a:spcPct val="100000"/>
              </a:lnSpc>
              <a:spcBef>
                <a:spcPts val="360"/>
              </a:spcBef>
              <a:spcAft>
                <a:spcPts val="0"/>
              </a:spcAft>
              <a:buClr>
                <a:srgbClr val="004080"/>
              </a:buClr>
              <a:buSzPts val="1920"/>
              <a:buChar char="–"/>
              <a:defRPr sz="1920"/>
            </a:lvl4pPr>
            <a:lvl5pPr indent="-350520" lvl="4" marL="2286000" algn="l">
              <a:lnSpc>
                <a:spcPct val="100000"/>
              </a:lnSpc>
              <a:spcBef>
                <a:spcPts val="360"/>
              </a:spcBef>
              <a:spcAft>
                <a:spcPts val="0"/>
              </a:spcAft>
              <a:buClr>
                <a:srgbClr val="004080"/>
              </a:buClr>
              <a:buSzPts val="1920"/>
              <a:buChar char="»"/>
              <a:defRPr sz="1920"/>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22" name="Google Shape;22;p4"/>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ción" type="twoTxTwoObj">
  <p:cSld name="TWO_OBJECTS_WITH_TEXT">
    <p:spTree>
      <p:nvGrpSpPr>
        <p:cNvPr id="175" name="Shape 175"/>
        <p:cNvGrpSpPr/>
        <p:nvPr/>
      </p:nvGrpSpPr>
      <p:grpSpPr>
        <a:xfrm>
          <a:off x="0" y="0"/>
          <a:ext cx="0" cy="0"/>
          <a:chOff x="0" y="0"/>
          <a:chExt cx="0" cy="0"/>
        </a:xfrm>
      </p:grpSpPr>
      <p:sp>
        <p:nvSpPr>
          <p:cNvPr id="176" name="Google Shape;176;p33"/>
          <p:cNvSpPr txBox="1"/>
          <p:nvPr>
            <p:ph type="title"/>
          </p:nvPr>
        </p:nvSpPr>
        <p:spPr>
          <a:xfrm>
            <a:off x="609632" y="274639"/>
            <a:ext cx="10972800" cy="1143000"/>
          </a:xfrm>
          <a:prstGeom prst="rect">
            <a:avLst/>
          </a:prstGeom>
          <a:noFill/>
          <a:ln>
            <a:noFill/>
          </a:ln>
        </p:spPr>
        <p:txBody>
          <a:bodyPr anchorCtr="0" anchor="ctr" bIns="49100" lIns="98200" spcFirstLastPara="1" rIns="98200" wrap="square" tIns="49100">
            <a:noAutofit/>
          </a:bodyPr>
          <a:lstStyle>
            <a:lvl1pPr lvl="0" algn="l">
              <a:spcBef>
                <a:spcPts val="0"/>
              </a:spcBef>
              <a:spcAft>
                <a:spcPts val="0"/>
              </a:spcAft>
              <a:buClr>
                <a:schemeClr val="lt1"/>
              </a:buClr>
              <a:buSzPts val="3446"/>
              <a:buFont typeface="Century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7" name="Google Shape;177;p33"/>
          <p:cNvSpPr txBox="1"/>
          <p:nvPr>
            <p:ph idx="1" type="body"/>
          </p:nvPr>
        </p:nvSpPr>
        <p:spPr>
          <a:xfrm>
            <a:off x="609606" y="1535135"/>
            <a:ext cx="5386917" cy="639762"/>
          </a:xfrm>
          <a:prstGeom prst="rect">
            <a:avLst/>
          </a:prstGeom>
          <a:noFill/>
          <a:ln>
            <a:noFill/>
          </a:ln>
        </p:spPr>
        <p:txBody>
          <a:bodyPr anchorCtr="0" anchor="b" bIns="49100" lIns="98200" spcFirstLastPara="1" rIns="98200" wrap="square" tIns="49100">
            <a:noAutofit/>
          </a:bodyPr>
          <a:lstStyle>
            <a:lvl1pPr indent="-228600" lvl="0" marL="457200" algn="l">
              <a:spcBef>
                <a:spcPts val="472"/>
              </a:spcBef>
              <a:spcAft>
                <a:spcPts val="0"/>
              </a:spcAft>
              <a:buClr>
                <a:schemeClr val="dk1"/>
              </a:buClr>
              <a:buSzPts val="2358"/>
              <a:buNone/>
              <a:defRPr b="1" sz="2358"/>
            </a:lvl1pPr>
            <a:lvl2pPr indent="-228600" lvl="1" marL="914400" algn="l">
              <a:spcBef>
                <a:spcPts val="399"/>
              </a:spcBef>
              <a:spcAft>
                <a:spcPts val="0"/>
              </a:spcAft>
              <a:buClr>
                <a:schemeClr val="dk1"/>
              </a:buClr>
              <a:buSzPts val="1996"/>
              <a:buNone/>
              <a:defRPr b="1" sz="1995"/>
            </a:lvl2pPr>
            <a:lvl3pPr indent="-228600" lvl="2" marL="1371600" algn="l">
              <a:spcBef>
                <a:spcPts val="345"/>
              </a:spcBef>
              <a:spcAft>
                <a:spcPts val="0"/>
              </a:spcAft>
              <a:buClr>
                <a:schemeClr val="dk1"/>
              </a:buClr>
              <a:buSzPts val="1723"/>
              <a:buNone/>
              <a:defRPr b="1" sz="1723"/>
            </a:lvl3pPr>
            <a:lvl4pPr indent="-228600" lvl="3" marL="1828800" algn="l">
              <a:spcBef>
                <a:spcPts val="308"/>
              </a:spcBef>
              <a:spcAft>
                <a:spcPts val="0"/>
              </a:spcAft>
              <a:buClr>
                <a:schemeClr val="dk1"/>
              </a:buClr>
              <a:buSzPts val="1542"/>
              <a:buNone/>
              <a:defRPr b="1" sz="1542"/>
            </a:lvl4pPr>
            <a:lvl5pPr indent="-228600" lvl="4" marL="2286000" algn="l">
              <a:spcBef>
                <a:spcPts val="308"/>
              </a:spcBef>
              <a:spcAft>
                <a:spcPts val="0"/>
              </a:spcAft>
              <a:buClr>
                <a:schemeClr val="dk1"/>
              </a:buClr>
              <a:buSzPts val="1542"/>
              <a:buNone/>
              <a:defRPr b="1" sz="1542"/>
            </a:lvl5pPr>
            <a:lvl6pPr indent="-228600" lvl="5" marL="2743200" algn="l">
              <a:spcBef>
                <a:spcPts val="308"/>
              </a:spcBef>
              <a:spcAft>
                <a:spcPts val="0"/>
              </a:spcAft>
              <a:buClr>
                <a:schemeClr val="dk1"/>
              </a:buClr>
              <a:buSzPts val="1542"/>
              <a:buNone/>
              <a:defRPr b="1" sz="1542"/>
            </a:lvl6pPr>
            <a:lvl7pPr indent="-228600" lvl="6" marL="3200400" algn="l">
              <a:spcBef>
                <a:spcPts val="308"/>
              </a:spcBef>
              <a:spcAft>
                <a:spcPts val="0"/>
              </a:spcAft>
              <a:buClr>
                <a:schemeClr val="dk1"/>
              </a:buClr>
              <a:buSzPts val="1542"/>
              <a:buNone/>
              <a:defRPr b="1" sz="1542"/>
            </a:lvl7pPr>
            <a:lvl8pPr indent="-228600" lvl="7" marL="3657600" algn="l">
              <a:spcBef>
                <a:spcPts val="308"/>
              </a:spcBef>
              <a:spcAft>
                <a:spcPts val="0"/>
              </a:spcAft>
              <a:buClr>
                <a:schemeClr val="dk1"/>
              </a:buClr>
              <a:buSzPts val="1542"/>
              <a:buNone/>
              <a:defRPr b="1" sz="1542"/>
            </a:lvl8pPr>
            <a:lvl9pPr indent="-228600" lvl="8" marL="4114800" algn="l">
              <a:spcBef>
                <a:spcPts val="308"/>
              </a:spcBef>
              <a:spcAft>
                <a:spcPts val="0"/>
              </a:spcAft>
              <a:buClr>
                <a:schemeClr val="dk1"/>
              </a:buClr>
              <a:buSzPts val="1542"/>
              <a:buNone/>
              <a:defRPr b="1" sz="1542"/>
            </a:lvl9pPr>
          </a:lstStyle>
          <a:p/>
        </p:txBody>
      </p:sp>
      <p:sp>
        <p:nvSpPr>
          <p:cNvPr id="178" name="Google Shape;178;p33"/>
          <p:cNvSpPr txBox="1"/>
          <p:nvPr>
            <p:ph idx="2" type="body"/>
          </p:nvPr>
        </p:nvSpPr>
        <p:spPr>
          <a:xfrm>
            <a:off x="609606" y="2174875"/>
            <a:ext cx="5386917" cy="3951288"/>
          </a:xfrm>
          <a:prstGeom prst="rect">
            <a:avLst/>
          </a:prstGeom>
          <a:noFill/>
          <a:ln>
            <a:noFill/>
          </a:ln>
        </p:spPr>
        <p:txBody>
          <a:bodyPr anchorCtr="0" anchor="t" bIns="49100" lIns="98200" spcFirstLastPara="1" rIns="98200" wrap="square" tIns="49100">
            <a:noAutofit/>
          </a:bodyPr>
          <a:lstStyle>
            <a:lvl1pPr indent="-378333" lvl="0" marL="457200" algn="l">
              <a:spcBef>
                <a:spcPts val="472"/>
              </a:spcBef>
              <a:spcAft>
                <a:spcPts val="0"/>
              </a:spcAft>
              <a:buClr>
                <a:schemeClr val="dk1"/>
              </a:buClr>
              <a:buSzPts val="2358"/>
              <a:buChar char="•"/>
              <a:defRPr sz="2358"/>
            </a:lvl1pPr>
            <a:lvl2pPr indent="-355346" lvl="1" marL="914400" algn="l">
              <a:spcBef>
                <a:spcPts val="399"/>
              </a:spcBef>
              <a:spcAft>
                <a:spcPts val="0"/>
              </a:spcAft>
              <a:buClr>
                <a:schemeClr val="dk1"/>
              </a:buClr>
              <a:buSzPts val="1996"/>
              <a:buChar char="–"/>
              <a:defRPr sz="1995"/>
            </a:lvl2pPr>
            <a:lvl3pPr indent="-338010" lvl="2" marL="1371600" algn="l">
              <a:spcBef>
                <a:spcPts val="345"/>
              </a:spcBef>
              <a:spcAft>
                <a:spcPts val="0"/>
              </a:spcAft>
              <a:buClr>
                <a:schemeClr val="dk1"/>
              </a:buClr>
              <a:buSzPts val="1723"/>
              <a:buChar char="•"/>
              <a:defRPr sz="1723"/>
            </a:lvl3pPr>
            <a:lvl4pPr indent="-326517" lvl="3" marL="1828800" algn="l">
              <a:spcBef>
                <a:spcPts val="308"/>
              </a:spcBef>
              <a:spcAft>
                <a:spcPts val="0"/>
              </a:spcAft>
              <a:buClr>
                <a:schemeClr val="dk1"/>
              </a:buClr>
              <a:buSzPts val="1542"/>
              <a:buChar char="–"/>
              <a:defRPr sz="1542"/>
            </a:lvl4pPr>
            <a:lvl5pPr indent="-326517" lvl="4" marL="2286000" algn="l">
              <a:spcBef>
                <a:spcPts val="308"/>
              </a:spcBef>
              <a:spcAft>
                <a:spcPts val="0"/>
              </a:spcAft>
              <a:buClr>
                <a:schemeClr val="dk1"/>
              </a:buClr>
              <a:buSzPts val="1542"/>
              <a:buChar char="»"/>
              <a:defRPr sz="1542"/>
            </a:lvl5pPr>
            <a:lvl6pPr indent="-326517" lvl="5" marL="2743200" algn="l">
              <a:spcBef>
                <a:spcPts val="308"/>
              </a:spcBef>
              <a:spcAft>
                <a:spcPts val="0"/>
              </a:spcAft>
              <a:buClr>
                <a:schemeClr val="dk1"/>
              </a:buClr>
              <a:buSzPts val="1542"/>
              <a:buChar char="•"/>
              <a:defRPr sz="1542"/>
            </a:lvl6pPr>
            <a:lvl7pPr indent="-326517" lvl="6" marL="3200400" algn="l">
              <a:spcBef>
                <a:spcPts val="308"/>
              </a:spcBef>
              <a:spcAft>
                <a:spcPts val="0"/>
              </a:spcAft>
              <a:buClr>
                <a:schemeClr val="dk1"/>
              </a:buClr>
              <a:buSzPts val="1542"/>
              <a:buChar char="•"/>
              <a:defRPr sz="1542"/>
            </a:lvl7pPr>
            <a:lvl8pPr indent="-326516" lvl="7" marL="3657600" algn="l">
              <a:spcBef>
                <a:spcPts val="308"/>
              </a:spcBef>
              <a:spcAft>
                <a:spcPts val="0"/>
              </a:spcAft>
              <a:buClr>
                <a:schemeClr val="dk1"/>
              </a:buClr>
              <a:buSzPts val="1542"/>
              <a:buChar char="•"/>
              <a:defRPr sz="1542"/>
            </a:lvl8pPr>
            <a:lvl9pPr indent="-326516" lvl="8" marL="4114800" algn="l">
              <a:spcBef>
                <a:spcPts val="308"/>
              </a:spcBef>
              <a:spcAft>
                <a:spcPts val="0"/>
              </a:spcAft>
              <a:buClr>
                <a:schemeClr val="dk1"/>
              </a:buClr>
              <a:buSzPts val="1542"/>
              <a:buChar char="•"/>
              <a:defRPr sz="1542"/>
            </a:lvl9pPr>
          </a:lstStyle>
          <a:p/>
        </p:txBody>
      </p:sp>
      <p:sp>
        <p:nvSpPr>
          <p:cNvPr id="179" name="Google Shape;179;p33"/>
          <p:cNvSpPr txBox="1"/>
          <p:nvPr>
            <p:ph idx="3" type="body"/>
          </p:nvPr>
        </p:nvSpPr>
        <p:spPr>
          <a:xfrm>
            <a:off x="6193408" y="1535135"/>
            <a:ext cx="5389033" cy="639762"/>
          </a:xfrm>
          <a:prstGeom prst="rect">
            <a:avLst/>
          </a:prstGeom>
          <a:noFill/>
          <a:ln>
            <a:noFill/>
          </a:ln>
        </p:spPr>
        <p:txBody>
          <a:bodyPr anchorCtr="0" anchor="b" bIns="49100" lIns="98200" spcFirstLastPara="1" rIns="98200" wrap="square" tIns="49100">
            <a:noAutofit/>
          </a:bodyPr>
          <a:lstStyle>
            <a:lvl1pPr indent="-228600" lvl="0" marL="457200" algn="l">
              <a:spcBef>
                <a:spcPts val="472"/>
              </a:spcBef>
              <a:spcAft>
                <a:spcPts val="0"/>
              </a:spcAft>
              <a:buClr>
                <a:schemeClr val="dk1"/>
              </a:buClr>
              <a:buSzPts val="2358"/>
              <a:buNone/>
              <a:defRPr b="1" sz="2358"/>
            </a:lvl1pPr>
            <a:lvl2pPr indent="-228600" lvl="1" marL="914400" algn="l">
              <a:spcBef>
                <a:spcPts val="399"/>
              </a:spcBef>
              <a:spcAft>
                <a:spcPts val="0"/>
              </a:spcAft>
              <a:buClr>
                <a:schemeClr val="dk1"/>
              </a:buClr>
              <a:buSzPts val="1996"/>
              <a:buNone/>
              <a:defRPr b="1" sz="1995"/>
            </a:lvl2pPr>
            <a:lvl3pPr indent="-228600" lvl="2" marL="1371600" algn="l">
              <a:spcBef>
                <a:spcPts val="345"/>
              </a:spcBef>
              <a:spcAft>
                <a:spcPts val="0"/>
              </a:spcAft>
              <a:buClr>
                <a:schemeClr val="dk1"/>
              </a:buClr>
              <a:buSzPts val="1723"/>
              <a:buNone/>
              <a:defRPr b="1" sz="1723"/>
            </a:lvl3pPr>
            <a:lvl4pPr indent="-228600" lvl="3" marL="1828800" algn="l">
              <a:spcBef>
                <a:spcPts val="308"/>
              </a:spcBef>
              <a:spcAft>
                <a:spcPts val="0"/>
              </a:spcAft>
              <a:buClr>
                <a:schemeClr val="dk1"/>
              </a:buClr>
              <a:buSzPts val="1542"/>
              <a:buNone/>
              <a:defRPr b="1" sz="1542"/>
            </a:lvl4pPr>
            <a:lvl5pPr indent="-228600" lvl="4" marL="2286000" algn="l">
              <a:spcBef>
                <a:spcPts val="308"/>
              </a:spcBef>
              <a:spcAft>
                <a:spcPts val="0"/>
              </a:spcAft>
              <a:buClr>
                <a:schemeClr val="dk1"/>
              </a:buClr>
              <a:buSzPts val="1542"/>
              <a:buNone/>
              <a:defRPr b="1" sz="1542"/>
            </a:lvl5pPr>
            <a:lvl6pPr indent="-228600" lvl="5" marL="2743200" algn="l">
              <a:spcBef>
                <a:spcPts val="308"/>
              </a:spcBef>
              <a:spcAft>
                <a:spcPts val="0"/>
              </a:spcAft>
              <a:buClr>
                <a:schemeClr val="dk1"/>
              </a:buClr>
              <a:buSzPts val="1542"/>
              <a:buNone/>
              <a:defRPr b="1" sz="1542"/>
            </a:lvl6pPr>
            <a:lvl7pPr indent="-228600" lvl="6" marL="3200400" algn="l">
              <a:spcBef>
                <a:spcPts val="308"/>
              </a:spcBef>
              <a:spcAft>
                <a:spcPts val="0"/>
              </a:spcAft>
              <a:buClr>
                <a:schemeClr val="dk1"/>
              </a:buClr>
              <a:buSzPts val="1542"/>
              <a:buNone/>
              <a:defRPr b="1" sz="1542"/>
            </a:lvl7pPr>
            <a:lvl8pPr indent="-228600" lvl="7" marL="3657600" algn="l">
              <a:spcBef>
                <a:spcPts val="308"/>
              </a:spcBef>
              <a:spcAft>
                <a:spcPts val="0"/>
              </a:spcAft>
              <a:buClr>
                <a:schemeClr val="dk1"/>
              </a:buClr>
              <a:buSzPts val="1542"/>
              <a:buNone/>
              <a:defRPr b="1" sz="1542"/>
            </a:lvl8pPr>
            <a:lvl9pPr indent="-228600" lvl="8" marL="4114800" algn="l">
              <a:spcBef>
                <a:spcPts val="308"/>
              </a:spcBef>
              <a:spcAft>
                <a:spcPts val="0"/>
              </a:spcAft>
              <a:buClr>
                <a:schemeClr val="dk1"/>
              </a:buClr>
              <a:buSzPts val="1542"/>
              <a:buNone/>
              <a:defRPr b="1" sz="1542"/>
            </a:lvl9pPr>
          </a:lstStyle>
          <a:p/>
        </p:txBody>
      </p:sp>
      <p:sp>
        <p:nvSpPr>
          <p:cNvPr id="180" name="Google Shape;180;p33"/>
          <p:cNvSpPr txBox="1"/>
          <p:nvPr>
            <p:ph idx="4" type="body"/>
          </p:nvPr>
        </p:nvSpPr>
        <p:spPr>
          <a:xfrm>
            <a:off x="6193408" y="2174875"/>
            <a:ext cx="5389033" cy="3951288"/>
          </a:xfrm>
          <a:prstGeom prst="rect">
            <a:avLst/>
          </a:prstGeom>
          <a:noFill/>
          <a:ln>
            <a:noFill/>
          </a:ln>
        </p:spPr>
        <p:txBody>
          <a:bodyPr anchorCtr="0" anchor="t" bIns="49100" lIns="98200" spcFirstLastPara="1" rIns="98200" wrap="square" tIns="49100">
            <a:noAutofit/>
          </a:bodyPr>
          <a:lstStyle>
            <a:lvl1pPr indent="-378333" lvl="0" marL="457200" algn="l">
              <a:spcBef>
                <a:spcPts val="472"/>
              </a:spcBef>
              <a:spcAft>
                <a:spcPts val="0"/>
              </a:spcAft>
              <a:buClr>
                <a:schemeClr val="dk1"/>
              </a:buClr>
              <a:buSzPts val="2358"/>
              <a:buChar char="•"/>
              <a:defRPr sz="2358"/>
            </a:lvl1pPr>
            <a:lvl2pPr indent="-355346" lvl="1" marL="914400" algn="l">
              <a:spcBef>
                <a:spcPts val="399"/>
              </a:spcBef>
              <a:spcAft>
                <a:spcPts val="0"/>
              </a:spcAft>
              <a:buClr>
                <a:schemeClr val="dk1"/>
              </a:buClr>
              <a:buSzPts val="1996"/>
              <a:buChar char="–"/>
              <a:defRPr sz="1995"/>
            </a:lvl2pPr>
            <a:lvl3pPr indent="-338010" lvl="2" marL="1371600" algn="l">
              <a:spcBef>
                <a:spcPts val="345"/>
              </a:spcBef>
              <a:spcAft>
                <a:spcPts val="0"/>
              </a:spcAft>
              <a:buClr>
                <a:schemeClr val="dk1"/>
              </a:buClr>
              <a:buSzPts val="1723"/>
              <a:buChar char="•"/>
              <a:defRPr sz="1723"/>
            </a:lvl3pPr>
            <a:lvl4pPr indent="-326517" lvl="3" marL="1828800" algn="l">
              <a:spcBef>
                <a:spcPts val="308"/>
              </a:spcBef>
              <a:spcAft>
                <a:spcPts val="0"/>
              </a:spcAft>
              <a:buClr>
                <a:schemeClr val="dk1"/>
              </a:buClr>
              <a:buSzPts val="1542"/>
              <a:buChar char="–"/>
              <a:defRPr sz="1542"/>
            </a:lvl4pPr>
            <a:lvl5pPr indent="-326517" lvl="4" marL="2286000" algn="l">
              <a:spcBef>
                <a:spcPts val="308"/>
              </a:spcBef>
              <a:spcAft>
                <a:spcPts val="0"/>
              </a:spcAft>
              <a:buClr>
                <a:schemeClr val="dk1"/>
              </a:buClr>
              <a:buSzPts val="1542"/>
              <a:buChar char="»"/>
              <a:defRPr sz="1542"/>
            </a:lvl5pPr>
            <a:lvl6pPr indent="-326517" lvl="5" marL="2743200" algn="l">
              <a:spcBef>
                <a:spcPts val="308"/>
              </a:spcBef>
              <a:spcAft>
                <a:spcPts val="0"/>
              </a:spcAft>
              <a:buClr>
                <a:schemeClr val="dk1"/>
              </a:buClr>
              <a:buSzPts val="1542"/>
              <a:buChar char="•"/>
              <a:defRPr sz="1542"/>
            </a:lvl6pPr>
            <a:lvl7pPr indent="-326517" lvl="6" marL="3200400" algn="l">
              <a:spcBef>
                <a:spcPts val="308"/>
              </a:spcBef>
              <a:spcAft>
                <a:spcPts val="0"/>
              </a:spcAft>
              <a:buClr>
                <a:schemeClr val="dk1"/>
              </a:buClr>
              <a:buSzPts val="1542"/>
              <a:buChar char="•"/>
              <a:defRPr sz="1542"/>
            </a:lvl7pPr>
            <a:lvl8pPr indent="-326516" lvl="7" marL="3657600" algn="l">
              <a:spcBef>
                <a:spcPts val="308"/>
              </a:spcBef>
              <a:spcAft>
                <a:spcPts val="0"/>
              </a:spcAft>
              <a:buClr>
                <a:schemeClr val="dk1"/>
              </a:buClr>
              <a:buSzPts val="1542"/>
              <a:buChar char="•"/>
              <a:defRPr sz="1542"/>
            </a:lvl8pPr>
            <a:lvl9pPr indent="-326516" lvl="8" marL="4114800" algn="l">
              <a:spcBef>
                <a:spcPts val="308"/>
              </a:spcBef>
              <a:spcAft>
                <a:spcPts val="0"/>
              </a:spcAft>
              <a:buClr>
                <a:schemeClr val="dk1"/>
              </a:buClr>
              <a:buSzPts val="1542"/>
              <a:buChar char="•"/>
              <a:defRPr sz="1542"/>
            </a:lvl9pPr>
          </a:lstStyle>
          <a:p/>
        </p:txBody>
      </p:sp>
      <p:sp>
        <p:nvSpPr>
          <p:cNvPr id="181" name="Google Shape;181;p33"/>
          <p:cNvSpPr txBox="1"/>
          <p:nvPr>
            <p:ph idx="10" type="dt"/>
          </p:nvPr>
        </p:nvSpPr>
        <p:spPr>
          <a:xfrm>
            <a:off x="609601" y="6356395"/>
            <a:ext cx="2844800" cy="365125"/>
          </a:xfrm>
          <a:prstGeom prst="rect">
            <a:avLst/>
          </a:prstGeom>
          <a:noFill/>
          <a:ln>
            <a:noFill/>
          </a:ln>
        </p:spPr>
        <p:txBody>
          <a:bodyPr anchorCtr="0" anchor="ctr" bIns="49100" lIns="98200" spcFirstLastPara="1" rIns="98200" wrap="square" tIns="49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33"/>
          <p:cNvSpPr txBox="1"/>
          <p:nvPr>
            <p:ph idx="11" type="ftr"/>
          </p:nvPr>
        </p:nvSpPr>
        <p:spPr>
          <a:xfrm>
            <a:off x="4165621" y="6356395"/>
            <a:ext cx="3860800" cy="365125"/>
          </a:xfrm>
          <a:prstGeom prst="rect">
            <a:avLst/>
          </a:prstGeom>
          <a:noFill/>
          <a:ln>
            <a:noFill/>
          </a:ln>
        </p:spPr>
        <p:txBody>
          <a:bodyPr anchorCtr="0" anchor="ctr" bIns="49100" lIns="98200" spcFirstLastPara="1" rIns="98200" wrap="square" tIns="491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33"/>
          <p:cNvSpPr txBox="1"/>
          <p:nvPr>
            <p:ph idx="12" type="sldNum"/>
          </p:nvPr>
        </p:nvSpPr>
        <p:spPr>
          <a:xfrm>
            <a:off x="8737599" y="6356395"/>
            <a:ext cx="2844800" cy="365125"/>
          </a:xfrm>
          <a:prstGeom prst="rect">
            <a:avLst/>
          </a:prstGeom>
          <a:noFill/>
          <a:ln>
            <a:noFill/>
          </a:ln>
        </p:spPr>
        <p:txBody>
          <a:bodyPr anchorCtr="0" anchor="ctr" bIns="49100" lIns="98200" spcFirstLastPara="1" rIns="98200" wrap="square" tIns="49100">
            <a:noAutofit/>
          </a:bodyPr>
          <a:lstStyle>
            <a:lvl1pPr indent="0" lvl="0" marL="0" algn="r">
              <a:spcBef>
                <a:spcPts val="0"/>
              </a:spcBef>
              <a:spcAft>
                <a:spcPts val="0"/>
              </a:spcAft>
              <a:buNone/>
              <a:defRPr>
                <a:solidFill>
                  <a:srgbClr val="888888"/>
                </a:solidFill>
                <a:latin typeface="Century Gothic"/>
                <a:ea typeface="Century Gothic"/>
                <a:cs typeface="Century Gothic"/>
                <a:sym typeface="Century Gothic"/>
              </a:defRPr>
            </a:lvl1pPr>
            <a:lvl2pPr indent="0" lvl="1" marL="0" algn="r">
              <a:spcBef>
                <a:spcPts val="0"/>
              </a:spcBef>
              <a:spcAft>
                <a:spcPts val="0"/>
              </a:spcAft>
              <a:buNone/>
              <a:defRPr>
                <a:solidFill>
                  <a:srgbClr val="888888"/>
                </a:solidFill>
                <a:latin typeface="Century Gothic"/>
                <a:ea typeface="Century Gothic"/>
                <a:cs typeface="Century Gothic"/>
                <a:sym typeface="Century Gothic"/>
              </a:defRPr>
            </a:lvl2pPr>
            <a:lvl3pPr indent="0" lvl="2" marL="0" algn="r">
              <a:spcBef>
                <a:spcPts val="0"/>
              </a:spcBef>
              <a:spcAft>
                <a:spcPts val="0"/>
              </a:spcAft>
              <a:buNone/>
              <a:defRPr>
                <a:solidFill>
                  <a:srgbClr val="888888"/>
                </a:solidFill>
                <a:latin typeface="Century Gothic"/>
                <a:ea typeface="Century Gothic"/>
                <a:cs typeface="Century Gothic"/>
                <a:sym typeface="Century Gothic"/>
              </a:defRPr>
            </a:lvl3pPr>
            <a:lvl4pPr indent="0" lvl="3" marL="0" algn="r">
              <a:spcBef>
                <a:spcPts val="0"/>
              </a:spcBef>
              <a:spcAft>
                <a:spcPts val="0"/>
              </a:spcAft>
              <a:buNone/>
              <a:defRPr>
                <a:solidFill>
                  <a:srgbClr val="888888"/>
                </a:solidFill>
                <a:latin typeface="Century Gothic"/>
                <a:ea typeface="Century Gothic"/>
                <a:cs typeface="Century Gothic"/>
                <a:sym typeface="Century Gothic"/>
              </a:defRPr>
            </a:lvl4pPr>
            <a:lvl5pPr indent="0" lvl="4" marL="0" algn="r">
              <a:spcBef>
                <a:spcPts val="0"/>
              </a:spcBef>
              <a:spcAft>
                <a:spcPts val="0"/>
              </a:spcAft>
              <a:buNone/>
              <a:defRPr>
                <a:solidFill>
                  <a:srgbClr val="888888"/>
                </a:solidFill>
                <a:latin typeface="Century Gothic"/>
                <a:ea typeface="Century Gothic"/>
                <a:cs typeface="Century Gothic"/>
                <a:sym typeface="Century Gothic"/>
              </a:defRPr>
            </a:lvl5pPr>
            <a:lvl6pPr indent="0" lvl="5" marL="0" algn="r">
              <a:spcBef>
                <a:spcPts val="0"/>
              </a:spcBef>
              <a:spcAft>
                <a:spcPts val="0"/>
              </a:spcAft>
              <a:buNone/>
              <a:defRPr>
                <a:solidFill>
                  <a:srgbClr val="888888"/>
                </a:solidFill>
                <a:latin typeface="Century Gothic"/>
                <a:ea typeface="Century Gothic"/>
                <a:cs typeface="Century Gothic"/>
                <a:sym typeface="Century Gothic"/>
              </a:defRPr>
            </a:lvl6pPr>
            <a:lvl7pPr indent="0" lvl="6" marL="0" algn="r">
              <a:spcBef>
                <a:spcPts val="0"/>
              </a:spcBef>
              <a:spcAft>
                <a:spcPts val="0"/>
              </a:spcAft>
              <a:buNone/>
              <a:defRPr>
                <a:solidFill>
                  <a:srgbClr val="888888"/>
                </a:solidFill>
                <a:latin typeface="Century Gothic"/>
                <a:ea typeface="Century Gothic"/>
                <a:cs typeface="Century Gothic"/>
                <a:sym typeface="Century Gothic"/>
              </a:defRPr>
            </a:lvl7pPr>
            <a:lvl8pPr indent="0" lvl="7" marL="0" algn="r">
              <a:spcBef>
                <a:spcPts val="0"/>
              </a:spcBef>
              <a:spcAft>
                <a:spcPts val="0"/>
              </a:spcAft>
              <a:buNone/>
              <a:defRPr>
                <a:solidFill>
                  <a:srgbClr val="888888"/>
                </a:solidFill>
                <a:latin typeface="Century Gothic"/>
                <a:ea typeface="Century Gothic"/>
                <a:cs typeface="Century Gothic"/>
                <a:sym typeface="Century Gothic"/>
              </a:defRPr>
            </a:lvl8pPr>
            <a:lvl9pPr indent="0" lvl="8" marL="0" algn="r">
              <a:spcBef>
                <a:spcPts val="0"/>
              </a:spcBef>
              <a:spcAft>
                <a:spcPts val="0"/>
              </a:spcAft>
              <a:buNone/>
              <a:defRPr>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ólo el título" type="titleOnly">
  <p:cSld name="TITLE_ONLY">
    <p:spTree>
      <p:nvGrpSpPr>
        <p:cNvPr id="184" name="Shape 184"/>
        <p:cNvGrpSpPr/>
        <p:nvPr/>
      </p:nvGrpSpPr>
      <p:grpSpPr>
        <a:xfrm>
          <a:off x="0" y="0"/>
          <a:ext cx="0" cy="0"/>
          <a:chOff x="0" y="0"/>
          <a:chExt cx="0" cy="0"/>
        </a:xfrm>
      </p:grpSpPr>
      <p:sp>
        <p:nvSpPr>
          <p:cNvPr id="185" name="Google Shape;185;p34"/>
          <p:cNvSpPr txBox="1"/>
          <p:nvPr>
            <p:ph type="title"/>
          </p:nvPr>
        </p:nvSpPr>
        <p:spPr>
          <a:xfrm>
            <a:off x="-14927" y="-32462"/>
            <a:ext cx="10264909" cy="1143000"/>
          </a:xfrm>
          <a:prstGeom prst="rect">
            <a:avLst/>
          </a:prstGeom>
          <a:noFill/>
          <a:ln>
            <a:noFill/>
          </a:ln>
        </p:spPr>
        <p:txBody>
          <a:bodyPr anchorCtr="0" anchor="ctr" bIns="49100" lIns="98200" spcFirstLastPara="1" rIns="98200" wrap="square" tIns="4910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6" name="Google Shape;186;p34"/>
          <p:cNvSpPr txBox="1"/>
          <p:nvPr>
            <p:ph idx="10" type="dt"/>
          </p:nvPr>
        </p:nvSpPr>
        <p:spPr>
          <a:xfrm>
            <a:off x="609601" y="6356395"/>
            <a:ext cx="2844800" cy="365125"/>
          </a:xfrm>
          <a:prstGeom prst="rect">
            <a:avLst/>
          </a:prstGeom>
          <a:noFill/>
          <a:ln>
            <a:noFill/>
          </a:ln>
        </p:spPr>
        <p:txBody>
          <a:bodyPr anchorCtr="0" anchor="ctr" bIns="49100" lIns="98200" spcFirstLastPara="1" rIns="98200" wrap="square" tIns="49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 name="Google Shape;187;p34"/>
          <p:cNvSpPr txBox="1"/>
          <p:nvPr>
            <p:ph idx="11" type="ftr"/>
          </p:nvPr>
        </p:nvSpPr>
        <p:spPr>
          <a:xfrm>
            <a:off x="4165621" y="6356395"/>
            <a:ext cx="3860800" cy="365125"/>
          </a:xfrm>
          <a:prstGeom prst="rect">
            <a:avLst/>
          </a:prstGeom>
          <a:noFill/>
          <a:ln>
            <a:noFill/>
          </a:ln>
        </p:spPr>
        <p:txBody>
          <a:bodyPr anchorCtr="0" anchor="ctr" bIns="49100" lIns="98200" spcFirstLastPara="1" rIns="98200" wrap="square" tIns="491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34"/>
          <p:cNvSpPr txBox="1"/>
          <p:nvPr>
            <p:ph idx="12" type="sldNum"/>
          </p:nvPr>
        </p:nvSpPr>
        <p:spPr>
          <a:xfrm>
            <a:off x="8737599" y="6356395"/>
            <a:ext cx="2844800" cy="365125"/>
          </a:xfrm>
          <a:prstGeom prst="rect">
            <a:avLst/>
          </a:prstGeom>
          <a:noFill/>
          <a:ln>
            <a:noFill/>
          </a:ln>
        </p:spPr>
        <p:txBody>
          <a:bodyPr anchorCtr="0" anchor="ctr" bIns="49100" lIns="98200" spcFirstLastPara="1" rIns="98200" wrap="square" tIns="49100">
            <a:noAutofit/>
          </a:bodyPr>
          <a:lstStyle>
            <a:lvl1pPr indent="0" lvl="0" marL="0" algn="r">
              <a:spcBef>
                <a:spcPts val="0"/>
              </a:spcBef>
              <a:spcAft>
                <a:spcPts val="0"/>
              </a:spcAft>
              <a:buNone/>
              <a:defRPr>
                <a:solidFill>
                  <a:srgbClr val="888888"/>
                </a:solidFill>
                <a:latin typeface="Century Gothic"/>
                <a:ea typeface="Century Gothic"/>
                <a:cs typeface="Century Gothic"/>
                <a:sym typeface="Century Gothic"/>
              </a:defRPr>
            </a:lvl1pPr>
            <a:lvl2pPr indent="0" lvl="1" marL="0" algn="r">
              <a:spcBef>
                <a:spcPts val="0"/>
              </a:spcBef>
              <a:spcAft>
                <a:spcPts val="0"/>
              </a:spcAft>
              <a:buNone/>
              <a:defRPr>
                <a:solidFill>
                  <a:srgbClr val="888888"/>
                </a:solidFill>
                <a:latin typeface="Century Gothic"/>
                <a:ea typeface="Century Gothic"/>
                <a:cs typeface="Century Gothic"/>
                <a:sym typeface="Century Gothic"/>
              </a:defRPr>
            </a:lvl2pPr>
            <a:lvl3pPr indent="0" lvl="2" marL="0" algn="r">
              <a:spcBef>
                <a:spcPts val="0"/>
              </a:spcBef>
              <a:spcAft>
                <a:spcPts val="0"/>
              </a:spcAft>
              <a:buNone/>
              <a:defRPr>
                <a:solidFill>
                  <a:srgbClr val="888888"/>
                </a:solidFill>
                <a:latin typeface="Century Gothic"/>
                <a:ea typeface="Century Gothic"/>
                <a:cs typeface="Century Gothic"/>
                <a:sym typeface="Century Gothic"/>
              </a:defRPr>
            </a:lvl3pPr>
            <a:lvl4pPr indent="0" lvl="3" marL="0" algn="r">
              <a:spcBef>
                <a:spcPts val="0"/>
              </a:spcBef>
              <a:spcAft>
                <a:spcPts val="0"/>
              </a:spcAft>
              <a:buNone/>
              <a:defRPr>
                <a:solidFill>
                  <a:srgbClr val="888888"/>
                </a:solidFill>
                <a:latin typeface="Century Gothic"/>
                <a:ea typeface="Century Gothic"/>
                <a:cs typeface="Century Gothic"/>
                <a:sym typeface="Century Gothic"/>
              </a:defRPr>
            </a:lvl4pPr>
            <a:lvl5pPr indent="0" lvl="4" marL="0" algn="r">
              <a:spcBef>
                <a:spcPts val="0"/>
              </a:spcBef>
              <a:spcAft>
                <a:spcPts val="0"/>
              </a:spcAft>
              <a:buNone/>
              <a:defRPr>
                <a:solidFill>
                  <a:srgbClr val="888888"/>
                </a:solidFill>
                <a:latin typeface="Century Gothic"/>
                <a:ea typeface="Century Gothic"/>
                <a:cs typeface="Century Gothic"/>
                <a:sym typeface="Century Gothic"/>
              </a:defRPr>
            </a:lvl5pPr>
            <a:lvl6pPr indent="0" lvl="5" marL="0" algn="r">
              <a:spcBef>
                <a:spcPts val="0"/>
              </a:spcBef>
              <a:spcAft>
                <a:spcPts val="0"/>
              </a:spcAft>
              <a:buNone/>
              <a:defRPr>
                <a:solidFill>
                  <a:srgbClr val="888888"/>
                </a:solidFill>
                <a:latin typeface="Century Gothic"/>
                <a:ea typeface="Century Gothic"/>
                <a:cs typeface="Century Gothic"/>
                <a:sym typeface="Century Gothic"/>
              </a:defRPr>
            </a:lvl6pPr>
            <a:lvl7pPr indent="0" lvl="6" marL="0" algn="r">
              <a:spcBef>
                <a:spcPts val="0"/>
              </a:spcBef>
              <a:spcAft>
                <a:spcPts val="0"/>
              </a:spcAft>
              <a:buNone/>
              <a:defRPr>
                <a:solidFill>
                  <a:srgbClr val="888888"/>
                </a:solidFill>
                <a:latin typeface="Century Gothic"/>
                <a:ea typeface="Century Gothic"/>
                <a:cs typeface="Century Gothic"/>
                <a:sym typeface="Century Gothic"/>
              </a:defRPr>
            </a:lvl7pPr>
            <a:lvl8pPr indent="0" lvl="7" marL="0" algn="r">
              <a:spcBef>
                <a:spcPts val="0"/>
              </a:spcBef>
              <a:spcAft>
                <a:spcPts val="0"/>
              </a:spcAft>
              <a:buNone/>
              <a:defRPr>
                <a:solidFill>
                  <a:srgbClr val="888888"/>
                </a:solidFill>
                <a:latin typeface="Century Gothic"/>
                <a:ea typeface="Century Gothic"/>
                <a:cs typeface="Century Gothic"/>
                <a:sym typeface="Century Gothic"/>
              </a:defRPr>
            </a:lvl8pPr>
            <a:lvl9pPr indent="0" lvl="8" marL="0" algn="r">
              <a:spcBef>
                <a:spcPts val="0"/>
              </a:spcBef>
              <a:spcAft>
                <a:spcPts val="0"/>
              </a:spcAft>
              <a:buNone/>
              <a:defRPr>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blanco" type="blank">
  <p:cSld name="BLANK">
    <p:spTree>
      <p:nvGrpSpPr>
        <p:cNvPr id="189" name="Shape 189"/>
        <p:cNvGrpSpPr/>
        <p:nvPr/>
      </p:nvGrpSpPr>
      <p:grpSpPr>
        <a:xfrm>
          <a:off x="0" y="0"/>
          <a:ext cx="0" cy="0"/>
          <a:chOff x="0" y="0"/>
          <a:chExt cx="0" cy="0"/>
        </a:xfrm>
      </p:grpSpPr>
      <p:sp>
        <p:nvSpPr>
          <p:cNvPr id="190" name="Google Shape;190;p35"/>
          <p:cNvSpPr txBox="1"/>
          <p:nvPr>
            <p:ph idx="10" type="dt"/>
          </p:nvPr>
        </p:nvSpPr>
        <p:spPr>
          <a:xfrm>
            <a:off x="609601" y="6356395"/>
            <a:ext cx="2844800" cy="365125"/>
          </a:xfrm>
          <a:prstGeom prst="rect">
            <a:avLst/>
          </a:prstGeom>
          <a:noFill/>
          <a:ln>
            <a:noFill/>
          </a:ln>
        </p:spPr>
        <p:txBody>
          <a:bodyPr anchorCtr="0" anchor="ctr" bIns="49100" lIns="98200" spcFirstLastPara="1" rIns="98200" wrap="square" tIns="49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p35"/>
          <p:cNvSpPr txBox="1"/>
          <p:nvPr>
            <p:ph idx="11" type="ftr"/>
          </p:nvPr>
        </p:nvSpPr>
        <p:spPr>
          <a:xfrm>
            <a:off x="4165621" y="6356395"/>
            <a:ext cx="3860800" cy="365125"/>
          </a:xfrm>
          <a:prstGeom prst="rect">
            <a:avLst/>
          </a:prstGeom>
          <a:noFill/>
          <a:ln>
            <a:noFill/>
          </a:ln>
        </p:spPr>
        <p:txBody>
          <a:bodyPr anchorCtr="0" anchor="ctr" bIns="49100" lIns="98200" spcFirstLastPara="1" rIns="98200" wrap="square" tIns="491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35"/>
          <p:cNvSpPr txBox="1"/>
          <p:nvPr>
            <p:ph idx="12" type="sldNum"/>
          </p:nvPr>
        </p:nvSpPr>
        <p:spPr>
          <a:xfrm>
            <a:off x="8737599" y="6356395"/>
            <a:ext cx="2844800" cy="365125"/>
          </a:xfrm>
          <a:prstGeom prst="rect">
            <a:avLst/>
          </a:prstGeom>
          <a:noFill/>
          <a:ln>
            <a:noFill/>
          </a:ln>
        </p:spPr>
        <p:txBody>
          <a:bodyPr anchorCtr="0" anchor="ctr" bIns="49100" lIns="98200" spcFirstLastPara="1" rIns="98200" wrap="square" tIns="49100">
            <a:noAutofit/>
          </a:bodyPr>
          <a:lstStyle>
            <a:lvl1pPr indent="0" lvl="0" marL="0" algn="r">
              <a:spcBef>
                <a:spcPts val="0"/>
              </a:spcBef>
              <a:spcAft>
                <a:spcPts val="0"/>
              </a:spcAft>
              <a:buNone/>
              <a:defRPr>
                <a:solidFill>
                  <a:srgbClr val="888888"/>
                </a:solidFill>
                <a:latin typeface="Century Gothic"/>
                <a:ea typeface="Century Gothic"/>
                <a:cs typeface="Century Gothic"/>
                <a:sym typeface="Century Gothic"/>
              </a:defRPr>
            </a:lvl1pPr>
            <a:lvl2pPr indent="0" lvl="1" marL="0" algn="r">
              <a:spcBef>
                <a:spcPts val="0"/>
              </a:spcBef>
              <a:spcAft>
                <a:spcPts val="0"/>
              </a:spcAft>
              <a:buNone/>
              <a:defRPr>
                <a:solidFill>
                  <a:srgbClr val="888888"/>
                </a:solidFill>
                <a:latin typeface="Century Gothic"/>
                <a:ea typeface="Century Gothic"/>
                <a:cs typeface="Century Gothic"/>
                <a:sym typeface="Century Gothic"/>
              </a:defRPr>
            </a:lvl2pPr>
            <a:lvl3pPr indent="0" lvl="2" marL="0" algn="r">
              <a:spcBef>
                <a:spcPts val="0"/>
              </a:spcBef>
              <a:spcAft>
                <a:spcPts val="0"/>
              </a:spcAft>
              <a:buNone/>
              <a:defRPr>
                <a:solidFill>
                  <a:srgbClr val="888888"/>
                </a:solidFill>
                <a:latin typeface="Century Gothic"/>
                <a:ea typeface="Century Gothic"/>
                <a:cs typeface="Century Gothic"/>
                <a:sym typeface="Century Gothic"/>
              </a:defRPr>
            </a:lvl3pPr>
            <a:lvl4pPr indent="0" lvl="3" marL="0" algn="r">
              <a:spcBef>
                <a:spcPts val="0"/>
              </a:spcBef>
              <a:spcAft>
                <a:spcPts val="0"/>
              </a:spcAft>
              <a:buNone/>
              <a:defRPr>
                <a:solidFill>
                  <a:srgbClr val="888888"/>
                </a:solidFill>
                <a:latin typeface="Century Gothic"/>
                <a:ea typeface="Century Gothic"/>
                <a:cs typeface="Century Gothic"/>
                <a:sym typeface="Century Gothic"/>
              </a:defRPr>
            </a:lvl4pPr>
            <a:lvl5pPr indent="0" lvl="4" marL="0" algn="r">
              <a:spcBef>
                <a:spcPts val="0"/>
              </a:spcBef>
              <a:spcAft>
                <a:spcPts val="0"/>
              </a:spcAft>
              <a:buNone/>
              <a:defRPr>
                <a:solidFill>
                  <a:srgbClr val="888888"/>
                </a:solidFill>
                <a:latin typeface="Century Gothic"/>
                <a:ea typeface="Century Gothic"/>
                <a:cs typeface="Century Gothic"/>
                <a:sym typeface="Century Gothic"/>
              </a:defRPr>
            </a:lvl5pPr>
            <a:lvl6pPr indent="0" lvl="5" marL="0" algn="r">
              <a:spcBef>
                <a:spcPts val="0"/>
              </a:spcBef>
              <a:spcAft>
                <a:spcPts val="0"/>
              </a:spcAft>
              <a:buNone/>
              <a:defRPr>
                <a:solidFill>
                  <a:srgbClr val="888888"/>
                </a:solidFill>
                <a:latin typeface="Century Gothic"/>
                <a:ea typeface="Century Gothic"/>
                <a:cs typeface="Century Gothic"/>
                <a:sym typeface="Century Gothic"/>
              </a:defRPr>
            </a:lvl6pPr>
            <a:lvl7pPr indent="0" lvl="6" marL="0" algn="r">
              <a:spcBef>
                <a:spcPts val="0"/>
              </a:spcBef>
              <a:spcAft>
                <a:spcPts val="0"/>
              </a:spcAft>
              <a:buNone/>
              <a:defRPr>
                <a:solidFill>
                  <a:srgbClr val="888888"/>
                </a:solidFill>
                <a:latin typeface="Century Gothic"/>
                <a:ea typeface="Century Gothic"/>
                <a:cs typeface="Century Gothic"/>
                <a:sym typeface="Century Gothic"/>
              </a:defRPr>
            </a:lvl7pPr>
            <a:lvl8pPr indent="0" lvl="7" marL="0" algn="r">
              <a:spcBef>
                <a:spcPts val="0"/>
              </a:spcBef>
              <a:spcAft>
                <a:spcPts val="0"/>
              </a:spcAft>
              <a:buNone/>
              <a:defRPr>
                <a:solidFill>
                  <a:srgbClr val="888888"/>
                </a:solidFill>
                <a:latin typeface="Century Gothic"/>
                <a:ea typeface="Century Gothic"/>
                <a:cs typeface="Century Gothic"/>
                <a:sym typeface="Century Gothic"/>
              </a:defRPr>
            </a:lvl8pPr>
            <a:lvl9pPr indent="0" lvl="8" marL="0" algn="r">
              <a:spcBef>
                <a:spcPts val="0"/>
              </a:spcBef>
              <a:spcAft>
                <a:spcPts val="0"/>
              </a:spcAft>
              <a:buNone/>
              <a:defRPr>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ido con título" type="objTx">
  <p:cSld name="OBJECT_WITH_CAPTION_TEXT">
    <p:spTree>
      <p:nvGrpSpPr>
        <p:cNvPr id="193" name="Shape 193"/>
        <p:cNvGrpSpPr/>
        <p:nvPr/>
      </p:nvGrpSpPr>
      <p:grpSpPr>
        <a:xfrm>
          <a:off x="0" y="0"/>
          <a:ext cx="0" cy="0"/>
          <a:chOff x="0" y="0"/>
          <a:chExt cx="0" cy="0"/>
        </a:xfrm>
      </p:grpSpPr>
      <p:sp>
        <p:nvSpPr>
          <p:cNvPr id="194" name="Google Shape;194;p36"/>
          <p:cNvSpPr txBox="1"/>
          <p:nvPr>
            <p:ph type="title"/>
          </p:nvPr>
        </p:nvSpPr>
        <p:spPr>
          <a:xfrm>
            <a:off x="609605" y="273065"/>
            <a:ext cx="4011084" cy="1162050"/>
          </a:xfrm>
          <a:prstGeom prst="rect">
            <a:avLst/>
          </a:prstGeom>
          <a:noFill/>
          <a:ln>
            <a:noFill/>
          </a:ln>
        </p:spPr>
        <p:txBody>
          <a:bodyPr anchorCtr="0" anchor="b" bIns="49100" lIns="98200" spcFirstLastPara="1" rIns="98200" wrap="square" tIns="49100">
            <a:noAutofit/>
          </a:bodyPr>
          <a:lstStyle>
            <a:lvl1pPr lvl="0" algn="l">
              <a:spcBef>
                <a:spcPts val="0"/>
              </a:spcBef>
              <a:spcAft>
                <a:spcPts val="0"/>
              </a:spcAft>
              <a:buClr>
                <a:schemeClr val="lt1"/>
              </a:buClr>
              <a:buSzPts val="1996"/>
              <a:buFont typeface="Century Gothic"/>
              <a:buNone/>
              <a:defRPr b="1" sz="199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5" name="Google Shape;195;p36"/>
          <p:cNvSpPr txBox="1"/>
          <p:nvPr>
            <p:ph idx="1" type="body"/>
          </p:nvPr>
        </p:nvSpPr>
        <p:spPr>
          <a:xfrm>
            <a:off x="4766733" y="273070"/>
            <a:ext cx="6815667" cy="5853113"/>
          </a:xfrm>
          <a:prstGeom prst="rect">
            <a:avLst/>
          </a:prstGeom>
          <a:noFill/>
          <a:ln>
            <a:noFill/>
          </a:ln>
        </p:spPr>
        <p:txBody>
          <a:bodyPr anchorCtr="0" anchor="t" bIns="49100" lIns="98200" spcFirstLastPara="1" rIns="98200" wrap="square" tIns="49100">
            <a:noAutofit/>
          </a:bodyPr>
          <a:lstStyle>
            <a:lvl1pPr indent="-430149" lvl="0" marL="457200" algn="l">
              <a:spcBef>
                <a:spcPts val="635"/>
              </a:spcBef>
              <a:spcAft>
                <a:spcPts val="0"/>
              </a:spcAft>
              <a:buClr>
                <a:schemeClr val="dk1"/>
              </a:buClr>
              <a:buSzPts val="3174"/>
              <a:buChar char="•"/>
              <a:defRPr sz="3174"/>
            </a:lvl1pPr>
            <a:lvl2pPr indent="-401319" lvl="1" marL="914400" algn="l">
              <a:spcBef>
                <a:spcPts val="544"/>
              </a:spcBef>
              <a:spcAft>
                <a:spcPts val="0"/>
              </a:spcAft>
              <a:buClr>
                <a:schemeClr val="dk1"/>
              </a:buClr>
              <a:buSzPts val="2720"/>
              <a:buChar char="–"/>
              <a:defRPr sz="2720"/>
            </a:lvl2pPr>
            <a:lvl3pPr indent="-378333" lvl="2" marL="1371600" algn="l">
              <a:spcBef>
                <a:spcPts val="472"/>
              </a:spcBef>
              <a:spcAft>
                <a:spcPts val="0"/>
              </a:spcAft>
              <a:buClr>
                <a:schemeClr val="dk1"/>
              </a:buClr>
              <a:buSzPts val="2358"/>
              <a:buChar char="•"/>
              <a:defRPr sz="2358"/>
            </a:lvl3pPr>
            <a:lvl4pPr indent="-355345" lvl="3" marL="1828800" algn="l">
              <a:spcBef>
                <a:spcPts val="399"/>
              </a:spcBef>
              <a:spcAft>
                <a:spcPts val="0"/>
              </a:spcAft>
              <a:buClr>
                <a:schemeClr val="dk1"/>
              </a:buClr>
              <a:buSzPts val="1996"/>
              <a:buChar char="–"/>
              <a:defRPr sz="1995"/>
            </a:lvl4pPr>
            <a:lvl5pPr indent="-355345" lvl="4" marL="2286000" algn="l">
              <a:spcBef>
                <a:spcPts val="399"/>
              </a:spcBef>
              <a:spcAft>
                <a:spcPts val="0"/>
              </a:spcAft>
              <a:buClr>
                <a:schemeClr val="dk1"/>
              </a:buClr>
              <a:buSzPts val="1996"/>
              <a:buChar char="»"/>
              <a:defRPr sz="1995"/>
            </a:lvl5pPr>
            <a:lvl6pPr indent="-355345" lvl="5" marL="2743200" algn="l">
              <a:spcBef>
                <a:spcPts val="399"/>
              </a:spcBef>
              <a:spcAft>
                <a:spcPts val="0"/>
              </a:spcAft>
              <a:buClr>
                <a:schemeClr val="dk1"/>
              </a:buClr>
              <a:buSzPts val="1996"/>
              <a:buChar char="•"/>
              <a:defRPr sz="1995"/>
            </a:lvl6pPr>
            <a:lvl7pPr indent="-355345" lvl="6" marL="3200400" algn="l">
              <a:spcBef>
                <a:spcPts val="399"/>
              </a:spcBef>
              <a:spcAft>
                <a:spcPts val="0"/>
              </a:spcAft>
              <a:buClr>
                <a:schemeClr val="dk1"/>
              </a:buClr>
              <a:buSzPts val="1996"/>
              <a:buChar char="•"/>
              <a:defRPr sz="1995"/>
            </a:lvl7pPr>
            <a:lvl8pPr indent="-355346" lvl="7" marL="3657600" algn="l">
              <a:spcBef>
                <a:spcPts val="399"/>
              </a:spcBef>
              <a:spcAft>
                <a:spcPts val="0"/>
              </a:spcAft>
              <a:buClr>
                <a:schemeClr val="dk1"/>
              </a:buClr>
              <a:buSzPts val="1996"/>
              <a:buChar char="•"/>
              <a:defRPr sz="1995"/>
            </a:lvl8pPr>
            <a:lvl9pPr indent="-355346" lvl="8" marL="4114800" algn="l">
              <a:spcBef>
                <a:spcPts val="399"/>
              </a:spcBef>
              <a:spcAft>
                <a:spcPts val="0"/>
              </a:spcAft>
              <a:buClr>
                <a:schemeClr val="dk1"/>
              </a:buClr>
              <a:buSzPts val="1996"/>
              <a:buChar char="•"/>
              <a:defRPr sz="1995"/>
            </a:lvl9pPr>
          </a:lstStyle>
          <a:p/>
        </p:txBody>
      </p:sp>
      <p:sp>
        <p:nvSpPr>
          <p:cNvPr id="196" name="Google Shape;196;p36"/>
          <p:cNvSpPr txBox="1"/>
          <p:nvPr>
            <p:ph idx="2" type="body"/>
          </p:nvPr>
        </p:nvSpPr>
        <p:spPr>
          <a:xfrm>
            <a:off x="609605" y="1435103"/>
            <a:ext cx="4011084" cy="4691063"/>
          </a:xfrm>
          <a:prstGeom prst="rect">
            <a:avLst/>
          </a:prstGeom>
          <a:noFill/>
          <a:ln>
            <a:noFill/>
          </a:ln>
        </p:spPr>
        <p:txBody>
          <a:bodyPr anchorCtr="0" anchor="t" bIns="49100" lIns="98200" spcFirstLastPara="1" rIns="98200" wrap="square" tIns="49100">
            <a:noAutofit/>
          </a:bodyPr>
          <a:lstStyle>
            <a:lvl1pPr indent="-228600" lvl="0" marL="457200" algn="l">
              <a:spcBef>
                <a:spcPts val="272"/>
              </a:spcBef>
              <a:spcAft>
                <a:spcPts val="0"/>
              </a:spcAft>
              <a:buClr>
                <a:schemeClr val="dk1"/>
              </a:buClr>
              <a:buSzPts val="1361"/>
              <a:buNone/>
              <a:defRPr sz="1361"/>
            </a:lvl1pPr>
            <a:lvl2pPr indent="-228600" lvl="1" marL="914400" algn="l">
              <a:spcBef>
                <a:spcPts val="236"/>
              </a:spcBef>
              <a:spcAft>
                <a:spcPts val="0"/>
              </a:spcAft>
              <a:buClr>
                <a:schemeClr val="dk1"/>
              </a:buClr>
              <a:buSzPts val="1180"/>
              <a:buNone/>
              <a:defRPr sz="1180"/>
            </a:lvl2pPr>
            <a:lvl3pPr indent="-228600" lvl="2" marL="1371600" algn="l">
              <a:spcBef>
                <a:spcPts val="181"/>
              </a:spcBef>
              <a:spcAft>
                <a:spcPts val="0"/>
              </a:spcAft>
              <a:buClr>
                <a:schemeClr val="dk1"/>
              </a:buClr>
              <a:buSzPts val="907"/>
              <a:buNone/>
              <a:defRPr sz="907"/>
            </a:lvl3pPr>
            <a:lvl4pPr indent="-228600" lvl="3" marL="1828800" algn="l">
              <a:spcBef>
                <a:spcPts val="181"/>
              </a:spcBef>
              <a:spcAft>
                <a:spcPts val="0"/>
              </a:spcAft>
              <a:buClr>
                <a:schemeClr val="dk1"/>
              </a:buClr>
              <a:buSzPts val="907"/>
              <a:buNone/>
              <a:defRPr sz="907"/>
            </a:lvl4pPr>
            <a:lvl5pPr indent="-228600" lvl="4" marL="2286000" algn="l">
              <a:spcBef>
                <a:spcPts val="181"/>
              </a:spcBef>
              <a:spcAft>
                <a:spcPts val="0"/>
              </a:spcAft>
              <a:buClr>
                <a:schemeClr val="dk1"/>
              </a:buClr>
              <a:buSzPts val="907"/>
              <a:buNone/>
              <a:defRPr sz="907"/>
            </a:lvl5pPr>
            <a:lvl6pPr indent="-228600" lvl="5" marL="2743200" algn="l">
              <a:spcBef>
                <a:spcPts val="181"/>
              </a:spcBef>
              <a:spcAft>
                <a:spcPts val="0"/>
              </a:spcAft>
              <a:buClr>
                <a:schemeClr val="dk1"/>
              </a:buClr>
              <a:buSzPts val="907"/>
              <a:buNone/>
              <a:defRPr sz="907"/>
            </a:lvl6pPr>
            <a:lvl7pPr indent="-228600" lvl="6" marL="3200400" algn="l">
              <a:spcBef>
                <a:spcPts val="181"/>
              </a:spcBef>
              <a:spcAft>
                <a:spcPts val="0"/>
              </a:spcAft>
              <a:buClr>
                <a:schemeClr val="dk1"/>
              </a:buClr>
              <a:buSzPts val="907"/>
              <a:buNone/>
              <a:defRPr sz="907"/>
            </a:lvl7pPr>
            <a:lvl8pPr indent="-228600" lvl="7" marL="3657600" algn="l">
              <a:spcBef>
                <a:spcPts val="181"/>
              </a:spcBef>
              <a:spcAft>
                <a:spcPts val="0"/>
              </a:spcAft>
              <a:buClr>
                <a:schemeClr val="dk1"/>
              </a:buClr>
              <a:buSzPts val="907"/>
              <a:buNone/>
              <a:defRPr sz="907"/>
            </a:lvl8pPr>
            <a:lvl9pPr indent="-228600" lvl="8" marL="4114800" algn="l">
              <a:spcBef>
                <a:spcPts val="181"/>
              </a:spcBef>
              <a:spcAft>
                <a:spcPts val="0"/>
              </a:spcAft>
              <a:buClr>
                <a:schemeClr val="dk1"/>
              </a:buClr>
              <a:buSzPts val="907"/>
              <a:buNone/>
              <a:defRPr sz="907"/>
            </a:lvl9pPr>
          </a:lstStyle>
          <a:p/>
        </p:txBody>
      </p:sp>
      <p:sp>
        <p:nvSpPr>
          <p:cNvPr id="197" name="Google Shape;197;p36"/>
          <p:cNvSpPr txBox="1"/>
          <p:nvPr>
            <p:ph idx="10" type="dt"/>
          </p:nvPr>
        </p:nvSpPr>
        <p:spPr>
          <a:xfrm>
            <a:off x="609601" y="6356395"/>
            <a:ext cx="2844800" cy="365125"/>
          </a:xfrm>
          <a:prstGeom prst="rect">
            <a:avLst/>
          </a:prstGeom>
          <a:noFill/>
          <a:ln>
            <a:noFill/>
          </a:ln>
        </p:spPr>
        <p:txBody>
          <a:bodyPr anchorCtr="0" anchor="ctr" bIns="49100" lIns="98200" spcFirstLastPara="1" rIns="98200" wrap="square" tIns="49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36"/>
          <p:cNvSpPr txBox="1"/>
          <p:nvPr>
            <p:ph idx="11" type="ftr"/>
          </p:nvPr>
        </p:nvSpPr>
        <p:spPr>
          <a:xfrm>
            <a:off x="4165621" y="6356395"/>
            <a:ext cx="3860800" cy="365125"/>
          </a:xfrm>
          <a:prstGeom prst="rect">
            <a:avLst/>
          </a:prstGeom>
          <a:noFill/>
          <a:ln>
            <a:noFill/>
          </a:ln>
        </p:spPr>
        <p:txBody>
          <a:bodyPr anchorCtr="0" anchor="ctr" bIns="49100" lIns="98200" spcFirstLastPara="1" rIns="98200" wrap="square" tIns="491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9" name="Google Shape;199;p36"/>
          <p:cNvSpPr txBox="1"/>
          <p:nvPr>
            <p:ph idx="12" type="sldNum"/>
          </p:nvPr>
        </p:nvSpPr>
        <p:spPr>
          <a:xfrm>
            <a:off x="8737599" y="6356395"/>
            <a:ext cx="2844800" cy="365125"/>
          </a:xfrm>
          <a:prstGeom prst="rect">
            <a:avLst/>
          </a:prstGeom>
          <a:noFill/>
          <a:ln>
            <a:noFill/>
          </a:ln>
        </p:spPr>
        <p:txBody>
          <a:bodyPr anchorCtr="0" anchor="ctr" bIns="49100" lIns="98200" spcFirstLastPara="1" rIns="98200" wrap="square" tIns="49100">
            <a:noAutofit/>
          </a:bodyPr>
          <a:lstStyle>
            <a:lvl1pPr indent="0" lvl="0" marL="0" algn="r">
              <a:spcBef>
                <a:spcPts val="0"/>
              </a:spcBef>
              <a:spcAft>
                <a:spcPts val="0"/>
              </a:spcAft>
              <a:buNone/>
              <a:defRPr>
                <a:solidFill>
                  <a:srgbClr val="888888"/>
                </a:solidFill>
                <a:latin typeface="Century Gothic"/>
                <a:ea typeface="Century Gothic"/>
                <a:cs typeface="Century Gothic"/>
                <a:sym typeface="Century Gothic"/>
              </a:defRPr>
            </a:lvl1pPr>
            <a:lvl2pPr indent="0" lvl="1" marL="0" algn="r">
              <a:spcBef>
                <a:spcPts val="0"/>
              </a:spcBef>
              <a:spcAft>
                <a:spcPts val="0"/>
              </a:spcAft>
              <a:buNone/>
              <a:defRPr>
                <a:solidFill>
                  <a:srgbClr val="888888"/>
                </a:solidFill>
                <a:latin typeface="Century Gothic"/>
                <a:ea typeface="Century Gothic"/>
                <a:cs typeface="Century Gothic"/>
                <a:sym typeface="Century Gothic"/>
              </a:defRPr>
            </a:lvl2pPr>
            <a:lvl3pPr indent="0" lvl="2" marL="0" algn="r">
              <a:spcBef>
                <a:spcPts val="0"/>
              </a:spcBef>
              <a:spcAft>
                <a:spcPts val="0"/>
              </a:spcAft>
              <a:buNone/>
              <a:defRPr>
                <a:solidFill>
                  <a:srgbClr val="888888"/>
                </a:solidFill>
                <a:latin typeface="Century Gothic"/>
                <a:ea typeface="Century Gothic"/>
                <a:cs typeface="Century Gothic"/>
                <a:sym typeface="Century Gothic"/>
              </a:defRPr>
            </a:lvl3pPr>
            <a:lvl4pPr indent="0" lvl="3" marL="0" algn="r">
              <a:spcBef>
                <a:spcPts val="0"/>
              </a:spcBef>
              <a:spcAft>
                <a:spcPts val="0"/>
              </a:spcAft>
              <a:buNone/>
              <a:defRPr>
                <a:solidFill>
                  <a:srgbClr val="888888"/>
                </a:solidFill>
                <a:latin typeface="Century Gothic"/>
                <a:ea typeface="Century Gothic"/>
                <a:cs typeface="Century Gothic"/>
                <a:sym typeface="Century Gothic"/>
              </a:defRPr>
            </a:lvl4pPr>
            <a:lvl5pPr indent="0" lvl="4" marL="0" algn="r">
              <a:spcBef>
                <a:spcPts val="0"/>
              </a:spcBef>
              <a:spcAft>
                <a:spcPts val="0"/>
              </a:spcAft>
              <a:buNone/>
              <a:defRPr>
                <a:solidFill>
                  <a:srgbClr val="888888"/>
                </a:solidFill>
                <a:latin typeface="Century Gothic"/>
                <a:ea typeface="Century Gothic"/>
                <a:cs typeface="Century Gothic"/>
                <a:sym typeface="Century Gothic"/>
              </a:defRPr>
            </a:lvl5pPr>
            <a:lvl6pPr indent="0" lvl="5" marL="0" algn="r">
              <a:spcBef>
                <a:spcPts val="0"/>
              </a:spcBef>
              <a:spcAft>
                <a:spcPts val="0"/>
              </a:spcAft>
              <a:buNone/>
              <a:defRPr>
                <a:solidFill>
                  <a:srgbClr val="888888"/>
                </a:solidFill>
                <a:latin typeface="Century Gothic"/>
                <a:ea typeface="Century Gothic"/>
                <a:cs typeface="Century Gothic"/>
                <a:sym typeface="Century Gothic"/>
              </a:defRPr>
            </a:lvl6pPr>
            <a:lvl7pPr indent="0" lvl="6" marL="0" algn="r">
              <a:spcBef>
                <a:spcPts val="0"/>
              </a:spcBef>
              <a:spcAft>
                <a:spcPts val="0"/>
              </a:spcAft>
              <a:buNone/>
              <a:defRPr>
                <a:solidFill>
                  <a:srgbClr val="888888"/>
                </a:solidFill>
                <a:latin typeface="Century Gothic"/>
                <a:ea typeface="Century Gothic"/>
                <a:cs typeface="Century Gothic"/>
                <a:sym typeface="Century Gothic"/>
              </a:defRPr>
            </a:lvl7pPr>
            <a:lvl8pPr indent="0" lvl="7" marL="0" algn="r">
              <a:spcBef>
                <a:spcPts val="0"/>
              </a:spcBef>
              <a:spcAft>
                <a:spcPts val="0"/>
              </a:spcAft>
              <a:buNone/>
              <a:defRPr>
                <a:solidFill>
                  <a:srgbClr val="888888"/>
                </a:solidFill>
                <a:latin typeface="Century Gothic"/>
                <a:ea typeface="Century Gothic"/>
                <a:cs typeface="Century Gothic"/>
                <a:sym typeface="Century Gothic"/>
              </a:defRPr>
            </a:lvl8pPr>
            <a:lvl9pPr indent="0" lvl="8" marL="0" algn="r">
              <a:spcBef>
                <a:spcPts val="0"/>
              </a:spcBef>
              <a:spcAft>
                <a:spcPts val="0"/>
              </a:spcAft>
              <a:buNone/>
              <a:defRPr>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con título" type="picTx">
  <p:cSld name="PICTURE_WITH_CAPTION_TEXT">
    <p:spTree>
      <p:nvGrpSpPr>
        <p:cNvPr id="200" name="Shape 200"/>
        <p:cNvGrpSpPr/>
        <p:nvPr/>
      </p:nvGrpSpPr>
      <p:grpSpPr>
        <a:xfrm>
          <a:off x="0" y="0"/>
          <a:ext cx="0" cy="0"/>
          <a:chOff x="0" y="0"/>
          <a:chExt cx="0" cy="0"/>
        </a:xfrm>
      </p:grpSpPr>
      <p:sp>
        <p:nvSpPr>
          <p:cNvPr id="201" name="Google Shape;201;p37"/>
          <p:cNvSpPr txBox="1"/>
          <p:nvPr>
            <p:ph type="title"/>
          </p:nvPr>
        </p:nvSpPr>
        <p:spPr>
          <a:xfrm>
            <a:off x="2389717" y="4800619"/>
            <a:ext cx="7315200" cy="566738"/>
          </a:xfrm>
          <a:prstGeom prst="rect">
            <a:avLst/>
          </a:prstGeom>
          <a:noFill/>
          <a:ln>
            <a:noFill/>
          </a:ln>
        </p:spPr>
        <p:txBody>
          <a:bodyPr anchorCtr="0" anchor="b" bIns="49100" lIns="98200" spcFirstLastPara="1" rIns="98200" wrap="square" tIns="49100">
            <a:noAutofit/>
          </a:bodyPr>
          <a:lstStyle>
            <a:lvl1pPr lvl="0" algn="l">
              <a:spcBef>
                <a:spcPts val="0"/>
              </a:spcBef>
              <a:spcAft>
                <a:spcPts val="0"/>
              </a:spcAft>
              <a:buClr>
                <a:schemeClr val="lt1"/>
              </a:buClr>
              <a:buSzPts val="1996"/>
              <a:buFont typeface="Century Gothic"/>
              <a:buNone/>
              <a:defRPr b="1" sz="199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2" name="Google Shape;202;p37"/>
          <p:cNvSpPr/>
          <p:nvPr>
            <p:ph idx="2" type="pic"/>
          </p:nvPr>
        </p:nvSpPr>
        <p:spPr>
          <a:xfrm>
            <a:off x="2389717" y="612775"/>
            <a:ext cx="7315200" cy="4114800"/>
          </a:xfrm>
          <a:prstGeom prst="rect">
            <a:avLst/>
          </a:prstGeom>
          <a:noFill/>
          <a:ln>
            <a:noFill/>
          </a:ln>
        </p:spPr>
        <p:txBody>
          <a:bodyPr anchorCtr="0" anchor="t" bIns="49100" lIns="98200" spcFirstLastPara="1" rIns="98200" wrap="square" tIns="49100">
            <a:noAutofit/>
          </a:bodyPr>
          <a:lstStyle>
            <a:lvl1pPr lvl="0" marR="0" rtl="0" algn="l">
              <a:spcBef>
                <a:spcPts val="635"/>
              </a:spcBef>
              <a:spcAft>
                <a:spcPts val="0"/>
              </a:spcAft>
              <a:buClr>
                <a:schemeClr val="dk1"/>
              </a:buClr>
              <a:buSzPts val="3174"/>
              <a:buFont typeface="Arial"/>
              <a:buNone/>
              <a:defRPr b="0" i="0" sz="3174" u="none" cap="none" strike="noStrike">
                <a:solidFill>
                  <a:schemeClr val="dk1"/>
                </a:solidFill>
                <a:latin typeface="Century Gothic"/>
                <a:ea typeface="Century Gothic"/>
                <a:cs typeface="Century Gothic"/>
                <a:sym typeface="Century Gothic"/>
              </a:defRPr>
            </a:lvl1pPr>
            <a:lvl2pPr lvl="1" marR="0" rtl="0" algn="l">
              <a:spcBef>
                <a:spcPts val="544"/>
              </a:spcBef>
              <a:spcAft>
                <a:spcPts val="0"/>
              </a:spcAft>
              <a:buClr>
                <a:schemeClr val="dk1"/>
              </a:buClr>
              <a:buSzPts val="2720"/>
              <a:buFont typeface="Arial"/>
              <a:buNone/>
              <a:defRPr b="0" i="0" sz="2720" u="none" cap="none" strike="noStrike">
                <a:solidFill>
                  <a:schemeClr val="dk1"/>
                </a:solidFill>
                <a:latin typeface="Century Gothic"/>
                <a:ea typeface="Century Gothic"/>
                <a:cs typeface="Century Gothic"/>
                <a:sym typeface="Century Gothic"/>
              </a:defRPr>
            </a:lvl2pPr>
            <a:lvl3pPr lvl="2" marR="0" rtl="0" algn="l">
              <a:spcBef>
                <a:spcPts val="472"/>
              </a:spcBef>
              <a:spcAft>
                <a:spcPts val="0"/>
              </a:spcAft>
              <a:buClr>
                <a:schemeClr val="dk1"/>
              </a:buClr>
              <a:buSzPts val="2358"/>
              <a:buFont typeface="Arial"/>
              <a:buNone/>
              <a:defRPr b="0" i="0" sz="2358" u="none" cap="none" strike="noStrike">
                <a:solidFill>
                  <a:schemeClr val="dk1"/>
                </a:solidFill>
                <a:latin typeface="Century Gothic"/>
                <a:ea typeface="Century Gothic"/>
                <a:cs typeface="Century Gothic"/>
                <a:sym typeface="Century Gothic"/>
              </a:defRPr>
            </a:lvl3pPr>
            <a:lvl4pPr lvl="3" marR="0" rtl="0" algn="l">
              <a:spcBef>
                <a:spcPts val="399"/>
              </a:spcBef>
              <a:spcAft>
                <a:spcPts val="0"/>
              </a:spcAft>
              <a:buClr>
                <a:schemeClr val="dk1"/>
              </a:buClr>
              <a:buSzPts val="1996"/>
              <a:buFont typeface="Arial"/>
              <a:buNone/>
              <a:defRPr b="0" i="0" sz="1995" u="none" cap="none" strike="noStrike">
                <a:solidFill>
                  <a:schemeClr val="dk1"/>
                </a:solidFill>
                <a:latin typeface="Century Gothic"/>
                <a:ea typeface="Century Gothic"/>
                <a:cs typeface="Century Gothic"/>
                <a:sym typeface="Century Gothic"/>
              </a:defRPr>
            </a:lvl4pPr>
            <a:lvl5pPr lvl="4" marR="0" rtl="0" algn="l">
              <a:spcBef>
                <a:spcPts val="399"/>
              </a:spcBef>
              <a:spcAft>
                <a:spcPts val="0"/>
              </a:spcAft>
              <a:buClr>
                <a:schemeClr val="dk1"/>
              </a:buClr>
              <a:buSzPts val="1996"/>
              <a:buFont typeface="Arial"/>
              <a:buNone/>
              <a:defRPr b="0" i="0" sz="1995" u="none" cap="none" strike="noStrike">
                <a:solidFill>
                  <a:schemeClr val="dk1"/>
                </a:solidFill>
                <a:latin typeface="Century Gothic"/>
                <a:ea typeface="Century Gothic"/>
                <a:cs typeface="Century Gothic"/>
                <a:sym typeface="Century Gothic"/>
              </a:defRPr>
            </a:lvl5pPr>
            <a:lvl6pPr lvl="5" marR="0" rtl="0" algn="l">
              <a:spcBef>
                <a:spcPts val="399"/>
              </a:spcBef>
              <a:spcAft>
                <a:spcPts val="0"/>
              </a:spcAft>
              <a:buClr>
                <a:schemeClr val="dk1"/>
              </a:buClr>
              <a:buSzPts val="1996"/>
              <a:buFont typeface="Arial"/>
              <a:buNone/>
              <a:defRPr b="0" i="0" sz="1995" u="none" cap="none" strike="noStrike">
                <a:solidFill>
                  <a:schemeClr val="dk1"/>
                </a:solidFill>
                <a:latin typeface="Calibri"/>
                <a:ea typeface="Calibri"/>
                <a:cs typeface="Calibri"/>
                <a:sym typeface="Calibri"/>
              </a:defRPr>
            </a:lvl6pPr>
            <a:lvl7pPr lvl="6" marR="0" rtl="0" algn="l">
              <a:spcBef>
                <a:spcPts val="399"/>
              </a:spcBef>
              <a:spcAft>
                <a:spcPts val="0"/>
              </a:spcAft>
              <a:buClr>
                <a:schemeClr val="dk1"/>
              </a:buClr>
              <a:buSzPts val="1996"/>
              <a:buFont typeface="Arial"/>
              <a:buNone/>
              <a:defRPr b="0" i="0" sz="1995" u="none" cap="none" strike="noStrike">
                <a:solidFill>
                  <a:schemeClr val="dk1"/>
                </a:solidFill>
                <a:latin typeface="Calibri"/>
                <a:ea typeface="Calibri"/>
                <a:cs typeface="Calibri"/>
                <a:sym typeface="Calibri"/>
              </a:defRPr>
            </a:lvl7pPr>
            <a:lvl8pPr lvl="7" marR="0" rtl="0" algn="l">
              <a:spcBef>
                <a:spcPts val="399"/>
              </a:spcBef>
              <a:spcAft>
                <a:spcPts val="0"/>
              </a:spcAft>
              <a:buClr>
                <a:schemeClr val="dk1"/>
              </a:buClr>
              <a:buSzPts val="1996"/>
              <a:buFont typeface="Arial"/>
              <a:buNone/>
              <a:defRPr b="0" i="0" sz="1995" u="none" cap="none" strike="noStrike">
                <a:solidFill>
                  <a:schemeClr val="dk1"/>
                </a:solidFill>
                <a:latin typeface="Calibri"/>
                <a:ea typeface="Calibri"/>
                <a:cs typeface="Calibri"/>
                <a:sym typeface="Calibri"/>
              </a:defRPr>
            </a:lvl8pPr>
            <a:lvl9pPr lvl="8" marR="0" rtl="0" algn="l">
              <a:spcBef>
                <a:spcPts val="399"/>
              </a:spcBef>
              <a:spcAft>
                <a:spcPts val="0"/>
              </a:spcAft>
              <a:buClr>
                <a:schemeClr val="dk1"/>
              </a:buClr>
              <a:buSzPts val="1996"/>
              <a:buFont typeface="Arial"/>
              <a:buNone/>
              <a:defRPr b="0" i="0" sz="1995" u="none" cap="none" strike="noStrike">
                <a:solidFill>
                  <a:schemeClr val="dk1"/>
                </a:solidFill>
                <a:latin typeface="Calibri"/>
                <a:ea typeface="Calibri"/>
                <a:cs typeface="Calibri"/>
                <a:sym typeface="Calibri"/>
              </a:defRPr>
            </a:lvl9pPr>
          </a:lstStyle>
          <a:p/>
        </p:txBody>
      </p:sp>
      <p:sp>
        <p:nvSpPr>
          <p:cNvPr id="203" name="Google Shape;203;p37"/>
          <p:cNvSpPr txBox="1"/>
          <p:nvPr>
            <p:ph idx="1" type="body"/>
          </p:nvPr>
        </p:nvSpPr>
        <p:spPr>
          <a:xfrm>
            <a:off x="2389717" y="5367341"/>
            <a:ext cx="7315200" cy="804863"/>
          </a:xfrm>
          <a:prstGeom prst="rect">
            <a:avLst/>
          </a:prstGeom>
          <a:noFill/>
          <a:ln>
            <a:noFill/>
          </a:ln>
        </p:spPr>
        <p:txBody>
          <a:bodyPr anchorCtr="0" anchor="t" bIns="49100" lIns="98200" spcFirstLastPara="1" rIns="98200" wrap="square" tIns="49100">
            <a:noAutofit/>
          </a:bodyPr>
          <a:lstStyle>
            <a:lvl1pPr indent="-228600" lvl="0" marL="457200" algn="l">
              <a:spcBef>
                <a:spcPts val="272"/>
              </a:spcBef>
              <a:spcAft>
                <a:spcPts val="0"/>
              </a:spcAft>
              <a:buClr>
                <a:schemeClr val="dk1"/>
              </a:buClr>
              <a:buSzPts val="1361"/>
              <a:buNone/>
              <a:defRPr sz="1361"/>
            </a:lvl1pPr>
            <a:lvl2pPr indent="-228600" lvl="1" marL="914400" algn="l">
              <a:spcBef>
                <a:spcPts val="236"/>
              </a:spcBef>
              <a:spcAft>
                <a:spcPts val="0"/>
              </a:spcAft>
              <a:buClr>
                <a:schemeClr val="dk1"/>
              </a:buClr>
              <a:buSzPts val="1180"/>
              <a:buNone/>
              <a:defRPr sz="1180"/>
            </a:lvl2pPr>
            <a:lvl3pPr indent="-228600" lvl="2" marL="1371600" algn="l">
              <a:spcBef>
                <a:spcPts val="181"/>
              </a:spcBef>
              <a:spcAft>
                <a:spcPts val="0"/>
              </a:spcAft>
              <a:buClr>
                <a:schemeClr val="dk1"/>
              </a:buClr>
              <a:buSzPts val="907"/>
              <a:buNone/>
              <a:defRPr sz="907"/>
            </a:lvl3pPr>
            <a:lvl4pPr indent="-228600" lvl="3" marL="1828800" algn="l">
              <a:spcBef>
                <a:spcPts val="181"/>
              </a:spcBef>
              <a:spcAft>
                <a:spcPts val="0"/>
              </a:spcAft>
              <a:buClr>
                <a:schemeClr val="dk1"/>
              </a:buClr>
              <a:buSzPts val="907"/>
              <a:buNone/>
              <a:defRPr sz="907"/>
            </a:lvl4pPr>
            <a:lvl5pPr indent="-228600" lvl="4" marL="2286000" algn="l">
              <a:spcBef>
                <a:spcPts val="181"/>
              </a:spcBef>
              <a:spcAft>
                <a:spcPts val="0"/>
              </a:spcAft>
              <a:buClr>
                <a:schemeClr val="dk1"/>
              </a:buClr>
              <a:buSzPts val="907"/>
              <a:buNone/>
              <a:defRPr sz="907"/>
            </a:lvl5pPr>
            <a:lvl6pPr indent="-228600" lvl="5" marL="2743200" algn="l">
              <a:spcBef>
                <a:spcPts val="181"/>
              </a:spcBef>
              <a:spcAft>
                <a:spcPts val="0"/>
              </a:spcAft>
              <a:buClr>
                <a:schemeClr val="dk1"/>
              </a:buClr>
              <a:buSzPts val="907"/>
              <a:buNone/>
              <a:defRPr sz="907"/>
            </a:lvl6pPr>
            <a:lvl7pPr indent="-228600" lvl="6" marL="3200400" algn="l">
              <a:spcBef>
                <a:spcPts val="181"/>
              </a:spcBef>
              <a:spcAft>
                <a:spcPts val="0"/>
              </a:spcAft>
              <a:buClr>
                <a:schemeClr val="dk1"/>
              </a:buClr>
              <a:buSzPts val="907"/>
              <a:buNone/>
              <a:defRPr sz="907"/>
            </a:lvl7pPr>
            <a:lvl8pPr indent="-228600" lvl="7" marL="3657600" algn="l">
              <a:spcBef>
                <a:spcPts val="181"/>
              </a:spcBef>
              <a:spcAft>
                <a:spcPts val="0"/>
              </a:spcAft>
              <a:buClr>
                <a:schemeClr val="dk1"/>
              </a:buClr>
              <a:buSzPts val="907"/>
              <a:buNone/>
              <a:defRPr sz="907"/>
            </a:lvl8pPr>
            <a:lvl9pPr indent="-228600" lvl="8" marL="4114800" algn="l">
              <a:spcBef>
                <a:spcPts val="181"/>
              </a:spcBef>
              <a:spcAft>
                <a:spcPts val="0"/>
              </a:spcAft>
              <a:buClr>
                <a:schemeClr val="dk1"/>
              </a:buClr>
              <a:buSzPts val="907"/>
              <a:buNone/>
              <a:defRPr sz="907"/>
            </a:lvl9pPr>
          </a:lstStyle>
          <a:p/>
        </p:txBody>
      </p:sp>
      <p:sp>
        <p:nvSpPr>
          <p:cNvPr id="204" name="Google Shape;204;p37"/>
          <p:cNvSpPr txBox="1"/>
          <p:nvPr>
            <p:ph idx="10" type="dt"/>
          </p:nvPr>
        </p:nvSpPr>
        <p:spPr>
          <a:xfrm>
            <a:off x="609601" y="6356395"/>
            <a:ext cx="2844800" cy="365125"/>
          </a:xfrm>
          <a:prstGeom prst="rect">
            <a:avLst/>
          </a:prstGeom>
          <a:noFill/>
          <a:ln>
            <a:noFill/>
          </a:ln>
        </p:spPr>
        <p:txBody>
          <a:bodyPr anchorCtr="0" anchor="ctr" bIns="49100" lIns="98200" spcFirstLastPara="1" rIns="98200" wrap="square" tIns="49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37"/>
          <p:cNvSpPr txBox="1"/>
          <p:nvPr>
            <p:ph idx="11" type="ftr"/>
          </p:nvPr>
        </p:nvSpPr>
        <p:spPr>
          <a:xfrm>
            <a:off x="4165621" y="6356395"/>
            <a:ext cx="3860800" cy="365125"/>
          </a:xfrm>
          <a:prstGeom prst="rect">
            <a:avLst/>
          </a:prstGeom>
          <a:noFill/>
          <a:ln>
            <a:noFill/>
          </a:ln>
        </p:spPr>
        <p:txBody>
          <a:bodyPr anchorCtr="0" anchor="ctr" bIns="49100" lIns="98200" spcFirstLastPara="1" rIns="98200" wrap="square" tIns="491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37"/>
          <p:cNvSpPr txBox="1"/>
          <p:nvPr>
            <p:ph idx="12" type="sldNum"/>
          </p:nvPr>
        </p:nvSpPr>
        <p:spPr>
          <a:xfrm>
            <a:off x="8737599" y="6356395"/>
            <a:ext cx="2844800" cy="365125"/>
          </a:xfrm>
          <a:prstGeom prst="rect">
            <a:avLst/>
          </a:prstGeom>
          <a:noFill/>
          <a:ln>
            <a:noFill/>
          </a:ln>
        </p:spPr>
        <p:txBody>
          <a:bodyPr anchorCtr="0" anchor="ctr" bIns="49100" lIns="98200" spcFirstLastPara="1" rIns="98200" wrap="square" tIns="49100">
            <a:noAutofit/>
          </a:bodyPr>
          <a:lstStyle>
            <a:lvl1pPr indent="0" lvl="0" marL="0" algn="r">
              <a:spcBef>
                <a:spcPts val="0"/>
              </a:spcBef>
              <a:spcAft>
                <a:spcPts val="0"/>
              </a:spcAft>
              <a:buNone/>
              <a:defRPr>
                <a:solidFill>
                  <a:srgbClr val="888888"/>
                </a:solidFill>
                <a:latin typeface="Century Gothic"/>
                <a:ea typeface="Century Gothic"/>
                <a:cs typeface="Century Gothic"/>
                <a:sym typeface="Century Gothic"/>
              </a:defRPr>
            </a:lvl1pPr>
            <a:lvl2pPr indent="0" lvl="1" marL="0" algn="r">
              <a:spcBef>
                <a:spcPts val="0"/>
              </a:spcBef>
              <a:spcAft>
                <a:spcPts val="0"/>
              </a:spcAft>
              <a:buNone/>
              <a:defRPr>
                <a:solidFill>
                  <a:srgbClr val="888888"/>
                </a:solidFill>
                <a:latin typeface="Century Gothic"/>
                <a:ea typeface="Century Gothic"/>
                <a:cs typeface="Century Gothic"/>
                <a:sym typeface="Century Gothic"/>
              </a:defRPr>
            </a:lvl2pPr>
            <a:lvl3pPr indent="0" lvl="2" marL="0" algn="r">
              <a:spcBef>
                <a:spcPts val="0"/>
              </a:spcBef>
              <a:spcAft>
                <a:spcPts val="0"/>
              </a:spcAft>
              <a:buNone/>
              <a:defRPr>
                <a:solidFill>
                  <a:srgbClr val="888888"/>
                </a:solidFill>
                <a:latin typeface="Century Gothic"/>
                <a:ea typeface="Century Gothic"/>
                <a:cs typeface="Century Gothic"/>
                <a:sym typeface="Century Gothic"/>
              </a:defRPr>
            </a:lvl3pPr>
            <a:lvl4pPr indent="0" lvl="3" marL="0" algn="r">
              <a:spcBef>
                <a:spcPts val="0"/>
              </a:spcBef>
              <a:spcAft>
                <a:spcPts val="0"/>
              </a:spcAft>
              <a:buNone/>
              <a:defRPr>
                <a:solidFill>
                  <a:srgbClr val="888888"/>
                </a:solidFill>
                <a:latin typeface="Century Gothic"/>
                <a:ea typeface="Century Gothic"/>
                <a:cs typeface="Century Gothic"/>
                <a:sym typeface="Century Gothic"/>
              </a:defRPr>
            </a:lvl4pPr>
            <a:lvl5pPr indent="0" lvl="4" marL="0" algn="r">
              <a:spcBef>
                <a:spcPts val="0"/>
              </a:spcBef>
              <a:spcAft>
                <a:spcPts val="0"/>
              </a:spcAft>
              <a:buNone/>
              <a:defRPr>
                <a:solidFill>
                  <a:srgbClr val="888888"/>
                </a:solidFill>
                <a:latin typeface="Century Gothic"/>
                <a:ea typeface="Century Gothic"/>
                <a:cs typeface="Century Gothic"/>
                <a:sym typeface="Century Gothic"/>
              </a:defRPr>
            </a:lvl5pPr>
            <a:lvl6pPr indent="0" lvl="5" marL="0" algn="r">
              <a:spcBef>
                <a:spcPts val="0"/>
              </a:spcBef>
              <a:spcAft>
                <a:spcPts val="0"/>
              </a:spcAft>
              <a:buNone/>
              <a:defRPr>
                <a:solidFill>
                  <a:srgbClr val="888888"/>
                </a:solidFill>
                <a:latin typeface="Century Gothic"/>
                <a:ea typeface="Century Gothic"/>
                <a:cs typeface="Century Gothic"/>
                <a:sym typeface="Century Gothic"/>
              </a:defRPr>
            </a:lvl6pPr>
            <a:lvl7pPr indent="0" lvl="6" marL="0" algn="r">
              <a:spcBef>
                <a:spcPts val="0"/>
              </a:spcBef>
              <a:spcAft>
                <a:spcPts val="0"/>
              </a:spcAft>
              <a:buNone/>
              <a:defRPr>
                <a:solidFill>
                  <a:srgbClr val="888888"/>
                </a:solidFill>
                <a:latin typeface="Century Gothic"/>
                <a:ea typeface="Century Gothic"/>
                <a:cs typeface="Century Gothic"/>
                <a:sym typeface="Century Gothic"/>
              </a:defRPr>
            </a:lvl7pPr>
            <a:lvl8pPr indent="0" lvl="7" marL="0" algn="r">
              <a:spcBef>
                <a:spcPts val="0"/>
              </a:spcBef>
              <a:spcAft>
                <a:spcPts val="0"/>
              </a:spcAft>
              <a:buNone/>
              <a:defRPr>
                <a:solidFill>
                  <a:srgbClr val="888888"/>
                </a:solidFill>
                <a:latin typeface="Century Gothic"/>
                <a:ea typeface="Century Gothic"/>
                <a:cs typeface="Century Gothic"/>
                <a:sym typeface="Century Gothic"/>
              </a:defRPr>
            </a:lvl8pPr>
            <a:lvl9pPr indent="0" lvl="8" marL="0" algn="r">
              <a:spcBef>
                <a:spcPts val="0"/>
              </a:spcBef>
              <a:spcAft>
                <a:spcPts val="0"/>
              </a:spcAft>
              <a:buNone/>
              <a:defRPr>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texto vertical" type="vertTx">
  <p:cSld name="VERTICAL_TEXT">
    <p:spTree>
      <p:nvGrpSpPr>
        <p:cNvPr id="207" name="Shape 207"/>
        <p:cNvGrpSpPr/>
        <p:nvPr/>
      </p:nvGrpSpPr>
      <p:grpSpPr>
        <a:xfrm>
          <a:off x="0" y="0"/>
          <a:ext cx="0" cy="0"/>
          <a:chOff x="0" y="0"/>
          <a:chExt cx="0" cy="0"/>
        </a:xfrm>
      </p:grpSpPr>
      <p:sp>
        <p:nvSpPr>
          <p:cNvPr id="208" name="Google Shape;208;p38"/>
          <p:cNvSpPr txBox="1"/>
          <p:nvPr>
            <p:ph type="title"/>
          </p:nvPr>
        </p:nvSpPr>
        <p:spPr>
          <a:xfrm>
            <a:off x="-14927" y="-32462"/>
            <a:ext cx="10264909" cy="1143000"/>
          </a:xfrm>
          <a:prstGeom prst="rect">
            <a:avLst/>
          </a:prstGeom>
          <a:noFill/>
          <a:ln>
            <a:noFill/>
          </a:ln>
        </p:spPr>
        <p:txBody>
          <a:bodyPr anchorCtr="0" anchor="ctr" bIns="49100" lIns="98200" spcFirstLastPara="1" rIns="98200" wrap="square" tIns="4910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9" name="Google Shape;209;p38"/>
          <p:cNvSpPr txBox="1"/>
          <p:nvPr>
            <p:ph idx="1" type="body"/>
          </p:nvPr>
        </p:nvSpPr>
        <p:spPr>
          <a:xfrm rot="5400000">
            <a:off x="3833051" y="-1623218"/>
            <a:ext cx="4525963" cy="10972800"/>
          </a:xfrm>
          <a:prstGeom prst="rect">
            <a:avLst/>
          </a:prstGeom>
          <a:noFill/>
          <a:ln>
            <a:noFill/>
          </a:ln>
        </p:spPr>
        <p:txBody>
          <a:bodyPr anchorCtr="0" anchor="t" bIns="49100" lIns="98200" spcFirstLastPara="1" rIns="98200" wrap="square" tIns="491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0" name="Google Shape;210;p38"/>
          <p:cNvSpPr txBox="1"/>
          <p:nvPr>
            <p:ph idx="10" type="dt"/>
          </p:nvPr>
        </p:nvSpPr>
        <p:spPr>
          <a:xfrm>
            <a:off x="609601" y="6356395"/>
            <a:ext cx="2844800" cy="365125"/>
          </a:xfrm>
          <a:prstGeom prst="rect">
            <a:avLst/>
          </a:prstGeom>
          <a:noFill/>
          <a:ln>
            <a:noFill/>
          </a:ln>
        </p:spPr>
        <p:txBody>
          <a:bodyPr anchorCtr="0" anchor="ctr" bIns="49100" lIns="98200" spcFirstLastPara="1" rIns="98200" wrap="square" tIns="49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 name="Google Shape;211;p38"/>
          <p:cNvSpPr txBox="1"/>
          <p:nvPr>
            <p:ph idx="11" type="ftr"/>
          </p:nvPr>
        </p:nvSpPr>
        <p:spPr>
          <a:xfrm>
            <a:off x="4165621" y="6356395"/>
            <a:ext cx="3860800" cy="365125"/>
          </a:xfrm>
          <a:prstGeom prst="rect">
            <a:avLst/>
          </a:prstGeom>
          <a:noFill/>
          <a:ln>
            <a:noFill/>
          </a:ln>
        </p:spPr>
        <p:txBody>
          <a:bodyPr anchorCtr="0" anchor="ctr" bIns="49100" lIns="98200" spcFirstLastPara="1" rIns="98200" wrap="square" tIns="491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 name="Google Shape;212;p38"/>
          <p:cNvSpPr txBox="1"/>
          <p:nvPr>
            <p:ph idx="12" type="sldNum"/>
          </p:nvPr>
        </p:nvSpPr>
        <p:spPr>
          <a:xfrm>
            <a:off x="8737599" y="6356395"/>
            <a:ext cx="2844800" cy="365125"/>
          </a:xfrm>
          <a:prstGeom prst="rect">
            <a:avLst/>
          </a:prstGeom>
          <a:noFill/>
          <a:ln>
            <a:noFill/>
          </a:ln>
        </p:spPr>
        <p:txBody>
          <a:bodyPr anchorCtr="0" anchor="ctr" bIns="49100" lIns="98200" spcFirstLastPara="1" rIns="98200" wrap="square" tIns="49100">
            <a:noAutofit/>
          </a:bodyPr>
          <a:lstStyle>
            <a:lvl1pPr indent="0" lvl="0" marL="0" algn="r">
              <a:spcBef>
                <a:spcPts val="0"/>
              </a:spcBef>
              <a:spcAft>
                <a:spcPts val="0"/>
              </a:spcAft>
              <a:buNone/>
              <a:defRPr>
                <a:solidFill>
                  <a:srgbClr val="888888"/>
                </a:solidFill>
                <a:latin typeface="Century Gothic"/>
                <a:ea typeface="Century Gothic"/>
                <a:cs typeface="Century Gothic"/>
                <a:sym typeface="Century Gothic"/>
              </a:defRPr>
            </a:lvl1pPr>
            <a:lvl2pPr indent="0" lvl="1" marL="0" algn="r">
              <a:spcBef>
                <a:spcPts val="0"/>
              </a:spcBef>
              <a:spcAft>
                <a:spcPts val="0"/>
              </a:spcAft>
              <a:buNone/>
              <a:defRPr>
                <a:solidFill>
                  <a:srgbClr val="888888"/>
                </a:solidFill>
                <a:latin typeface="Century Gothic"/>
                <a:ea typeface="Century Gothic"/>
                <a:cs typeface="Century Gothic"/>
                <a:sym typeface="Century Gothic"/>
              </a:defRPr>
            </a:lvl2pPr>
            <a:lvl3pPr indent="0" lvl="2" marL="0" algn="r">
              <a:spcBef>
                <a:spcPts val="0"/>
              </a:spcBef>
              <a:spcAft>
                <a:spcPts val="0"/>
              </a:spcAft>
              <a:buNone/>
              <a:defRPr>
                <a:solidFill>
                  <a:srgbClr val="888888"/>
                </a:solidFill>
                <a:latin typeface="Century Gothic"/>
                <a:ea typeface="Century Gothic"/>
                <a:cs typeface="Century Gothic"/>
                <a:sym typeface="Century Gothic"/>
              </a:defRPr>
            </a:lvl3pPr>
            <a:lvl4pPr indent="0" lvl="3" marL="0" algn="r">
              <a:spcBef>
                <a:spcPts val="0"/>
              </a:spcBef>
              <a:spcAft>
                <a:spcPts val="0"/>
              </a:spcAft>
              <a:buNone/>
              <a:defRPr>
                <a:solidFill>
                  <a:srgbClr val="888888"/>
                </a:solidFill>
                <a:latin typeface="Century Gothic"/>
                <a:ea typeface="Century Gothic"/>
                <a:cs typeface="Century Gothic"/>
                <a:sym typeface="Century Gothic"/>
              </a:defRPr>
            </a:lvl4pPr>
            <a:lvl5pPr indent="0" lvl="4" marL="0" algn="r">
              <a:spcBef>
                <a:spcPts val="0"/>
              </a:spcBef>
              <a:spcAft>
                <a:spcPts val="0"/>
              </a:spcAft>
              <a:buNone/>
              <a:defRPr>
                <a:solidFill>
                  <a:srgbClr val="888888"/>
                </a:solidFill>
                <a:latin typeface="Century Gothic"/>
                <a:ea typeface="Century Gothic"/>
                <a:cs typeface="Century Gothic"/>
                <a:sym typeface="Century Gothic"/>
              </a:defRPr>
            </a:lvl5pPr>
            <a:lvl6pPr indent="0" lvl="5" marL="0" algn="r">
              <a:spcBef>
                <a:spcPts val="0"/>
              </a:spcBef>
              <a:spcAft>
                <a:spcPts val="0"/>
              </a:spcAft>
              <a:buNone/>
              <a:defRPr>
                <a:solidFill>
                  <a:srgbClr val="888888"/>
                </a:solidFill>
                <a:latin typeface="Century Gothic"/>
                <a:ea typeface="Century Gothic"/>
                <a:cs typeface="Century Gothic"/>
                <a:sym typeface="Century Gothic"/>
              </a:defRPr>
            </a:lvl6pPr>
            <a:lvl7pPr indent="0" lvl="6" marL="0" algn="r">
              <a:spcBef>
                <a:spcPts val="0"/>
              </a:spcBef>
              <a:spcAft>
                <a:spcPts val="0"/>
              </a:spcAft>
              <a:buNone/>
              <a:defRPr>
                <a:solidFill>
                  <a:srgbClr val="888888"/>
                </a:solidFill>
                <a:latin typeface="Century Gothic"/>
                <a:ea typeface="Century Gothic"/>
                <a:cs typeface="Century Gothic"/>
                <a:sym typeface="Century Gothic"/>
              </a:defRPr>
            </a:lvl7pPr>
            <a:lvl8pPr indent="0" lvl="7" marL="0" algn="r">
              <a:spcBef>
                <a:spcPts val="0"/>
              </a:spcBef>
              <a:spcAft>
                <a:spcPts val="0"/>
              </a:spcAft>
              <a:buNone/>
              <a:defRPr>
                <a:solidFill>
                  <a:srgbClr val="888888"/>
                </a:solidFill>
                <a:latin typeface="Century Gothic"/>
                <a:ea typeface="Century Gothic"/>
                <a:cs typeface="Century Gothic"/>
                <a:sym typeface="Century Gothic"/>
              </a:defRPr>
            </a:lvl8pPr>
            <a:lvl9pPr indent="0" lvl="8" marL="0" algn="r">
              <a:spcBef>
                <a:spcPts val="0"/>
              </a:spcBef>
              <a:spcAft>
                <a:spcPts val="0"/>
              </a:spcAft>
              <a:buNone/>
              <a:defRPr>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vertical y texto" type="vertTitleAndTx">
  <p:cSld name="VERTICAL_TITLE_AND_VERTICAL_TEXT">
    <p:spTree>
      <p:nvGrpSpPr>
        <p:cNvPr id="213" name="Shape 213"/>
        <p:cNvGrpSpPr/>
        <p:nvPr/>
      </p:nvGrpSpPr>
      <p:grpSpPr>
        <a:xfrm>
          <a:off x="0" y="0"/>
          <a:ext cx="0" cy="0"/>
          <a:chOff x="0" y="0"/>
          <a:chExt cx="0" cy="0"/>
        </a:xfrm>
      </p:grpSpPr>
      <p:sp>
        <p:nvSpPr>
          <p:cNvPr id="214" name="Google Shape;214;p39"/>
          <p:cNvSpPr txBox="1"/>
          <p:nvPr>
            <p:ph type="title"/>
          </p:nvPr>
        </p:nvSpPr>
        <p:spPr>
          <a:xfrm rot="5400000">
            <a:off x="7630584" y="2070630"/>
            <a:ext cx="6451600" cy="2916767"/>
          </a:xfrm>
          <a:prstGeom prst="rect">
            <a:avLst/>
          </a:prstGeom>
          <a:noFill/>
          <a:ln>
            <a:noFill/>
          </a:ln>
        </p:spPr>
        <p:txBody>
          <a:bodyPr anchorCtr="0" anchor="ctr" bIns="49100" lIns="98200" spcFirstLastPara="1" rIns="98200" wrap="square" tIns="4910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5" name="Google Shape;215;p39"/>
          <p:cNvSpPr txBox="1"/>
          <p:nvPr>
            <p:ph idx="1" type="body"/>
          </p:nvPr>
        </p:nvSpPr>
        <p:spPr>
          <a:xfrm rot="5400000">
            <a:off x="1695477" y="-744537"/>
            <a:ext cx="6451600" cy="8547100"/>
          </a:xfrm>
          <a:prstGeom prst="rect">
            <a:avLst/>
          </a:prstGeom>
          <a:noFill/>
          <a:ln>
            <a:noFill/>
          </a:ln>
        </p:spPr>
        <p:txBody>
          <a:bodyPr anchorCtr="0" anchor="t" bIns="49100" lIns="98200" spcFirstLastPara="1" rIns="98200" wrap="square" tIns="491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6" name="Google Shape;216;p39"/>
          <p:cNvSpPr txBox="1"/>
          <p:nvPr>
            <p:ph idx="10" type="dt"/>
          </p:nvPr>
        </p:nvSpPr>
        <p:spPr>
          <a:xfrm>
            <a:off x="609601" y="6356395"/>
            <a:ext cx="2844800" cy="365125"/>
          </a:xfrm>
          <a:prstGeom prst="rect">
            <a:avLst/>
          </a:prstGeom>
          <a:noFill/>
          <a:ln>
            <a:noFill/>
          </a:ln>
        </p:spPr>
        <p:txBody>
          <a:bodyPr anchorCtr="0" anchor="ctr" bIns="49100" lIns="98200" spcFirstLastPara="1" rIns="98200" wrap="square" tIns="49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39"/>
          <p:cNvSpPr txBox="1"/>
          <p:nvPr>
            <p:ph idx="11" type="ftr"/>
          </p:nvPr>
        </p:nvSpPr>
        <p:spPr>
          <a:xfrm>
            <a:off x="4165621" y="6356395"/>
            <a:ext cx="3860800" cy="365125"/>
          </a:xfrm>
          <a:prstGeom prst="rect">
            <a:avLst/>
          </a:prstGeom>
          <a:noFill/>
          <a:ln>
            <a:noFill/>
          </a:ln>
        </p:spPr>
        <p:txBody>
          <a:bodyPr anchorCtr="0" anchor="ctr" bIns="49100" lIns="98200" spcFirstLastPara="1" rIns="98200" wrap="square" tIns="491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8" name="Google Shape;218;p39"/>
          <p:cNvSpPr txBox="1"/>
          <p:nvPr>
            <p:ph idx="12" type="sldNum"/>
          </p:nvPr>
        </p:nvSpPr>
        <p:spPr>
          <a:xfrm>
            <a:off x="8737599" y="6356395"/>
            <a:ext cx="2844800" cy="365125"/>
          </a:xfrm>
          <a:prstGeom prst="rect">
            <a:avLst/>
          </a:prstGeom>
          <a:noFill/>
          <a:ln>
            <a:noFill/>
          </a:ln>
        </p:spPr>
        <p:txBody>
          <a:bodyPr anchorCtr="0" anchor="ctr" bIns="49100" lIns="98200" spcFirstLastPara="1" rIns="98200" wrap="square" tIns="49100">
            <a:noAutofit/>
          </a:bodyPr>
          <a:lstStyle>
            <a:lvl1pPr indent="0" lvl="0" marL="0" algn="r">
              <a:spcBef>
                <a:spcPts val="0"/>
              </a:spcBef>
              <a:spcAft>
                <a:spcPts val="0"/>
              </a:spcAft>
              <a:buNone/>
              <a:defRPr>
                <a:solidFill>
                  <a:srgbClr val="888888"/>
                </a:solidFill>
                <a:latin typeface="Century Gothic"/>
                <a:ea typeface="Century Gothic"/>
                <a:cs typeface="Century Gothic"/>
                <a:sym typeface="Century Gothic"/>
              </a:defRPr>
            </a:lvl1pPr>
            <a:lvl2pPr indent="0" lvl="1" marL="0" algn="r">
              <a:spcBef>
                <a:spcPts val="0"/>
              </a:spcBef>
              <a:spcAft>
                <a:spcPts val="0"/>
              </a:spcAft>
              <a:buNone/>
              <a:defRPr>
                <a:solidFill>
                  <a:srgbClr val="888888"/>
                </a:solidFill>
                <a:latin typeface="Century Gothic"/>
                <a:ea typeface="Century Gothic"/>
                <a:cs typeface="Century Gothic"/>
                <a:sym typeface="Century Gothic"/>
              </a:defRPr>
            </a:lvl2pPr>
            <a:lvl3pPr indent="0" lvl="2" marL="0" algn="r">
              <a:spcBef>
                <a:spcPts val="0"/>
              </a:spcBef>
              <a:spcAft>
                <a:spcPts val="0"/>
              </a:spcAft>
              <a:buNone/>
              <a:defRPr>
                <a:solidFill>
                  <a:srgbClr val="888888"/>
                </a:solidFill>
                <a:latin typeface="Century Gothic"/>
                <a:ea typeface="Century Gothic"/>
                <a:cs typeface="Century Gothic"/>
                <a:sym typeface="Century Gothic"/>
              </a:defRPr>
            </a:lvl3pPr>
            <a:lvl4pPr indent="0" lvl="3" marL="0" algn="r">
              <a:spcBef>
                <a:spcPts val="0"/>
              </a:spcBef>
              <a:spcAft>
                <a:spcPts val="0"/>
              </a:spcAft>
              <a:buNone/>
              <a:defRPr>
                <a:solidFill>
                  <a:srgbClr val="888888"/>
                </a:solidFill>
                <a:latin typeface="Century Gothic"/>
                <a:ea typeface="Century Gothic"/>
                <a:cs typeface="Century Gothic"/>
                <a:sym typeface="Century Gothic"/>
              </a:defRPr>
            </a:lvl4pPr>
            <a:lvl5pPr indent="0" lvl="4" marL="0" algn="r">
              <a:spcBef>
                <a:spcPts val="0"/>
              </a:spcBef>
              <a:spcAft>
                <a:spcPts val="0"/>
              </a:spcAft>
              <a:buNone/>
              <a:defRPr>
                <a:solidFill>
                  <a:srgbClr val="888888"/>
                </a:solidFill>
                <a:latin typeface="Century Gothic"/>
                <a:ea typeface="Century Gothic"/>
                <a:cs typeface="Century Gothic"/>
                <a:sym typeface="Century Gothic"/>
              </a:defRPr>
            </a:lvl5pPr>
            <a:lvl6pPr indent="0" lvl="5" marL="0" algn="r">
              <a:spcBef>
                <a:spcPts val="0"/>
              </a:spcBef>
              <a:spcAft>
                <a:spcPts val="0"/>
              </a:spcAft>
              <a:buNone/>
              <a:defRPr>
                <a:solidFill>
                  <a:srgbClr val="888888"/>
                </a:solidFill>
                <a:latin typeface="Century Gothic"/>
                <a:ea typeface="Century Gothic"/>
                <a:cs typeface="Century Gothic"/>
                <a:sym typeface="Century Gothic"/>
              </a:defRPr>
            </a:lvl6pPr>
            <a:lvl7pPr indent="0" lvl="6" marL="0" algn="r">
              <a:spcBef>
                <a:spcPts val="0"/>
              </a:spcBef>
              <a:spcAft>
                <a:spcPts val="0"/>
              </a:spcAft>
              <a:buNone/>
              <a:defRPr>
                <a:solidFill>
                  <a:srgbClr val="888888"/>
                </a:solidFill>
                <a:latin typeface="Century Gothic"/>
                <a:ea typeface="Century Gothic"/>
                <a:cs typeface="Century Gothic"/>
                <a:sym typeface="Century Gothic"/>
              </a:defRPr>
            </a:lvl7pPr>
            <a:lvl8pPr indent="0" lvl="7" marL="0" algn="r">
              <a:spcBef>
                <a:spcPts val="0"/>
              </a:spcBef>
              <a:spcAft>
                <a:spcPts val="0"/>
              </a:spcAft>
              <a:buNone/>
              <a:defRPr>
                <a:solidFill>
                  <a:srgbClr val="888888"/>
                </a:solidFill>
                <a:latin typeface="Century Gothic"/>
                <a:ea typeface="Century Gothic"/>
                <a:cs typeface="Century Gothic"/>
                <a:sym typeface="Century Gothic"/>
              </a:defRPr>
            </a:lvl8pPr>
            <a:lvl9pPr indent="0" lvl="8" marL="0" algn="r">
              <a:spcBef>
                <a:spcPts val="0"/>
              </a:spcBef>
              <a:spcAft>
                <a:spcPts val="0"/>
              </a:spcAft>
              <a:buNone/>
              <a:defRPr>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ólo el título" type="tx">
  <p:cSld name="TITLE_AND_BODY">
    <p:bg>
      <p:bgPr>
        <a:blipFill>
          <a:blip r:embed="rId2">
            <a:alphaModFix/>
          </a:blip>
          <a:stretch>
            <a:fillRect/>
          </a:stretch>
        </a:blipFill>
      </p:bgPr>
    </p:bg>
    <p:spTree>
      <p:nvGrpSpPr>
        <p:cNvPr id="223" name="Shape 223"/>
        <p:cNvGrpSpPr/>
        <p:nvPr/>
      </p:nvGrpSpPr>
      <p:grpSpPr>
        <a:xfrm>
          <a:off x="0" y="0"/>
          <a:ext cx="0" cy="0"/>
          <a:chOff x="0" y="0"/>
          <a:chExt cx="0" cy="0"/>
        </a:xfrm>
      </p:grpSpPr>
      <p:sp>
        <p:nvSpPr>
          <p:cNvPr id="224" name="Google Shape;224;p41"/>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225" name="Google Shape;225;p41"/>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0B0F0"/>
              </a:buClr>
              <a:buSzPts val="1920"/>
              <a:buChar char="•"/>
              <a:defRPr sz="1920">
                <a:solidFill>
                  <a:srgbClr val="00B0F0"/>
                </a:solidFill>
              </a:defRPr>
            </a:lvl1pPr>
            <a:lvl2pPr indent="-350519" lvl="1" marL="914400" algn="l">
              <a:lnSpc>
                <a:spcPct val="100000"/>
              </a:lnSpc>
              <a:spcBef>
                <a:spcPts val="360"/>
              </a:spcBef>
              <a:spcAft>
                <a:spcPts val="0"/>
              </a:spcAft>
              <a:buClr>
                <a:srgbClr val="00B0F0"/>
              </a:buClr>
              <a:buSzPts val="1920"/>
              <a:buChar char="–"/>
              <a:defRPr sz="1920">
                <a:solidFill>
                  <a:srgbClr val="00B0F0"/>
                </a:solidFill>
              </a:defRPr>
            </a:lvl2pPr>
            <a:lvl3pPr indent="-350519" lvl="2" marL="1371600" algn="l">
              <a:lnSpc>
                <a:spcPct val="100000"/>
              </a:lnSpc>
              <a:spcBef>
                <a:spcPts val="360"/>
              </a:spcBef>
              <a:spcAft>
                <a:spcPts val="0"/>
              </a:spcAft>
              <a:buClr>
                <a:srgbClr val="00B0F0"/>
              </a:buClr>
              <a:buSzPts val="1920"/>
              <a:buChar char="•"/>
              <a:defRPr sz="1920">
                <a:solidFill>
                  <a:srgbClr val="00B0F0"/>
                </a:solidFill>
              </a:defRPr>
            </a:lvl3pPr>
            <a:lvl4pPr indent="-350519" lvl="3" marL="1828800" algn="l">
              <a:lnSpc>
                <a:spcPct val="100000"/>
              </a:lnSpc>
              <a:spcBef>
                <a:spcPts val="360"/>
              </a:spcBef>
              <a:spcAft>
                <a:spcPts val="0"/>
              </a:spcAft>
              <a:buClr>
                <a:srgbClr val="00B0F0"/>
              </a:buClr>
              <a:buSzPts val="1920"/>
              <a:buChar char="–"/>
              <a:defRPr sz="1920">
                <a:solidFill>
                  <a:srgbClr val="00B0F0"/>
                </a:solidFill>
              </a:defRPr>
            </a:lvl4pPr>
            <a:lvl5pPr indent="-350520" lvl="4" marL="2286000" algn="l">
              <a:lnSpc>
                <a:spcPct val="100000"/>
              </a:lnSpc>
              <a:spcBef>
                <a:spcPts val="360"/>
              </a:spcBef>
              <a:spcAft>
                <a:spcPts val="0"/>
              </a:spcAft>
              <a:buClr>
                <a:srgbClr val="00B0F0"/>
              </a:buClr>
              <a:buSzPts val="1920"/>
              <a:buChar char="»"/>
              <a:defRPr sz="1920">
                <a:solidFill>
                  <a:srgbClr val="00B0F0"/>
                </a:solidFill>
              </a:defRPr>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226" name="Google Shape;226;p41"/>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de título">
  <p:cSld name="Diapositiva de título">
    <p:spTree>
      <p:nvGrpSpPr>
        <p:cNvPr id="227" name="Shape 227"/>
        <p:cNvGrpSpPr/>
        <p:nvPr/>
      </p:nvGrpSpPr>
      <p:grpSpPr>
        <a:xfrm>
          <a:off x="0" y="0"/>
          <a:ext cx="0" cy="0"/>
          <a:chOff x="0" y="0"/>
          <a:chExt cx="0" cy="0"/>
        </a:xfrm>
      </p:grpSpPr>
      <p:sp>
        <p:nvSpPr>
          <p:cNvPr id="228" name="Google Shape;228;p42"/>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cabezado de sección">
  <p:cSld name="Encabezado de sección">
    <p:bg>
      <p:bgPr>
        <a:blipFill>
          <a:blip r:embed="rId2">
            <a:alphaModFix/>
          </a:blip>
          <a:stretch>
            <a:fillRect/>
          </a:stretch>
        </a:blipFill>
      </p:bgPr>
    </p:bg>
    <p:spTree>
      <p:nvGrpSpPr>
        <p:cNvPr id="229" name="Shape 229"/>
        <p:cNvGrpSpPr/>
        <p:nvPr/>
      </p:nvGrpSpPr>
      <p:grpSpPr>
        <a:xfrm>
          <a:off x="0" y="0"/>
          <a:ext cx="0" cy="0"/>
          <a:chOff x="0" y="0"/>
          <a:chExt cx="0" cy="0"/>
        </a:xfrm>
      </p:grpSpPr>
      <p:sp>
        <p:nvSpPr>
          <p:cNvPr id="230" name="Google Shape;230;p43"/>
          <p:cNvSpPr txBox="1"/>
          <p:nvPr>
            <p:ph type="title"/>
          </p:nvPr>
        </p:nvSpPr>
        <p:spPr>
          <a:xfrm>
            <a:off x="2038900" y="3871443"/>
            <a:ext cx="8907075" cy="1170692"/>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b="1" sz="2880" cap="none"/>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231" name="Google Shape;231;p43"/>
          <p:cNvSpPr txBox="1"/>
          <p:nvPr>
            <p:ph idx="1" type="body"/>
          </p:nvPr>
        </p:nvSpPr>
        <p:spPr>
          <a:xfrm>
            <a:off x="1558808" y="2158826"/>
            <a:ext cx="10363203" cy="1500188"/>
          </a:xfrm>
          <a:prstGeom prst="rect">
            <a:avLst/>
          </a:prstGeom>
          <a:noFill/>
          <a:ln>
            <a:noFill/>
          </a:ln>
        </p:spPr>
        <p:txBody>
          <a:bodyPr anchorCtr="0" anchor="b" bIns="45700" lIns="45700" spcFirstLastPara="1" rIns="45700" wrap="square" tIns="45700">
            <a:noAutofit/>
          </a:bodyPr>
          <a:lstStyle>
            <a:lvl1pPr indent="-228600" lvl="0" marL="457200" algn="l">
              <a:lnSpc>
                <a:spcPct val="100000"/>
              </a:lnSpc>
              <a:spcBef>
                <a:spcPts val="600"/>
              </a:spcBef>
              <a:spcAft>
                <a:spcPts val="0"/>
              </a:spcAft>
              <a:buClr>
                <a:srgbClr val="8890AB"/>
              </a:buClr>
              <a:buSzPts val="2880"/>
              <a:buFont typeface="Arial"/>
              <a:buNone/>
              <a:defRPr sz="2880">
                <a:solidFill>
                  <a:srgbClr val="8890AB"/>
                </a:solidFill>
              </a:defRPr>
            </a:lvl1pPr>
            <a:lvl2pPr indent="-228600" lvl="1" marL="914400" algn="l">
              <a:lnSpc>
                <a:spcPct val="100000"/>
              </a:lnSpc>
              <a:spcBef>
                <a:spcPts val="600"/>
              </a:spcBef>
              <a:spcAft>
                <a:spcPts val="0"/>
              </a:spcAft>
              <a:buClr>
                <a:srgbClr val="8890AB"/>
              </a:buClr>
              <a:buSzPts val="2880"/>
              <a:buFont typeface="Arial"/>
              <a:buNone/>
              <a:defRPr sz="2880">
                <a:solidFill>
                  <a:srgbClr val="8890AB"/>
                </a:solidFill>
              </a:defRPr>
            </a:lvl2pPr>
            <a:lvl3pPr indent="-228600" lvl="2" marL="1371600" algn="l">
              <a:lnSpc>
                <a:spcPct val="100000"/>
              </a:lnSpc>
              <a:spcBef>
                <a:spcPts val="600"/>
              </a:spcBef>
              <a:spcAft>
                <a:spcPts val="0"/>
              </a:spcAft>
              <a:buClr>
                <a:srgbClr val="8890AB"/>
              </a:buClr>
              <a:buSzPts val="2880"/>
              <a:buFont typeface="Arial"/>
              <a:buNone/>
              <a:defRPr sz="2880">
                <a:solidFill>
                  <a:srgbClr val="8890AB"/>
                </a:solidFill>
              </a:defRPr>
            </a:lvl3pPr>
            <a:lvl4pPr indent="-228600" lvl="3" marL="1828800" algn="l">
              <a:lnSpc>
                <a:spcPct val="100000"/>
              </a:lnSpc>
              <a:spcBef>
                <a:spcPts val="600"/>
              </a:spcBef>
              <a:spcAft>
                <a:spcPts val="0"/>
              </a:spcAft>
              <a:buClr>
                <a:srgbClr val="8890AB"/>
              </a:buClr>
              <a:buSzPts val="2880"/>
              <a:buFont typeface="Arial"/>
              <a:buNone/>
              <a:defRPr sz="2880">
                <a:solidFill>
                  <a:srgbClr val="8890AB"/>
                </a:solidFill>
              </a:defRPr>
            </a:lvl4pPr>
            <a:lvl5pPr indent="-228600" lvl="4" marL="2286000" algn="l">
              <a:lnSpc>
                <a:spcPct val="100000"/>
              </a:lnSpc>
              <a:spcBef>
                <a:spcPts val="600"/>
              </a:spcBef>
              <a:spcAft>
                <a:spcPts val="0"/>
              </a:spcAft>
              <a:buClr>
                <a:srgbClr val="8890AB"/>
              </a:buClr>
              <a:buSzPts val="2880"/>
              <a:buFont typeface="Arial"/>
              <a:buNone/>
              <a:defRPr sz="2880">
                <a:solidFill>
                  <a:srgbClr val="8890AB"/>
                </a:solidFill>
              </a:defRPr>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232" name="Google Shape;232;p43"/>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ción">
  <p:cSld name="Comparación">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25" name="Google Shape;25;p5"/>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04080"/>
              </a:buClr>
              <a:buSzPts val="1920"/>
              <a:buChar char="•"/>
              <a:defRPr sz="1920"/>
            </a:lvl1pPr>
            <a:lvl2pPr indent="-350519" lvl="1" marL="914400" algn="l">
              <a:lnSpc>
                <a:spcPct val="100000"/>
              </a:lnSpc>
              <a:spcBef>
                <a:spcPts val="360"/>
              </a:spcBef>
              <a:spcAft>
                <a:spcPts val="0"/>
              </a:spcAft>
              <a:buClr>
                <a:srgbClr val="004080"/>
              </a:buClr>
              <a:buSzPts val="1920"/>
              <a:buChar char="–"/>
              <a:defRPr sz="1920"/>
            </a:lvl2pPr>
            <a:lvl3pPr indent="-350519" lvl="2" marL="1371600" algn="l">
              <a:lnSpc>
                <a:spcPct val="100000"/>
              </a:lnSpc>
              <a:spcBef>
                <a:spcPts val="360"/>
              </a:spcBef>
              <a:spcAft>
                <a:spcPts val="0"/>
              </a:spcAft>
              <a:buClr>
                <a:srgbClr val="004080"/>
              </a:buClr>
              <a:buSzPts val="1920"/>
              <a:buChar char="•"/>
              <a:defRPr sz="1920"/>
            </a:lvl3pPr>
            <a:lvl4pPr indent="-350519" lvl="3" marL="1828800" algn="l">
              <a:lnSpc>
                <a:spcPct val="100000"/>
              </a:lnSpc>
              <a:spcBef>
                <a:spcPts val="360"/>
              </a:spcBef>
              <a:spcAft>
                <a:spcPts val="0"/>
              </a:spcAft>
              <a:buClr>
                <a:srgbClr val="004080"/>
              </a:buClr>
              <a:buSzPts val="1920"/>
              <a:buChar char="–"/>
              <a:defRPr sz="1920"/>
            </a:lvl4pPr>
            <a:lvl5pPr indent="-350520" lvl="4" marL="2286000" algn="l">
              <a:lnSpc>
                <a:spcPct val="100000"/>
              </a:lnSpc>
              <a:spcBef>
                <a:spcPts val="360"/>
              </a:spcBef>
              <a:spcAft>
                <a:spcPts val="0"/>
              </a:spcAft>
              <a:buClr>
                <a:srgbClr val="004080"/>
              </a:buClr>
              <a:buSzPts val="1920"/>
              <a:buChar char="»"/>
              <a:defRPr sz="1920"/>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26" name="Google Shape;26;p5"/>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s objetos">
  <p:cSld name="Dos objetos">
    <p:bg>
      <p:bgPr>
        <a:blipFill>
          <a:blip r:embed="rId2">
            <a:alphaModFix/>
          </a:blip>
          <a:stretch>
            <a:fillRect/>
          </a:stretch>
        </a:blipFill>
      </p:bgPr>
    </p:bg>
    <p:spTree>
      <p:nvGrpSpPr>
        <p:cNvPr id="233" name="Shape 233"/>
        <p:cNvGrpSpPr/>
        <p:nvPr/>
      </p:nvGrpSpPr>
      <p:grpSpPr>
        <a:xfrm>
          <a:off x="0" y="0"/>
          <a:ext cx="0" cy="0"/>
          <a:chOff x="0" y="0"/>
          <a:chExt cx="0" cy="0"/>
        </a:xfrm>
      </p:grpSpPr>
      <p:sp>
        <p:nvSpPr>
          <p:cNvPr id="234" name="Google Shape;234;p44"/>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235" name="Google Shape;235;p44"/>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04080"/>
              </a:buClr>
              <a:buSzPts val="1920"/>
              <a:buChar char="•"/>
              <a:defRPr sz="1920"/>
            </a:lvl1pPr>
            <a:lvl2pPr indent="-350519" lvl="1" marL="914400" algn="l">
              <a:lnSpc>
                <a:spcPct val="100000"/>
              </a:lnSpc>
              <a:spcBef>
                <a:spcPts val="360"/>
              </a:spcBef>
              <a:spcAft>
                <a:spcPts val="0"/>
              </a:spcAft>
              <a:buClr>
                <a:srgbClr val="004080"/>
              </a:buClr>
              <a:buSzPts val="1920"/>
              <a:buChar char="–"/>
              <a:defRPr sz="1920"/>
            </a:lvl2pPr>
            <a:lvl3pPr indent="-350519" lvl="2" marL="1371600" algn="l">
              <a:lnSpc>
                <a:spcPct val="100000"/>
              </a:lnSpc>
              <a:spcBef>
                <a:spcPts val="360"/>
              </a:spcBef>
              <a:spcAft>
                <a:spcPts val="0"/>
              </a:spcAft>
              <a:buClr>
                <a:srgbClr val="004080"/>
              </a:buClr>
              <a:buSzPts val="1920"/>
              <a:buChar char="•"/>
              <a:defRPr sz="1920"/>
            </a:lvl3pPr>
            <a:lvl4pPr indent="-350519" lvl="3" marL="1828800" algn="l">
              <a:lnSpc>
                <a:spcPct val="100000"/>
              </a:lnSpc>
              <a:spcBef>
                <a:spcPts val="360"/>
              </a:spcBef>
              <a:spcAft>
                <a:spcPts val="0"/>
              </a:spcAft>
              <a:buClr>
                <a:srgbClr val="004080"/>
              </a:buClr>
              <a:buSzPts val="1920"/>
              <a:buChar char="–"/>
              <a:defRPr sz="1920"/>
            </a:lvl4pPr>
            <a:lvl5pPr indent="-350520" lvl="4" marL="2286000" algn="l">
              <a:lnSpc>
                <a:spcPct val="100000"/>
              </a:lnSpc>
              <a:spcBef>
                <a:spcPts val="360"/>
              </a:spcBef>
              <a:spcAft>
                <a:spcPts val="0"/>
              </a:spcAft>
              <a:buClr>
                <a:srgbClr val="004080"/>
              </a:buClr>
              <a:buSzPts val="1920"/>
              <a:buChar char="»"/>
              <a:defRPr sz="1920"/>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236" name="Google Shape;236;p44"/>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ción">
  <p:cSld name="Comparación">
    <p:bg>
      <p:bgPr>
        <a:blipFill>
          <a:blip r:embed="rId2">
            <a:alphaModFix/>
          </a:blip>
          <a:stretch>
            <a:fillRect/>
          </a:stretch>
        </a:blipFill>
      </p:bgPr>
    </p:bg>
    <p:spTree>
      <p:nvGrpSpPr>
        <p:cNvPr id="237" name="Shape 237"/>
        <p:cNvGrpSpPr/>
        <p:nvPr/>
      </p:nvGrpSpPr>
      <p:grpSpPr>
        <a:xfrm>
          <a:off x="0" y="0"/>
          <a:ext cx="0" cy="0"/>
          <a:chOff x="0" y="0"/>
          <a:chExt cx="0" cy="0"/>
        </a:xfrm>
      </p:grpSpPr>
      <p:sp>
        <p:nvSpPr>
          <p:cNvPr id="238" name="Google Shape;238;p45"/>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239" name="Google Shape;239;p45"/>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04080"/>
              </a:buClr>
              <a:buSzPts val="1920"/>
              <a:buChar char="•"/>
              <a:defRPr sz="1920"/>
            </a:lvl1pPr>
            <a:lvl2pPr indent="-350519" lvl="1" marL="914400" algn="l">
              <a:lnSpc>
                <a:spcPct val="100000"/>
              </a:lnSpc>
              <a:spcBef>
                <a:spcPts val="360"/>
              </a:spcBef>
              <a:spcAft>
                <a:spcPts val="0"/>
              </a:spcAft>
              <a:buClr>
                <a:srgbClr val="004080"/>
              </a:buClr>
              <a:buSzPts val="1920"/>
              <a:buChar char="–"/>
              <a:defRPr sz="1920"/>
            </a:lvl2pPr>
            <a:lvl3pPr indent="-350519" lvl="2" marL="1371600" algn="l">
              <a:lnSpc>
                <a:spcPct val="100000"/>
              </a:lnSpc>
              <a:spcBef>
                <a:spcPts val="360"/>
              </a:spcBef>
              <a:spcAft>
                <a:spcPts val="0"/>
              </a:spcAft>
              <a:buClr>
                <a:srgbClr val="004080"/>
              </a:buClr>
              <a:buSzPts val="1920"/>
              <a:buChar char="•"/>
              <a:defRPr sz="1920"/>
            </a:lvl3pPr>
            <a:lvl4pPr indent="-350519" lvl="3" marL="1828800" algn="l">
              <a:lnSpc>
                <a:spcPct val="100000"/>
              </a:lnSpc>
              <a:spcBef>
                <a:spcPts val="360"/>
              </a:spcBef>
              <a:spcAft>
                <a:spcPts val="0"/>
              </a:spcAft>
              <a:buClr>
                <a:srgbClr val="004080"/>
              </a:buClr>
              <a:buSzPts val="1920"/>
              <a:buChar char="–"/>
              <a:defRPr sz="1920"/>
            </a:lvl4pPr>
            <a:lvl5pPr indent="-350520" lvl="4" marL="2286000" algn="l">
              <a:lnSpc>
                <a:spcPct val="100000"/>
              </a:lnSpc>
              <a:spcBef>
                <a:spcPts val="360"/>
              </a:spcBef>
              <a:spcAft>
                <a:spcPts val="0"/>
              </a:spcAft>
              <a:buClr>
                <a:srgbClr val="004080"/>
              </a:buClr>
              <a:buSzPts val="1920"/>
              <a:buChar char="»"/>
              <a:defRPr sz="1920"/>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240" name="Google Shape;240;p45"/>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blanco">
  <p:cSld name="En blanco">
    <p:bg>
      <p:bgPr>
        <a:blipFill>
          <a:blip r:embed="rId2">
            <a:alphaModFix/>
          </a:blip>
          <a:stretch>
            <a:fillRect/>
          </a:stretch>
        </a:blipFill>
      </p:bgPr>
    </p:bg>
    <p:spTree>
      <p:nvGrpSpPr>
        <p:cNvPr id="241" name="Shape 241"/>
        <p:cNvGrpSpPr/>
        <p:nvPr/>
      </p:nvGrpSpPr>
      <p:grpSpPr>
        <a:xfrm>
          <a:off x="0" y="0"/>
          <a:ext cx="0" cy="0"/>
          <a:chOff x="0" y="0"/>
          <a:chExt cx="0" cy="0"/>
        </a:xfrm>
      </p:grpSpPr>
      <p:sp>
        <p:nvSpPr>
          <p:cNvPr id="242" name="Google Shape;242;p46"/>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243" name="Google Shape;243;p46"/>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B3453"/>
              </a:buClr>
              <a:buSzPts val="1920"/>
              <a:buChar char="•"/>
              <a:defRPr sz="1920">
                <a:solidFill>
                  <a:srgbClr val="0B3453"/>
                </a:solidFill>
              </a:defRPr>
            </a:lvl1pPr>
            <a:lvl2pPr indent="-350519" lvl="1" marL="914400" algn="l">
              <a:lnSpc>
                <a:spcPct val="100000"/>
              </a:lnSpc>
              <a:spcBef>
                <a:spcPts val="360"/>
              </a:spcBef>
              <a:spcAft>
                <a:spcPts val="0"/>
              </a:spcAft>
              <a:buClr>
                <a:srgbClr val="0B3453"/>
              </a:buClr>
              <a:buSzPts val="1920"/>
              <a:buChar char="–"/>
              <a:defRPr sz="1920">
                <a:solidFill>
                  <a:srgbClr val="0B3453"/>
                </a:solidFill>
              </a:defRPr>
            </a:lvl2pPr>
            <a:lvl3pPr indent="-350519" lvl="2" marL="1371600" algn="l">
              <a:lnSpc>
                <a:spcPct val="100000"/>
              </a:lnSpc>
              <a:spcBef>
                <a:spcPts val="360"/>
              </a:spcBef>
              <a:spcAft>
                <a:spcPts val="0"/>
              </a:spcAft>
              <a:buClr>
                <a:srgbClr val="0B3453"/>
              </a:buClr>
              <a:buSzPts val="1920"/>
              <a:buChar char="•"/>
              <a:defRPr sz="1920">
                <a:solidFill>
                  <a:srgbClr val="0B3453"/>
                </a:solidFill>
              </a:defRPr>
            </a:lvl3pPr>
            <a:lvl4pPr indent="-350519" lvl="3" marL="1828800" algn="l">
              <a:lnSpc>
                <a:spcPct val="100000"/>
              </a:lnSpc>
              <a:spcBef>
                <a:spcPts val="360"/>
              </a:spcBef>
              <a:spcAft>
                <a:spcPts val="0"/>
              </a:spcAft>
              <a:buClr>
                <a:srgbClr val="0B3453"/>
              </a:buClr>
              <a:buSzPts val="1920"/>
              <a:buChar char="–"/>
              <a:defRPr sz="1920">
                <a:solidFill>
                  <a:srgbClr val="0B3453"/>
                </a:solidFill>
              </a:defRPr>
            </a:lvl4pPr>
            <a:lvl5pPr indent="-350520" lvl="4" marL="2286000" algn="l">
              <a:lnSpc>
                <a:spcPct val="100000"/>
              </a:lnSpc>
              <a:spcBef>
                <a:spcPts val="360"/>
              </a:spcBef>
              <a:spcAft>
                <a:spcPts val="0"/>
              </a:spcAft>
              <a:buClr>
                <a:srgbClr val="0B3453"/>
              </a:buClr>
              <a:buSzPts val="1920"/>
              <a:buChar char="»"/>
              <a:defRPr sz="1920">
                <a:solidFill>
                  <a:srgbClr val="0B3453"/>
                </a:solidFill>
              </a:defRPr>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244" name="Google Shape;244;p46"/>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ido con título">
  <p:cSld name="Contenido con título">
    <p:bg>
      <p:bgPr>
        <a:blipFill>
          <a:blip r:embed="rId2">
            <a:alphaModFix/>
          </a:blip>
          <a:stretch>
            <a:fillRect/>
          </a:stretch>
        </a:blipFill>
      </p:bgPr>
    </p:bg>
    <p:spTree>
      <p:nvGrpSpPr>
        <p:cNvPr id="245" name="Shape 245"/>
        <p:cNvGrpSpPr/>
        <p:nvPr/>
      </p:nvGrpSpPr>
      <p:grpSpPr>
        <a:xfrm>
          <a:off x="0" y="0"/>
          <a:ext cx="0" cy="0"/>
          <a:chOff x="0" y="0"/>
          <a:chExt cx="0" cy="0"/>
        </a:xfrm>
      </p:grpSpPr>
      <p:sp>
        <p:nvSpPr>
          <p:cNvPr id="246" name="Google Shape;246;p47"/>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247" name="Google Shape;247;p47"/>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04080"/>
              </a:buClr>
              <a:buSzPts val="1920"/>
              <a:buChar char="•"/>
              <a:defRPr sz="1920"/>
            </a:lvl1pPr>
            <a:lvl2pPr indent="-350519" lvl="1" marL="914400" algn="l">
              <a:lnSpc>
                <a:spcPct val="100000"/>
              </a:lnSpc>
              <a:spcBef>
                <a:spcPts val="360"/>
              </a:spcBef>
              <a:spcAft>
                <a:spcPts val="0"/>
              </a:spcAft>
              <a:buClr>
                <a:srgbClr val="004080"/>
              </a:buClr>
              <a:buSzPts val="1920"/>
              <a:buChar char="–"/>
              <a:defRPr sz="1920"/>
            </a:lvl2pPr>
            <a:lvl3pPr indent="-350519" lvl="2" marL="1371600" algn="l">
              <a:lnSpc>
                <a:spcPct val="100000"/>
              </a:lnSpc>
              <a:spcBef>
                <a:spcPts val="360"/>
              </a:spcBef>
              <a:spcAft>
                <a:spcPts val="0"/>
              </a:spcAft>
              <a:buClr>
                <a:srgbClr val="004080"/>
              </a:buClr>
              <a:buSzPts val="1920"/>
              <a:buChar char="•"/>
              <a:defRPr sz="1920"/>
            </a:lvl3pPr>
            <a:lvl4pPr indent="-350519" lvl="3" marL="1828800" algn="l">
              <a:lnSpc>
                <a:spcPct val="100000"/>
              </a:lnSpc>
              <a:spcBef>
                <a:spcPts val="360"/>
              </a:spcBef>
              <a:spcAft>
                <a:spcPts val="0"/>
              </a:spcAft>
              <a:buClr>
                <a:srgbClr val="004080"/>
              </a:buClr>
              <a:buSzPts val="1920"/>
              <a:buChar char="–"/>
              <a:defRPr sz="1920"/>
            </a:lvl4pPr>
            <a:lvl5pPr indent="-350520" lvl="4" marL="2286000" algn="l">
              <a:lnSpc>
                <a:spcPct val="100000"/>
              </a:lnSpc>
              <a:spcBef>
                <a:spcPts val="360"/>
              </a:spcBef>
              <a:spcAft>
                <a:spcPts val="0"/>
              </a:spcAft>
              <a:buClr>
                <a:srgbClr val="004080"/>
              </a:buClr>
              <a:buSzPts val="1920"/>
              <a:buChar char="»"/>
              <a:defRPr sz="1920"/>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248" name="Google Shape;248;p47"/>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con título">
  <p:cSld name="Imagen con título">
    <p:bg>
      <p:bgPr>
        <a:blipFill>
          <a:blip r:embed="rId2">
            <a:alphaModFix/>
          </a:blip>
          <a:stretch>
            <a:fillRect/>
          </a:stretch>
        </a:blipFill>
      </p:bgPr>
    </p:bg>
    <p:spTree>
      <p:nvGrpSpPr>
        <p:cNvPr id="249" name="Shape 249"/>
        <p:cNvGrpSpPr/>
        <p:nvPr/>
      </p:nvGrpSpPr>
      <p:grpSpPr>
        <a:xfrm>
          <a:off x="0" y="0"/>
          <a:ext cx="0" cy="0"/>
          <a:chOff x="0" y="0"/>
          <a:chExt cx="0" cy="0"/>
        </a:xfrm>
      </p:grpSpPr>
      <p:sp>
        <p:nvSpPr>
          <p:cNvPr id="250" name="Google Shape;250;p48"/>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251" name="Google Shape;251;p48"/>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04080"/>
              </a:buClr>
              <a:buSzPts val="1920"/>
              <a:buChar char="•"/>
              <a:defRPr sz="1920"/>
            </a:lvl1pPr>
            <a:lvl2pPr indent="-350519" lvl="1" marL="914400" algn="l">
              <a:lnSpc>
                <a:spcPct val="100000"/>
              </a:lnSpc>
              <a:spcBef>
                <a:spcPts val="360"/>
              </a:spcBef>
              <a:spcAft>
                <a:spcPts val="0"/>
              </a:spcAft>
              <a:buClr>
                <a:srgbClr val="004080"/>
              </a:buClr>
              <a:buSzPts val="1920"/>
              <a:buChar char="–"/>
              <a:defRPr sz="1920"/>
            </a:lvl2pPr>
            <a:lvl3pPr indent="-350519" lvl="2" marL="1371600" algn="l">
              <a:lnSpc>
                <a:spcPct val="100000"/>
              </a:lnSpc>
              <a:spcBef>
                <a:spcPts val="360"/>
              </a:spcBef>
              <a:spcAft>
                <a:spcPts val="0"/>
              </a:spcAft>
              <a:buClr>
                <a:srgbClr val="004080"/>
              </a:buClr>
              <a:buSzPts val="1920"/>
              <a:buChar char="•"/>
              <a:defRPr sz="1920"/>
            </a:lvl3pPr>
            <a:lvl4pPr indent="-350519" lvl="3" marL="1828800" algn="l">
              <a:lnSpc>
                <a:spcPct val="100000"/>
              </a:lnSpc>
              <a:spcBef>
                <a:spcPts val="360"/>
              </a:spcBef>
              <a:spcAft>
                <a:spcPts val="0"/>
              </a:spcAft>
              <a:buClr>
                <a:srgbClr val="004080"/>
              </a:buClr>
              <a:buSzPts val="1920"/>
              <a:buChar char="–"/>
              <a:defRPr sz="1920"/>
            </a:lvl4pPr>
            <a:lvl5pPr indent="-350520" lvl="4" marL="2286000" algn="l">
              <a:lnSpc>
                <a:spcPct val="100000"/>
              </a:lnSpc>
              <a:spcBef>
                <a:spcPts val="360"/>
              </a:spcBef>
              <a:spcAft>
                <a:spcPts val="0"/>
              </a:spcAft>
              <a:buClr>
                <a:srgbClr val="004080"/>
              </a:buClr>
              <a:buSzPts val="1920"/>
              <a:buChar char="»"/>
              <a:defRPr sz="1920"/>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252" name="Google Shape;252;p48"/>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seño personalizado">
  <p:cSld name="Diseño personalizado">
    <p:bg>
      <p:bgPr>
        <a:blipFill>
          <a:blip r:embed="rId2">
            <a:alphaModFix/>
          </a:blip>
          <a:stretch>
            <a:fillRect/>
          </a:stretch>
        </a:blipFill>
      </p:bgPr>
    </p:bg>
    <p:spTree>
      <p:nvGrpSpPr>
        <p:cNvPr id="253" name="Shape 253"/>
        <p:cNvGrpSpPr/>
        <p:nvPr/>
      </p:nvGrpSpPr>
      <p:grpSpPr>
        <a:xfrm>
          <a:off x="0" y="0"/>
          <a:ext cx="0" cy="0"/>
          <a:chOff x="0" y="0"/>
          <a:chExt cx="0" cy="0"/>
        </a:xfrm>
      </p:grpSpPr>
      <p:sp>
        <p:nvSpPr>
          <p:cNvPr id="254" name="Google Shape;254;p49"/>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255" name="Google Shape;255;p49"/>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0B0F0"/>
              </a:buClr>
              <a:buSzPts val="1920"/>
              <a:buChar char="•"/>
              <a:defRPr sz="1920">
                <a:solidFill>
                  <a:srgbClr val="00B0F0"/>
                </a:solidFill>
              </a:defRPr>
            </a:lvl1pPr>
            <a:lvl2pPr indent="-350519" lvl="1" marL="914400" algn="l">
              <a:lnSpc>
                <a:spcPct val="100000"/>
              </a:lnSpc>
              <a:spcBef>
                <a:spcPts val="360"/>
              </a:spcBef>
              <a:spcAft>
                <a:spcPts val="0"/>
              </a:spcAft>
              <a:buClr>
                <a:srgbClr val="00B0F0"/>
              </a:buClr>
              <a:buSzPts val="1920"/>
              <a:buChar char="–"/>
              <a:defRPr sz="1920">
                <a:solidFill>
                  <a:srgbClr val="00B0F0"/>
                </a:solidFill>
              </a:defRPr>
            </a:lvl2pPr>
            <a:lvl3pPr indent="-350519" lvl="2" marL="1371600" algn="l">
              <a:lnSpc>
                <a:spcPct val="100000"/>
              </a:lnSpc>
              <a:spcBef>
                <a:spcPts val="360"/>
              </a:spcBef>
              <a:spcAft>
                <a:spcPts val="0"/>
              </a:spcAft>
              <a:buClr>
                <a:srgbClr val="00B0F0"/>
              </a:buClr>
              <a:buSzPts val="1920"/>
              <a:buChar char="•"/>
              <a:defRPr sz="1920">
                <a:solidFill>
                  <a:srgbClr val="00B0F0"/>
                </a:solidFill>
              </a:defRPr>
            </a:lvl3pPr>
            <a:lvl4pPr indent="-350519" lvl="3" marL="1828800" algn="l">
              <a:lnSpc>
                <a:spcPct val="100000"/>
              </a:lnSpc>
              <a:spcBef>
                <a:spcPts val="360"/>
              </a:spcBef>
              <a:spcAft>
                <a:spcPts val="0"/>
              </a:spcAft>
              <a:buClr>
                <a:srgbClr val="00B0F0"/>
              </a:buClr>
              <a:buSzPts val="1920"/>
              <a:buChar char="–"/>
              <a:defRPr sz="1920">
                <a:solidFill>
                  <a:srgbClr val="00B0F0"/>
                </a:solidFill>
              </a:defRPr>
            </a:lvl4pPr>
            <a:lvl5pPr indent="-350520" lvl="4" marL="2286000" algn="l">
              <a:lnSpc>
                <a:spcPct val="100000"/>
              </a:lnSpc>
              <a:spcBef>
                <a:spcPts val="360"/>
              </a:spcBef>
              <a:spcAft>
                <a:spcPts val="0"/>
              </a:spcAft>
              <a:buClr>
                <a:srgbClr val="00B0F0"/>
              </a:buClr>
              <a:buSzPts val="1920"/>
              <a:buChar char="»"/>
              <a:defRPr sz="1920">
                <a:solidFill>
                  <a:srgbClr val="00B0F0"/>
                </a:solidFill>
              </a:defRPr>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256" name="Google Shape;256;p49"/>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Diseño personalizado">
  <p:cSld name="1_Diseño personalizado">
    <p:bg>
      <p:bgPr>
        <a:blipFill>
          <a:blip r:embed="rId2">
            <a:alphaModFix/>
          </a:blip>
          <a:stretch>
            <a:fillRect/>
          </a:stretch>
        </a:blipFill>
      </p:bgPr>
    </p:bg>
    <p:spTree>
      <p:nvGrpSpPr>
        <p:cNvPr id="257" name="Shape 257"/>
        <p:cNvGrpSpPr/>
        <p:nvPr/>
      </p:nvGrpSpPr>
      <p:grpSpPr>
        <a:xfrm>
          <a:off x="0" y="0"/>
          <a:ext cx="0" cy="0"/>
          <a:chOff x="0" y="0"/>
          <a:chExt cx="0" cy="0"/>
        </a:xfrm>
      </p:grpSpPr>
      <p:sp>
        <p:nvSpPr>
          <p:cNvPr id="258" name="Google Shape;258;p50"/>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B3453"/>
              </a:buClr>
              <a:buSzPts val="1920"/>
              <a:buChar char="•"/>
              <a:defRPr sz="1920">
                <a:solidFill>
                  <a:srgbClr val="0B3453"/>
                </a:solidFill>
              </a:defRPr>
            </a:lvl1pPr>
            <a:lvl2pPr indent="-350519" lvl="1" marL="914400" algn="l">
              <a:lnSpc>
                <a:spcPct val="100000"/>
              </a:lnSpc>
              <a:spcBef>
                <a:spcPts val="360"/>
              </a:spcBef>
              <a:spcAft>
                <a:spcPts val="0"/>
              </a:spcAft>
              <a:buClr>
                <a:srgbClr val="0B3453"/>
              </a:buClr>
              <a:buSzPts val="1920"/>
              <a:buChar char="–"/>
              <a:defRPr sz="1920">
                <a:solidFill>
                  <a:srgbClr val="0B3453"/>
                </a:solidFill>
              </a:defRPr>
            </a:lvl2pPr>
            <a:lvl3pPr indent="-350519" lvl="2" marL="1371600" algn="l">
              <a:lnSpc>
                <a:spcPct val="100000"/>
              </a:lnSpc>
              <a:spcBef>
                <a:spcPts val="360"/>
              </a:spcBef>
              <a:spcAft>
                <a:spcPts val="0"/>
              </a:spcAft>
              <a:buClr>
                <a:srgbClr val="0B3453"/>
              </a:buClr>
              <a:buSzPts val="1920"/>
              <a:buChar char="•"/>
              <a:defRPr sz="1920">
                <a:solidFill>
                  <a:srgbClr val="0B3453"/>
                </a:solidFill>
              </a:defRPr>
            </a:lvl3pPr>
            <a:lvl4pPr indent="-350519" lvl="3" marL="1828800" algn="l">
              <a:lnSpc>
                <a:spcPct val="100000"/>
              </a:lnSpc>
              <a:spcBef>
                <a:spcPts val="360"/>
              </a:spcBef>
              <a:spcAft>
                <a:spcPts val="0"/>
              </a:spcAft>
              <a:buClr>
                <a:srgbClr val="0B3453"/>
              </a:buClr>
              <a:buSzPts val="1920"/>
              <a:buChar char="–"/>
              <a:defRPr sz="1920">
                <a:solidFill>
                  <a:srgbClr val="0B3453"/>
                </a:solidFill>
              </a:defRPr>
            </a:lvl4pPr>
            <a:lvl5pPr indent="-350520" lvl="4" marL="2286000" algn="l">
              <a:lnSpc>
                <a:spcPct val="100000"/>
              </a:lnSpc>
              <a:spcBef>
                <a:spcPts val="360"/>
              </a:spcBef>
              <a:spcAft>
                <a:spcPts val="0"/>
              </a:spcAft>
              <a:buClr>
                <a:srgbClr val="0B3453"/>
              </a:buClr>
              <a:buSzPts val="1920"/>
              <a:buChar char="»"/>
              <a:defRPr sz="1920">
                <a:solidFill>
                  <a:srgbClr val="0B3453"/>
                </a:solidFill>
              </a:defRPr>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259" name="Google Shape;259;p50"/>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260" name="Google Shape;260;p50"/>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Diseño personalizado">
  <p:cSld name="2_Diseño personalizado">
    <p:bg>
      <p:bgPr>
        <a:blipFill>
          <a:blip r:embed="rId2">
            <a:alphaModFix/>
          </a:blip>
          <a:stretch>
            <a:fillRect/>
          </a:stretch>
        </a:blipFill>
      </p:bgPr>
    </p:bg>
    <p:spTree>
      <p:nvGrpSpPr>
        <p:cNvPr id="261" name="Shape 261"/>
        <p:cNvGrpSpPr/>
        <p:nvPr/>
      </p:nvGrpSpPr>
      <p:grpSpPr>
        <a:xfrm>
          <a:off x="0" y="0"/>
          <a:ext cx="0" cy="0"/>
          <a:chOff x="0" y="0"/>
          <a:chExt cx="0" cy="0"/>
        </a:xfrm>
      </p:grpSpPr>
      <p:sp>
        <p:nvSpPr>
          <p:cNvPr id="262" name="Google Shape;262;p51"/>
          <p:cNvSpPr txBox="1"/>
          <p:nvPr>
            <p:ph type="title"/>
          </p:nvPr>
        </p:nvSpPr>
        <p:spPr>
          <a:xfrm>
            <a:off x="838202" y="365760"/>
            <a:ext cx="10515601" cy="1325880"/>
          </a:xfrm>
          <a:prstGeom prst="rect">
            <a:avLst/>
          </a:prstGeom>
          <a:noFill/>
          <a:ln>
            <a:noFill/>
          </a:ln>
        </p:spPr>
        <p:txBody>
          <a:bodyPr anchorCtr="0" anchor="t" bIns="45700" lIns="45700" spcFirstLastPara="1" rIns="45700" wrap="square" tIns="45700">
            <a:noAutofit/>
          </a:bodyPr>
          <a:lstStyle>
            <a:lvl1pPr lvl="0" algn="ctr">
              <a:lnSpc>
                <a:spcPct val="100000"/>
              </a:lnSpc>
              <a:spcBef>
                <a:spcPts val="0"/>
              </a:spcBef>
              <a:spcAft>
                <a:spcPts val="0"/>
              </a:spcAft>
              <a:buClr>
                <a:srgbClr val="00B0F0"/>
              </a:buClr>
              <a:buSzPts val="2880"/>
              <a:buFont typeface="Arial"/>
              <a:buNone/>
              <a:defRPr sz="2880">
                <a:solidFill>
                  <a:srgbClr val="00B0F0"/>
                </a:solidFill>
              </a:defRPr>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263" name="Google Shape;263;p51"/>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Diseño personalizado">
  <p:cSld name="4_Diseño personalizado">
    <p:bg>
      <p:bgPr>
        <a:blipFill>
          <a:blip r:embed="rId2">
            <a:alphaModFix/>
          </a:blip>
          <a:stretch>
            <a:fillRect/>
          </a:stretch>
        </a:blipFill>
      </p:bgPr>
    </p:bg>
    <p:spTree>
      <p:nvGrpSpPr>
        <p:cNvPr id="264" name="Shape 264"/>
        <p:cNvGrpSpPr/>
        <p:nvPr/>
      </p:nvGrpSpPr>
      <p:grpSpPr>
        <a:xfrm>
          <a:off x="0" y="0"/>
          <a:ext cx="0" cy="0"/>
          <a:chOff x="0" y="0"/>
          <a:chExt cx="0" cy="0"/>
        </a:xfrm>
      </p:grpSpPr>
      <p:sp>
        <p:nvSpPr>
          <p:cNvPr id="265" name="Google Shape;265;p52"/>
          <p:cNvSpPr txBox="1"/>
          <p:nvPr>
            <p:ph type="title"/>
          </p:nvPr>
        </p:nvSpPr>
        <p:spPr>
          <a:xfrm>
            <a:off x="838202" y="365760"/>
            <a:ext cx="10515601" cy="1325880"/>
          </a:xfrm>
          <a:prstGeom prst="rect">
            <a:avLst/>
          </a:prstGeom>
          <a:noFill/>
          <a:ln>
            <a:noFill/>
          </a:ln>
        </p:spPr>
        <p:txBody>
          <a:bodyPr anchorCtr="0" anchor="t" bIns="45700" lIns="45700" spcFirstLastPara="1" rIns="45700" wrap="square" tIns="45700">
            <a:noAutofit/>
          </a:bodyPr>
          <a:lstStyle>
            <a:lvl1pPr lvl="0" algn="ctr">
              <a:lnSpc>
                <a:spcPct val="100000"/>
              </a:lnSpc>
              <a:spcBef>
                <a:spcPts val="0"/>
              </a:spcBef>
              <a:spcAft>
                <a:spcPts val="0"/>
              </a:spcAft>
              <a:buClr>
                <a:srgbClr val="FFFFFF"/>
              </a:buClr>
              <a:buSzPts val="2880"/>
              <a:buFont typeface="Arial"/>
              <a:buNone/>
              <a:defRPr sz="2880">
                <a:solidFill>
                  <a:srgbClr val="FFFFFF"/>
                </a:solidFill>
              </a:defRPr>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266" name="Google Shape;266;p52"/>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Diseño personalizado">
  <p:cSld name="5_Diseño personalizado">
    <p:bg>
      <p:bgPr>
        <a:blipFill>
          <a:blip r:embed="rId2">
            <a:alphaModFix/>
          </a:blip>
          <a:stretch>
            <a:fillRect/>
          </a:stretch>
        </a:blipFill>
      </p:bgPr>
    </p:bg>
    <p:spTree>
      <p:nvGrpSpPr>
        <p:cNvPr id="267" name="Shape 267"/>
        <p:cNvGrpSpPr/>
        <p:nvPr/>
      </p:nvGrpSpPr>
      <p:grpSpPr>
        <a:xfrm>
          <a:off x="0" y="0"/>
          <a:ext cx="0" cy="0"/>
          <a:chOff x="0" y="0"/>
          <a:chExt cx="0" cy="0"/>
        </a:xfrm>
      </p:grpSpPr>
      <p:sp>
        <p:nvSpPr>
          <p:cNvPr id="268" name="Google Shape;268;p53"/>
          <p:cNvSpPr txBox="1"/>
          <p:nvPr>
            <p:ph type="title"/>
          </p:nvPr>
        </p:nvSpPr>
        <p:spPr>
          <a:xfrm>
            <a:off x="838202" y="365760"/>
            <a:ext cx="10515601" cy="1325880"/>
          </a:xfrm>
          <a:prstGeom prst="rect">
            <a:avLst/>
          </a:prstGeom>
          <a:noFill/>
          <a:ln>
            <a:noFill/>
          </a:ln>
        </p:spPr>
        <p:txBody>
          <a:bodyPr anchorCtr="0" anchor="t" bIns="45700" lIns="45700" spcFirstLastPara="1" rIns="45700" wrap="square" tIns="45700">
            <a:noAutofit/>
          </a:bodyPr>
          <a:lstStyle>
            <a:lvl1pPr lvl="0" algn="ctr">
              <a:lnSpc>
                <a:spcPct val="100000"/>
              </a:lnSpc>
              <a:spcBef>
                <a:spcPts val="0"/>
              </a:spcBef>
              <a:spcAft>
                <a:spcPts val="0"/>
              </a:spcAft>
              <a:buClr>
                <a:srgbClr val="FFFFFF"/>
              </a:buClr>
              <a:buSzPts val="2880"/>
              <a:buFont typeface="Arial"/>
              <a:buNone/>
              <a:defRPr sz="2880">
                <a:solidFill>
                  <a:srgbClr val="FFFFFF"/>
                </a:solidFill>
              </a:defRPr>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269" name="Google Shape;269;p53"/>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ólo el título">
  <p:cSld name="Sólo el título">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29" name="Google Shape;29;p6"/>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0B0F0"/>
              </a:buClr>
              <a:buSzPts val="1920"/>
              <a:buChar char="•"/>
              <a:defRPr sz="1920">
                <a:solidFill>
                  <a:srgbClr val="00B0F0"/>
                </a:solidFill>
              </a:defRPr>
            </a:lvl1pPr>
            <a:lvl2pPr indent="-350519" lvl="1" marL="914400" algn="l">
              <a:lnSpc>
                <a:spcPct val="100000"/>
              </a:lnSpc>
              <a:spcBef>
                <a:spcPts val="360"/>
              </a:spcBef>
              <a:spcAft>
                <a:spcPts val="0"/>
              </a:spcAft>
              <a:buClr>
                <a:srgbClr val="00B0F0"/>
              </a:buClr>
              <a:buSzPts val="1920"/>
              <a:buChar char="–"/>
              <a:defRPr sz="1920">
                <a:solidFill>
                  <a:srgbClr val="00B0F0"/>
                </a:solidFill>
              </a:defRPr>
            </a:lvl2pPr>
            <a:lvl3pPr indent="-350519" lvl="2" marL="1371600" algn="l">
              <a:lnSpc>
                <a:spcPct val="100000"/>
              </a:lnSpc>
              <a:spcBef>
                <a:spcPts val="360"/>
              </a:spcBef>
              <a:spcAft>
                <a:spcPts val="0"/>
              </a:spcAft>
              <a:buClr>
                <a:srgbClr val="00B0F0"/>
              </a:buClr>
              <a:buSzPts val="1920"/>
              <a:buChar char="•"/>
              <a:defRPr sz="1920">
                <a:solidFill>
                  <a:srgbClr val="00B0F0"/>
                </a:solidFill>
              </a:defRPr>
            </a:lvl3pPr>
            <a:lvl4pPr indent="-350519" lvl="3" marL="1828800" algn="l">
              <a:lnSpc>
                <a:spcPct val="100000"/>
              </a:lnSpc>
              <a:spcBef>
                <a:spcPts val="360"/>
              </a:spcBef>
              <a:spcAft>
                <a:spcPts val="0"/>
              </a:spcAft>
              <a:buClr>
                <a:srgbClr val="00B0F0"/>
              </a:buClr>
              <a:buSzPts val="1920"/>
              <a:buChar char="–"/>
              <a:defRPr sz="1920">
                <a:solidFill>
                  <a:srgbClr val="00B0F0"/>
                </a:solidFill>
              </a:defRPr>
            </a:lvl4pPr>
            <a:lvl5pPr indent="-350520" lvl="4" marL="2286000" algn="l">
              <a:lnSpc>
                <a:spcPct val="100000"/>
              </a:lnSpc>
              <a:spcBef>
                <a:spcPts val="360"/>
              </a:spcBef>
              <a:spcAft>
                <a:spcPts val="0"/>
              </a:spcAft>
              <a:buClr>
                <a:srgbClr val="00B0F0"/>
              </a:buClr>
              <a:buSzPts val="1920"/>
              <a:buChar char="»"/>
              <a:defRPr sz="1920">
                <a:solidFill>
                  <a:srgbClr val="00B0F0"/>
                </a:solidFill>
              </a:defRPr>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30" name="Google Shape;30;p6"/>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ólo el título" type="tx">
  <p:cSld name="TITLE_AND_BODY">
    <p:bg>
      <p:bgPr>
        <a:blipFill>
          <a:blip r:embed="rId2">
            <a:alphaModFix/>
          </a:blip>
          <a:stretch>
            <a:fillRect/>
          </a:stretch>
        </a:blipFill>
      </p:bgPr>
    </p:bg>
    <p:spTree>
      <p:nvGrpSpPr>
        <p:cNvPr id="274" name="Shape 274"/>
        <p:cNvGrpSpPr/>
        <p:nvPr/>
      </p:nvGrpSpPr>
      <p:grpSpPr>
        <a:xfrm>
          <a:off x="0" y="0"/>
          <a:ext cx="0" cy="0"/>
          <a:chOff x="0" y="0"/>
          <a:chExt cx="0" cy="0"/>
        </a:xfrm>
      </p:grpSpPr>
      <p:sp>
        <p:nvSpPr>
          <p:cNvPr id="275" name="Google Shape;275;p55"/>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276" name="Google Shape;276;p55"/>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0B0F0"/>
              </a:buClr>
              <a:buSzPts val="1920"/>
              <a:buChar char="•"/>
              <a:defRPr sz="1920">
                <a:solidFill>
                  <a:srgbClr val="00B0F0"/>
                </a:solidFill>
              </a:defRPr>
            </a:lvl1pPr>
            <a:lvl2pPr indent="-350519" lvl="1" marL="914400" algn="l">
              <a:lnSpc>
                <a:spcPct val="100000"/>
              </a:lnSpc>
              <a:spcBef>
                <a:spcPts val="360"/>
              </a:spcBef>
              <a:spcAft>
                <a:spcPts val="0"/>
              </a:spcAft>
              <a:buClr>
                <a:srgbClr val="00B0F0"/>
              </a:buClr>
              <a:buSzPts val="1920"/>
              <a:buChar char="–"/>
              <a:defRPr sz="1920">
                <a:solidFill>
                  <a:srgbClr val="00B0F0"/>
                </a:solidFill>
              </a:defRPr>
            </a:lvl2pPr>
            <a:lvl3pPr indent="-350519" lvl="2" marL="1371600" algn="l">
              <a:lnSpc>
                <a:spcPct val="100000"/>
              </a:lnSpc>
              <a:spcBef>
                <a:spcPts val="360"/>
              </a:spcBef>
              <a:spcAft>
                <a:spcPts val="0"/>
              </a:spcAft>
              <a:buClr>
                <a:srgbClr val="00B0F0"/>
              </a:buClr>
              <a:buSzPts val="1920"/>
              <a:buChar char="•"/>
              <a:defRPr sz="1920">
                <a:solidFill>
                  <a:srgbClr val="00B0F0"/>
                </a:solidFill>
              </a:defRPr>
            </a:lvl3pPr>
            <a:lvl4pPr indent="-350519" lvl="3" marL="1828800" algn="l">
              <a:lnSpc>
                <a:spcPct val="100000"/>
              </a:lnSpc>
              <a:spcBef>
                <a:spcPts val="360"/>
              </a:spcBef>
              <a:spcAft>
                <a:spcPts val="0"/>
              </a:spcAft>
              <a:buClr>
                <a:srgbClr val="00B0F0"/>
              </a:buClr>
              <a:buSzPts val="1920"/>
              <a:buChar char="–"/>
              <a:defRPr sz="1920">
                <a:solidFill>
                  <a:srgbClr val="00B0F0"/>
                </a:solidFill>
              </a:defRPr>
            </a:lvl4pPr>
            <a:lvl5pPr indent="-350520" lvl="4" marL="2286000" algn="l">
              <a:lnSpc>
                <a:spcPct val="100000"/>
              </a:lnSpc>
              <a:spcBef>
                <a:spcPts val="360"/>
              </a:spcBef>
              <a:spcAft>
                <a:spcPts val="0"/>
              </a:spcAft>
              <a:buClr>
                <a:srgbClr val="00B0F0"/>
              </a:buClr>
              <a:buSzPts val="1920"/>
              <a:buChar char="»"/>
              <a:defRPr sz="1920">
                <a:solidFill>
                  <a:srgbClr val="00B0F0"/>
                </a:solidFill>
              </a:defRPr>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277" name="Google Shape;277;p55"/>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de título">
  <p:cSld name="Diapositiva de título">
    <p:spTree>
      <p:nvGrpSpPr>
        <p:cNvPr id="278" name="Shape 278"/>
        <p:cNvGrpSpPr/>
        <p:nvPr/>
      </p:nvGrpSpPr>
      <p:grpSpPr>
        <a:xfrm>
          <a:off x="0" y="0"/>
          <a:ext cx="0" cy="0"/>
          <a:chOff x="0" y="0"/>
          <a:chExt cx="0" cy="0"/>
        </a:xfrm>
      </p:grpSpPr>
      <p:sp>
        <p:nvSpPr>
          <p:cNvPr id="279" name="Google Shape;279;p56"/>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cabezado de sección">
  <p:cSld name="Encabezado de sección">
    <p:bg>
      <p:bgPr>
        <a:blipFill>
          <a:blip r:embed="rId2">
            <a:alphaModFix/>
          </a:blip>
          <a:stretch>
            <a:fillRect/>
          </a:stretch>
        </a:blipFill>
      </p:bgPr>
    </p:bg>
    <p:spTree>
      <p:nvGrpSpPr>
        <p:cNvPr id="280" name="Shape 280"/>
        <p:cNvGrpSpPr/>
        <p:nvPr/>
      </p:nvGrpSpPr>
      <p:grpSpPr>
        <a:xfrm>
          <a:off x="0" y="0"/>
          <a:ext cx="0" cy="0"/>
          <a:chOff x="0" y="0"/>
          <a:chExt cx="0" cy="0"/>
        </a:xfrm>
      </p:grpSpPr>
      <p:sp>
        <p:nvSpPr>
          <p:cNvPr id="281" name="Google Shape;281;p57"/>
          <p:cNvSpPr txBox="1"/>
          <p:nvPr>
            <p:ph type="title"/>
          </p:nvPr>
        </p:nvSpPr>
        <p:spPr>
          <a:xfrm>
            <a:off x="2038900" y="3871443"/>
            <a:ext cx="8907075" cy="1170692"/>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b="1" sz="2880" cap="none"/>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282" name="Google Shape;282;p57"/>
          <p:cNvSpPr txBox="1"/>
          <p:nvPr>
            <p:ph idx="1" type="body"/>
          </p:nvPr>
        </p:nvSpPr>
        <p:spPr>
          <a:xfrm>
            <a:off x="1558808" y="2158826"/>
            <a:ext cx="10363203" cy="1500188"/>
          </a:xfrm>
          <a:prstGeom prst="rect">
            <a:avLst/>
          </a:prstGeom>
          <a:noFill/>
          <a:ln>
            <a:noFill/>
          </a:ln>
        </p:spPr>
        <p:txBody>
          <a:bodyPr anchorCtr="0" anchor="b" bIns="45700" lIns="45700" spcFirstLastPara="1" rIns="45700" wrap="square" tIns="45700">
            <a:noAutofit/>
          </a:bodyPr>
          <a:lstStyle>
            <a:lvl1pPr indent="-228600" lvl="0" marL="457200" algn="l">
              <a:lnSpc>
                <a:spcPct val="100000"/>
              </a:lnSpc>
              <a:spcBef>
                <a:spcPts val="600"/>
              </a:spcBef>
              <a:spcAft>
                <a:spcPts val="0"/>
              </a:spcAft>
              <a:buClr>
                <a:srgbClr val="8890AB"/>
              </a:buClr>
              <a:buSzPts val="2880"/>
              <a:buFont typeface="Arial"/>
              <a:buNone/>
              <a:defRPr sz="2880">
                <a:solidFill>
                  <a:srgbClr val="8890AB"/>
                </a:solidFill>
              </a:defRPr>
            </a:lvl1pPr>
            <a:lvl2pPr indent="-228600" lvl="1" marL="914400" algn="l">
              <a:lnSpc>
                <a:spcPct val="100000"/>
              </a:lnSpc>
              <a:spcBef>
                <a:spcPts val="600"/>
              </a:spcBef>
              <a:spcAft>
                <a:spcPts val="0"/>
              </a:spcAft>
              <a:buClr>
                <a:srgbClr val="8890AB"/>
              </a:buClr>
              <a:buSzPts val="2880"/>
              <a:buFont typeface="Arial"/>
              <a:buNone/>
              <a:defRPr sz="2880">
                <a:solidFill>
                  <a:srgbClr val="8890AB"/>
                </a:solidFill>
              </a:defRPr>
            </a:lvl2pPr>
            <a:lvl3pPr indent="-228600" lvl="2" marL="1371600" algn="l">
              <a:lnSpc>
                <a:spcPct val="100000"/>
              </a:lnSpc>
              <a:spcBef>
                <a:spcPts val="600"/>
              </a:spcBef>
              <a:spcAft>
                <a:spcPts val="0"/>
              </a:spcAft>
              <a:buClr>
                <a:srgbClr val="8890AB"/>
              </a:buClr>
              <a:buSzPts val="2880"/>
              <a:buFont typeface="Arial"/>
              <a:buNone/>
              <a:defRPr sz="2880">
                <a:solidFill>
                  <a:srgbClr val="8890AB"/>
                </a:solidFill>
              </a:defRPr>
            </a:lvl3pPr>
            <a:lvl4pPr indent="-228600" lvl="3" marL="1828800" algn="l">
              <a:lnSpc>
                <a:spcPct val="100000"/>
              </a:lnSpc>
              <a:spcBef>
                <a:spcPts val="600"/>
              </a:spcBef>
              <a:spcAft>
                <a:spcPts val="0"/>
              </a:spcAft>
              <a:buClr>
                <a:srgbClr val="8890AB"/>
              </a:buClr>
              <a:buSzPts val="2880"/>
              <a:buFont typeface="Arial"/>
              <a:buNone/>
              <a:defRPr sz="2880">
                <a:solidFill>
                  <a:srgbClr val="8890AB"/>
                </a:solidFill>
              </a:defRPr>
            </a:lvl4pPr>
            <a:lvl5pPr indent="-228600" lvl="4" marL="2286000" algn="l">
              <a:lnSpc>
                <a:spcPct val="100000"/>
              </a:lnSpc>
              <a:spcBef>
                <a:spcPts val="600"/>
              </a:spcBef>
              <a:spcAft>
                <a:spcPts val="0"/>
              </a:spcAft>
              <a:buClr>
                <a:srgbClr val="8890AB"/>
              </a:buClr>
              <a:buSzPts val="2880"/>
              <a:buFont typeface="Arial"/>
              <a:buNone/>
              <a:defRPr sz="2880">
                <a:solidFill>
                  <a:srgbClr val="8890AB"/>
                </a:solidFill>
              </a:defRPr>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283" name="Google Shape;283;p57"/>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s objetos">
  <p:cSld name="Dos objetos">
    <p:bg>
      <p:bgPr>
        <a:blipFill>
          <a:blip r:embed="rId2">
            <a:alphaModFix/>
          </a:blip>
          <a:stretch>
            <a:fillRect/>
          </a:stretch>
        </a:blipFill>
      </p:bgPr>
    </p:bg>
    <p:spTree>
      <p:nvGrpSpPr>
        <p:cNvPr id="284" name="Shape 284"/>
        <p:cNvGrpSpPr/>
        <p:nvPr/>
      </p:nvGrpSpPr>
      <p:grpSpPr>
        <a:xfrm>
          <a:off x="0" y="0"/>
          <a:ext cx="0" cy="0"/>
          <a:chOff x="0" y="0"/>
          <a:chExt cx="0" cy="0"/>
        </a:xfrm>
      </p:grpSpPr>
      <p:sp>
        <p:nvSpPr>
          <p:cNvPr id="285" name="Google Shape;285;p58"/>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286" name="Google Shape;286;p58"/>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04080"/>
              </a:buClr>
              <a:buSzPts val="1920"/>
              <a:buChar char="•"/>
              <a:defRPr sz="1920"/>
            </a:lvl1pPr>
            <a:lvl2pPr indent="-350519" lvl="1" marL="914400" algn="l">
              <a:lnSpc>
                <a:spcPct val="100000"/>
              </a:lnSpc>
              <a:spcBef>
                <a:spcPts val="360"/>
              </a:spcBef>
              <a:spcAft>
                <a:spcPts val="0"/>
              </a:spcAft>
              <a:buClr>
                <a:srgbClr val="004080"/>
              </a:buClr>
              <a:buSzPts val="1920"/>
              <a:buChar char="–"/>
              <a:defRPr sz="1920"/>
            </a:lvl2pPr>
            <a:lvl3pPr indent="-350519" lvl="2" marL="1371600" algn="l">
              <a:lnSpc>
                <a:spcPct val="100000"/>
              </a:lnSpc>
              <a:spcBef>
                <a:spcPts val="360"/>
              </a:spcBef>
              <a:spcAft>
                <a:spcPts val="0"/>
              </a:spcAft>
              <a:buClr>
                <a:srgbClr val="004080"/>
              </a:buClr>
              <a:buSzPts val="1920"/>
              <a:buChar char="•"/>
              <a:defRPr sz="1920"/>
            </a:lvl3pPr>
            <a:lvl4pPr indent="-350519" lvl="3" marL="1828800" algn="l">
              <a:lnSpc>
                <a:spcPct val="100000"/>
              </a:lnSpc>
              <a:spcBef>
                <a:spcPts val="360"/>
              </a:spcBef>
              <a:spcAft>
                <a:spcPts val="0"/>
              </a:spcAft>
              <a:buClr>
                <a:srgbClr val="004080"/>
              </a:buClr>
              <a:buSzPts val="1920"/>
              <a:buChar char="–"/>
              <a:defRPr sz="1920"/>
            </a:lvl4pPr>
            <a:lvl5pPr indent="-350520" lvl="4" marL="2286000" algn="l">
              <a:lnSpc>
                <a:spcPct val="100000"/>
              </a:lnSpc>
              <a:spcBef>
                <a:spcPts val="360"/>
              </a:spcBef>
              <a:spcAft>
                <a:spcPts val="0"/>
              </a:spcAft>
              <a:buClr>
                <a:srgbClr val="004080"/>
              </a:buClr>
              <a:buSzPts val="1920"/>
              <a:buChar char="»"/>
              <a:defRPr sz="1920"/>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287" name="Google Shape;287;p58"/>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ción">
  <p:cSld name="Comparación">
    <p:bg>
      <p:bgPr>
        <a:blipFill>
          <a:blip r:embed="rId2">
            <a:alphaModFix/>
          </a:blip>
          <a:stretch>
            <a:fillRect/>
          </a:stretch>
        </a:blipFill>
      </p:bgPr>
    </p:bg>
    <p:spTree>
      <p:nvGrpSpPr>
        <p:cNvPr id="288" name="Shape 288"/>
        <p:cNvGrpSpPr/>
        <p:nvPr/>
      </p:nvGrpSpPr>
      <p:grpSpPr>
        <a:xfrm>
          <a:off x="0" y="0"/>
          <a:ext cx="0" cy="0"/>
          <a:chOff x="0" y="0"/>
          <a:chExt cx="0" cy="0"/>
        </a:xfrm>
      </p:grpSpPr>
      <p:sp>
        <p:nvSpPr>
          <p:cNvPr id="289" name="Google Shape;289;p59"/>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290" name="Google Shape;290;p59"/>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04080"/>
              </a:buClr>
              <a:buSzPts val="1920"/>
              <a:buChar char="•"/>
              <a:defRPr sz="1920"/>
            </a:lvl1pPr>
            <a:lvl2pPr indent="-350519" lvl="1" marL="914400" algn="l">
              <a:lnSpc>
                <a:spcPct val="100000"/>
              </a:lnSpc>
              <a:spcBef>
                <a:spcPts val="360"/>
              </a:spcBef>
              <a:spcAft>
                <a:spcPts val="0"/>
              </a:spcAft>
              <a:buClr>
                <a:srgbClr val="004080"/>
              </a:buClr>
              <a:buSzPts val="1920"/>
              <a:buChar char="–"/>
              <a:defRPr sz="1920"/>
            </a:lvl2pPr>
            <a:lvl3pPr indent="-350519" lvl="2" marL="1371600" algn="l">
              <a:lnSpc>
                <a:spcPct val="100000"/>
              </a:lnSpc>
              <a:spcBef>
                <a:spcPts val="360"/>
              </a:spcBef>
              <a:spcAft>
                <a:spcPts val="0"/>
              </a:spcAft>
              <a:buClr>
                <a:srgbClr val="004080"/>
              </a:buClr>
              <a:buSzPts val="1920"/>
              <a:buChar char="•"/>
              <a:defRPr sz="1920"/>
            </a:lvl3pPr>
            <a:lvl4pPr indent="-350519" lvl="3" marL="1828800" algn="l">
              <a:lnSpc>
                <a:spcPct val="100000"/>
              </a:lnSpc>
              <a:spcBef>
                <a:spcPts val="360"/>
              </a:spcBef>
              <a:spcAft>
                <a:spcPts val="0"/>
              </a:spcAft>
              <a:buClr>
                <a:srgbClr val="004080"/>
              </a:buClr>
              <a:buSzPts val="1920"/>
              <a:buChar char="–"/>
              <a:defRPr sz="1920"/>
            </a:lvl4pPr>
            <a:lvl5pPr indent="-350520" lvl="4" marL="2286000" algn="l">
              <a:lnSpc>
                <a:spcPct val="100000"/>
              </a:lnSpc>
              <a:spcBef>
                <a:spcPts val="360"/>
              </a:spcBef>
              <a:spcAft>
                <a:spcPts val="0"/>
              </a:spcAft>
              <a:buClr>
                <a:srgbClr val="004080"/>
              </a:buClr>
              <a:buSzPts val="1920"/>
              <a:buChar char="»"/>
              <a:defRPr sz="1920"/>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291" name="Google Shape;291;p59"/>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blanco">
  <p:cSld name="En blanco">
    <p:bg>
      <p:bgPr>
        <a:blipFill>
          <a:blip r:embed="rId2">
            <a:alphaModFix/>
          </a:blip>
          <a:stretch>
            <a:fillRect/>
          </a:stretch>
        </a:blipFill>
      </p:bgPr>
    </p:bg>
    <p:spTree>
      <p:nvGrpSpPr>
        <p:cNvPr id="292" name="Shape 292"/>
        <p:cNvGrpSpPr/>
        <p:nvPr/>
      </p:nvGrpSpPr>
      <p:grpSpPr>
        <a:xfrm>
          <a:off x="0" y="0"/>
          <a:ext cx="0" cy="0"/>
          <a:chOff x="0" y="0"/>
          <a:chExt cx="0" cy="0"/>
        </a:xfrm>
      </p:grpSpPr>
      <p:sp>
        <p:nvSpPr>
          <p:cNvPr id="293" name="Google Shape;293;p60"/>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294" name="Google Shape;294;p60"/>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B3453"/>
              </a:buClr>
              <a:buSzPts val="1920"/>
              <a:buChar char="•"/>
              <a:defRPr sz="1920">
                <a:solidFill>
                  <a:srgbClr val="0B3453"/>
                </a:solidFill>
              </a:defRPr>
            </a:lvl1pPr>
            <a:lvl2pPr indent="-350519" lvl="1" marL="914400" algn="l">
              <a:lnSpc>
                <a:spcPct val="100000"/>
              </a:lnSpc>
              <a:spcBef>
                <a:spcPts val="360"/>
              </a:spcBef>
              <a:spcAft>
                <a:spcPts val="0"/>
              </a:spcAft>
              <a:buClr>
                <a:srgbClr val="0B3453"/>
              </a:buClr>
              <a:buSzPts val="1920"/>
              <a:buChar char="–"/>
              <a:defRPr sz="1920">
                <a:solidFill>
                  <a:srgbClr val="0B3453"/>
                </a:solidFill>
              </a:defRPr>
            </a:lvl2pPr>
            <a:lvl3pPr indent="-350519" lvl="2" marL="1371600" algn="l">
              <a:lnSpc>
                <a:spcPct val="100000"/>
              </a:lnSpc>
              <a:spcBef>
                <a:spcPts val="360"/>
              </a:spcBef>
              <a:spcAft>
                <a:spcPts val="0"/>
              </a:spcAft>
              <a:buClr>
                <a:srgbClr val="0B3453"/>
              </a:buClr>
              <a:buSzPts val="1920"/>
              <a:buChar char="•"/>
              <a:defRPr sz="1920">
                <a:solidFill>
                  <a:srgbClr val="0B3453"/>
                </a:solidFill>
              </a:defRPr>
            </a:lvl3pPr>
            <a:lvl4pPr indent="-350519" lvl="3" marL="1828800" algn="l">
              <a:lnSpc>
                <a:spcPct val="100000"/>
              </a:lnSpc>
              <a:spcBef>
                <a:spcPts val="360"/>
              </a:spcBef>
              <a:spcAft>
                <a:spcPts val="0"/>
              </a:spcAft>
              <a:buClr>
                <a:srgbClr val="0B3453"/>
              </a:buClr>
              <a:buSzPts val="1920"/>
              <a:buChar char="–"/>
              <a:defRPr sz="1920">
                <a:solidFill>
                  <a:srgbClr val="0B3453"/>
                </a:solidFill>
              </a:defRPr>
            </a:lvl4pPr>
            <a:lvl5pPr indent="-350520" lvl="4" marL="2286000" algn="l">
              <a:lnSpc>
                <a:spcPct val="100000"/>
              </a:lnSpc>
              <a:spcBef>
                <a:spcPts val="360"/>
              </a:spcBef>
              <a:spcAft>
                <a:spcPts val="0"/>
              </a:spcAft>
              <a:buClr>
                <a:srgbClr val="0B3453"/>
              </a:buClr>
              <a:buSzPts val="1920"/>
              <a:buChar char="»"/>
              <a:defRPr sz="1920">
                <a:solidFill>
                  <a:srgbClr val="0B3453"/>
                </a:solidFill>
              </a:defRPr>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295" name="Google Shape;295;p60"/>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ido con título">
  <p:cSld name="Contenido con título">
    <p:bg>
      <p:bgPr>
        <a:blipFill>
          <a:blip r:embed="rId2">
            <a:alphaModFix/>
          </a:blip>
          <a:stretch>
            <a:fillRect/>
          </a:stretch>
        </a:blipFill>
      </p:bgPr>
    </p:bg>
    <p:spTree>
      <p:nvGrpSpPr>
        <p:cNvPr id="296" name="Shape 296"/>
        <p:cNvGrpSpPr/>
        <p:nvPr/>
      </p:nvGrpSpPr>
      <p:grpSpPr>
        <a:xfrm>
          <a:off x="0" y="0"/>
          <a:ext cx="0" cy="0"/>
          <a:chOff x="0" y="0"/>
          <a:chExt cx="0" cy="0"/>
        </a:xfrm>
      </p:grpSpPr>
      <p:sp>
        <p:nvSpPr>
          <p:cNvPr id="297" name="Google Shape;297;p61"/>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298" name="Google Shape;298;p61"/>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04080"/>
              </a:buClr>
              <a:buSzPts val="1920"/>
              <a:buChar char="•"/>
              <a:defRPr sz="1920"/>
            </a:lvl1pPr>
            <a:lvl2pPr indent="-350519" lvl="1" marL="914400" algn="l">
              <a:lnSpc>
                <a:spcPct val="100000"/>
              </a:lnSpc>
              <a:spcBef>
                <a:spcPts val="360"/>
              </a:spcBef>
              <a:spcAft>
                <a:spcPts val="0"/>
              </a:spcAft>
              <a:buClr>
                <a:srgbClr val="004080"/>
              </a:buClr>
              <a:buSzPts val="1920"/>
              <a:buChar char="–"/>
              <a:defRPr sz="1920"/>
            </a:lvl2pPr>
            <a:lvl3pPr indent="-350519" lvl="2" marL="1371600" algn="l">
              <a:lnSpc>
                <a:spcPct val="100000"/>
              </a:lnSpc>
              <a:spcBef>
                <a:spcPts val="360"/>
              </a:spcBef>
              <a:spcAft>
                <a:spcPts val="0"/>
              </a:spcAft>
              <a:buClr>
                <a:srgbClr val="004080"/>
              </a:buClr>
              <a:buSzPts val="1920"/>
              <a:buChar char="•"/>
              <a:defRPr sz="1920"/>
            </a:lvl3pPr>
            <a:lvl4pPr indent="-350519" lvl="3" marL="1828800" algn="l">
              <a:lnSpc>
                <a:spcPct val="100000"/>
              </a:lnSpc>
              <a:spcBef>
                <a:spcPts val="360"/>
              </a:spcBef>
              <a:spcAft>
                <a:spcPts val="0"/>
              </a:spcAft>
              <a:buClr>
                <a:srgbClr val="004080"/>
              </a:buClr>
              <a:buSzPts val="1920"/>
              <a:buChar char="–"/>
              <a:defRPr sz="1920"/>
            </a:lvl4pPr>
            <a:lvl5pPr indent="-350520" lvl="4" marL="2286000" algn="l">
              <a:lnSpc>
                <a:spcPct val="100000"/>
              </a:lnSpc>
              <a:spcBef>
                <a:spcPts val="360"/>
              </a:spcBef>
              <a:spcAft>
                <a:spcPts val="0"/>
              </a:spcAft>
              <a:buClr>
                <a:srgbClr val="004080"/>
              </a:buClr>
              <a:buSzPts val="1920"/>
              <a:buChar char="»"/>
              <a:defRPr sz="1920"/>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299" name="Google Shape;299;p61"/>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con título">
  <p:cSld name="Imagen con título">
    <p:bg>
      <p:bgPr>
        <a:blipFill>
          <a:blip r:embed="rId2">
            <a:alphaModFix/>
          </a:blip>
          <a:stretch>
            <a:fillRect/>
          </a:stretch>
        </a:blipFill>
      </p:bgPr>
    </p:bg>
    <p:spTree>
      <p:nvGrpSpPr>
        <p:cNvPr id="300" name="Shape 300"/>
        <p:cNvGrpSpPr/>
        <p:nvPr/>
      </p:nvGrpSpPr>
      <p:grpSpPr>
        <a:xfrm>
          <a:off x="0" y="0"/>
          <a:ext cx="0" cy="0"/>
          <a:chOff x="0" y="0"/>
          <a:chExt cx="0" cy="0"/>
        </a:xfrm>
      </p:grpSpPr>
      <p:sp>
        <p:nvSpPr>
          <p:cNvPr id="301" name="Google Shape;301;p62"/>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302" name="Google Shape;302;p62"/>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04080"/>
              </a:buClr>
              <a:buSzPts val="1920"/>
              <a:buChar char="•"/>
              <a:defRPr sz="1920"/>
            </a:lvl1pPr>
            <a:lvl2pPr indent="-350519" lvl="1" marL="914400" algn="l">
              <a:lnSpc>
                <a:spcPct val="100000"/>
              </a:lnSpc>
              <a:spcBef>
                <a:spcPts val="360"/>
              </a:spcBef>
              <a:spcAft>
                <a:spcPts val="0"/>
              </a:spcAft>
              <a:buClr>
                <a:srgbClr val="004080"/>
              </a:buClr>
              <a:buSzPts val="1920"/>
              <a:buChar char="–"/>
              <a:defRPr sz="1920"/>
            </a:lvl2pPr>
            <a:lvl3pPr indent="-350519" lvl="2" marL="1371600" algn="l">
              <a:lnSpc>
                <a:spcPct val="100000"/>
              </a:lnSpc>
              <a:spcBef>
                <a:spcPts val="360"/>
              </a:spcBef>
              <a:spcAft>
                <a:spcPts val="0"/>
              </a:spcAft>
              <a:buClr>
                <a:srgbClr val="004080"/>
              </a:buClr>
              <a:buSzPts val="1920"/>
              <a:buChar char="•"/>
              <a:defRPr sz="1920"/>
            </a:lvl3pPr>
            <a:lvl4pPr indent="-350519" lvl="3" marL="1828800" algn="l">
              <a:lnSpc>
                <a:spcPct val="100000"/>
              </a:lnSpc>
              <a:spcBef>
                <a:spcPts val="360"/>
              </a:spcBef>
              <a:spcAft>
                <a:spcPts val="0"/>
              </a:spcAft>
              <a:buClr>
                <a:srgbClr val="004080"/>
              </a:buClr>
              <a:buSzPts val="1920"/>
              <a:buChar char="–"/>
              <a:defRPr sz="1920"/>
            </a:lvl4pPr>
            <a:lvl5pPr indent="-350520" lvl="4" marL="2286000" algn="l">
              <a:lnSpc>
                <a:spcPct val="100000"/>
              </a:lnSpc>
              <a:spcBef>
                <a:spcPts val="360"/>
              </a:spcBef>
              <a:spcAft>
                <a:spcPts val="0"/>
              </a:spcAft>
              <a:buClr>
                <a:srgbClr val="004080"/>
              </a:buClr>
              <a:buSzPts val="1920"/>
              <a:buChar char="»"/>
              <a:defRPr sz="1920"/>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303" name="Google Shape;303;p62"/>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seño personalizado">
  <p:cSld name="Diseño personalizado">
    <p:bg>
      <p:bgPr>
        <a:blipFill>
          <a:blip r:embed="rId2">
            <a:alphaModFix/>
          </a:blip>
          <a:stretch>
            <a:fillRect/>
          </a:stretch>
        </a:blipFill>
      </p:bgPr>
    </p:bg>
    <p:spTree>
      <p:nvGrpSpPr>
        <p:cNvPr id="304" name="Shape 304"/>
        <p:cNvGrpSpPr/>
        <p:nvPr/>
      </p:nvGrpSpPr>
      <p:grpSpPr>
        <a:xfrm>
          <a:off x="0" y="0"/>
          <a:ext cx="0" cy="0"/>
          <a:chOff x="0" y="0"/>
          <a:chExt cx="0" cy="0"/>
        </a:xfrm>
      </p:grpSpPr>
      <p:sp>
        <p:nvSpPr>
          <p:cNvPr id="305" name="Google Shape;305;p63"/>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306" name="Google Shape;306;p63"/>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0B0F0"/>
              </a:buClr>
              <a:buSzPts val="1920"/>
              <a:buChar char="•"/>
              <a:defRPr sz="1920">
                <a:solidFill>
                  <a:srgbClr val="00B0F0"/>
                </a:solidFill>
              </a:defRPr>
            </a:lvl1pPr>
            <a:lvl2pPr indent="-350519" lvl="1" marL="914400" algn="l">
              <a:lnSpc>
                <a:spcPct val="100000"/>
              </a:lnSpc>
              <a:spcBef>
                <a:spcPts val="360"/>
              </a:spcBef>
              <a:spcAft>
                <a:spcPts val="0"/>
              </a:spcAft>
              <a:buClr>
                <a:srgbClr val="00B0F0"/>
              </a:buClr>
              <a:buSzPts val="1920"/>
              <a:buChar char="–"/>
              <a:defRPr sz="1920">
                <a:solidFill>
                  <a:srgbClr val="00B0F0"/>
                </a:solidFill>
              </a:defRPr>
            </a:lvl2pPr>
            <a:lvl3pPr indent="-350519" lvl="2" marL="1371600" algn="l">
              <a:lnSpc>
                <a:spcPct val="100000"/>
              </a:lnSpc>
              <a:spcBef>
                <a:spcPts val="360"/>
              </a:spcBef>
              <a:spcAft>
                <a:spcPts val="0"/>
              </a:spcAft>
              <a:buClr>
                <a:srgbClr val="00B0F0"/>
              </a:buClr>
              <a:buSzPts val="1920"/>
              <a:buChar char="•"/>
              <a:defRPr sz="1920">
                <a:solidFill>
                  <a:srgbClr val="00B0F0"/>
                </a:solidFill>
              </a:defRPr>
            </a:lvl3pPr>
            <a:lvl4pPr indent="-350519" lvl="3" marL="1828800" algn="l">
              <a:lnSpc>
                <a:spcPct val="100000"/>
              </a:lnSpc>
              <a:spcBef>
                <a:spcPts val="360"/>
              </a:spcBef>
              <a:spcAft>
                <a:spcPts val="0"/>
              </a:spcAft>
              <a:buClr>
                <a:srgbClr val="00B0F0"/>
              </a:buClr>
              <a:buSzPts val="1920"/>
              <a:buChar char="–"/>
              <a:defRPr sz="1920">
                <a:solidFill>
                  <a:srgbClr val="00B0F0"/>
                </a:solidFill>
              </a:defRPr>
            </a:lvl4pPr>
            <a:lvl5pPr indent="-350520" lvl="4" marL="2286000" algn="l">
              <a:lnSpc>
                <a:spcPct val="100000"/>
              </a:lnSpc>
              <a:spcBef>
                <a:spcPts val="360"/>
              </a:spcBef>
              <a:spcAft>
                <a:spcPts val="0"/>
              </a:spcAft>
              <a:buClr>
                <a:srgbClr val="00B0F0"/>
              </a:buClr>
              <a:buSzPts val="1920"/>
              <a:buChar char="»"/>
              <a:defRPr sz="1920">
                <a:solidFill>
                  <a:srgbClr val="00B0F0"/>
                </a:solidFill>
              </a:defRPr>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307" name="Google Shape;307;p63"/>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Diseño personalizado">
  <p:cSld name="1_Diseño personalizado">
    <p:bg>
      <p:bgPr>
        <a:blipFill>
          <a:blip r:embed="rId2">
            <a:alphaModFix/>
          </a:blip>
          <a:stretch>
            <a:fillRect/>
          </a:stretch>
        </a:blipFill>
      </p:bgPr>
    </p:bg>
    <p:spTree>
      <p:nvGrpSpPr>
        <p:cNvPr id="308" name="Shape 308"/>
        <p:cNvGrpSpPr/>
        <p:nvPr/>
      </p:nvGrpSpPr>
      <p:grpSpPr>
        <a:xfrm>
          <a:off x="0" y="0"/>
          <a:ext cx="0" cy="0"/>
          <a:chOff x="0" y="0"/>
          <a:chExt cx="0" cy="0"/>
        </a:xfrm>
      </p:grpSpPr>
      <p:sp>
        <p:nvSpPr>
          <p:cNvPr id="309" name="Google Shape;309;p64"/>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B3453"/>
              </a:buClr>
              <a:buSzPts val="1920"/>
              <a:buChar char="•"/>
              <a:defRPr sz="1920">
                <a:solidFill>
                  <a:srgbClr val="0B3453"/>
                </a:solidFill>
              </a:defRPr>
            </a:lvl1pPr>
            <a:lvl2pPr indent="-350519" lvl="1" marL="914400" algn="l">
              <a:lnSpc>
                <a:spcPct val="100000"/>
              </a:lnSpc>
              <a:spcBef>
                <a:spcPts val="360"/>
              </a:spcBef>
              <a:spcAft>
                <a:spcPts val="0"/>
              </a:spcAft>
              <a:buClr>
                <a:srgbClr val="0B3453"/>
              </a:buClr>
              <a:buSzPts val="1920"/>
              <a:buChar char="–"/>
              <a:defRPr sz="1920">
                <a:solidFill>
                  <a:srgbClr val="0B3453"/>
                </a:solidFill>
              </a:defRPr>
            </a:lvl2pPr>
            <a:lvl3pPr indent="-350519" lvl="2" marL="1371600" algn="l">
              <a:lnSpc>
                <a:spcPct val="100000"/>
              </a:lnSpc>
              <a:spcBef>
                <a:spcPts val="360"/>
              </a:spcBef>
              <a:spcAft>
                <a:spcPts val="0"/>
              </a:spcAft>
              <a:buClr>
                <a:srgbClr val="0B3453"/>
              </a:buClr>
              <a:buSzPts val="1920"/>
              <a:buChar char="•"/>
              <a:defRPr sz="1920">
                <a:solidFill>
                  <a:srgbClr val="0B3453"/>
                </a:solidFill>
              </a:defRPr>
            </a:lvl3pPr>
            <a:lvl4pPr indent="-350519" lvl="3" marL="1828800" algn="l">
              <a:lnSpc>
                <a:spcPct val="100000"/>
              </a:lnSpc>
              <a:spcBef>
                <a:spcPts val="360"/>
              </a:spcBef>
              <a:spcAft>
                <a:spcPts val="0"/>
              </a:spcAft>
              <a:buClr>
                <a:srgbClr val="0B3453"/>
              </a:buClr>
              <a:buSzPts val="1920"/>
              <a:buChar char="–"/>
              <a:defRPr sz="1920">
                <a:solidFill>
                  <a:srgbClr val="0B3453"/>
                </a:solidFill>
              </a:defRPr>
            </a:lvl4pPr>
            <a:lvl5pPr indent="-350520" lvl="4" marL="2286000" algn="l">
              <a:lnSpc>
                <a:spcPct val="100000"/>
              </a:lnSpc>
              <a:spcBef>
                <a:spcPts val="360"/>
              </a:spcBef>
              <a:spcAft>
                <a:spcPts val="0"/>
              </a:spcAft>
              <a:buClr>
                <a:srgbClr val="0B3453"/>
              </a:buClr>
              <a:buSzPts val="1920"/>
              <a:buChar char="»"/>
              <a:defRPr sz="1920">
                <a:solidFill>
                  <a:srgbClr val="0B3453"/>
                </a:solidFill>
              </a:defRPr>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310" name="Google Shape;310;p64"/>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311" name="Google Shape;311;p64"/>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blanco">
  <p:cSld name="En blanco">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7"/>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33" name="Google Shape;33;p7"/>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B3453"/>
              </a:buClr>
              <a:buSzPts val="1920"/>
              <a:buChar char="•"/>
              <a:defRPr sz="1920">
                <a:solidFill>
                  <a:srgbClr val="0B3453"/>
                </a:solidFill>
              </a:defRPr>
            </a:lvl1pPr>
            <a:lvl2pPr indent="-350519" lvl="1" marL="914400" algn="l">
              <a:lnSpc>
                <a:spcPct val="100000"/>
              </a:lnSpc>
              <a:spcBef>
                <a:spcPts val="360"/>
              </a:spcBef>
              <a:spcAft>
                <a:spcPts val="0"/>
              </a:spcAft>
              <a:buClr>
                <a:srgbClr val="0B3453"/>
              </a:buClr>
              <a:buSzPts val="1920"/>
              <a:buChar char="–"/>
              <a:defRPr sz="1920">
                <a:solidFill>
                  <a:srgbClr val="0B3453"/>
                </a:solidFill>
              </a:defRPr>
            </a:lvl2pPr>
            <a:lvl3pPr indent="-350519" lvl="2" marL="1371600" algn="l">
              <a:lnSpc>
                <a:spcPct val="100000"/>
              </a:lnSpc>
              <a:spcBef>
                <a:spcPts val="360"/>
              </a:spcBef>
              <a:spcAft>
                <a:spcPts val="0"/>
              </a:spcAft>
              <a:buClr>
                <a:srgbClr val="0B3453"/>
              </a:buClr>
              <a:buSzPts val="1920"/>
              <a:buChar char="•"/>
              <a:defRPr sz="1920">
                <a:solidFill>
                  <a:srgbClr val="0B3453"/>
                </a:solidFill>
              </a:defRPr>
            </a:lvl3pPr>
            <a:lvl4pPr indent="-350519" lvl="3" marL="1828800" algn="l">
              <a:lnSpc>
                <a:spcPct val="100000"/>
              </a:lnSpc>
              <a:spcBef>
                <a:spcPts val="360"/>
              </a:spcBef>
              <a:spcAft>
                <a:spcPts val="0"/>
              </a:spcAft>
              <a:buClr>
                <a:srgbClr val="0B3453"/>
              </a:buClr>
              <a:buSzPts val="1920"/>
              <a:buChar char="–"/>
              <a:defRPr sz="1920">
                <a:solidFill>
                  <a:srgbClr val="0B3453"/>
                </a:solidFill>
              </a:defRPr>
            </a:lvl4pPr>
            <a:lvl5pPr indent="-350520" lvl="4" marL="2286000" algn="l">
              <a:lnSpc>
                <a:spcPct val="100000"/>
              </a:lnSpc>
              <a:spcBef>
                <a:spcPts val="360"/>
              </a:spcBef>
              <a:spcAft>
                <a:spcPts val="0"/>
              </a:spcAft>
              <a:buClr>
                <a:srgbClr val="0B3453"/>
              </a:buClr>
              <a:buSzPts val="1920"/>
              <a:buChar char="»"/>
              <a:defRPr sz="1920">
                <a:solidFill>
                  <a:srgbClr val="0B3453"/>
                </a:solidFill>
              </a:defRPr>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34" name="Google Shape;34;p7"/>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Diseño personalizado">
  <p:cSld name="2_Diseño personalizado">
    <p:bg>
      <p:bgPr>
        <a:blipFill>
          <a:blip r:embed="rId2">
            <a:alphaModFix/>
          </a:blip>
          <a:stretch>
            <a:fillRect/>
          </a:stretch>
        </a:blipFill>
      </p:bgPr>
    </p:bg>
    <p:spTree>
      <p:nvGrpSpPr>
        <p:cNvPr id="312" name="Shape 312"/>
        <p:cNvGrpSpPr/>
        <p:nvPr/>
      </p:nvGrpSpPr>
      <p:grpSpPr>
        <a:xfrm>
          <a:off x="0" y="0"/>
          <a:ext cx="0" cy="0"/>
          <a:chOff x="0" y="0"/>
          <a:chExt cx="0" cy="0"/>
        </a:xfrm>
      </p:grpSpPr>
      <p:sp>
        <p:nvSpPr>
          <p:cNvPr id="313" name="Google Shape;313;p65"/>
          <p:cNvSpPr txBox="1"/>
          <p:nvPr>
            <p:ph type="title"/>
          </p:nvPr>
        </p:nvSpPr>
        <p:spPr>
          <a:xfrm>
            <a:off x="838202" y="365760"/>
            <a:ext cx="10515601" cy="1325880"/>
          </a:xfrm>
          <a:prstGeom prst="rect">
            <a:avLst/>
          </a:prstGeom>
          <a:noFill/>
          <a:ln>
            <a:noFill/>
          </a:ln>
        </p:spPr>
        <p:txBody>
          <a:bodyPr anchorCtr="0" anchor="t" bIns="45700" lIns="45700" spcFirstLastPara="1" rIns="45700" wrap="square" tIns="45700">
            <a:noAutofit/>
          </a:bodyPr>
          <a:lstStyle>
            <a:lvl1pPr lvl="0" algn="ctr">
              <a:lnSpc>
                <a:spcPct val="100000"/>
              </a:lnSpc>
              <a:spcBef>
                <a:spcPts val="0"/>
              </a:spcBef>
              <a:spcAft>
                <a:spcPts val="0"/>
              </a:spcAft>
              <a:buClr>
                <a:srgbClr val="00B0F0"/>
              </a:buClr>
              <a:buSzPts val="2880"/>
              <a:buFont typeface="Arial"/>
              <a:buNone/>
              <a:defRPr sz="2880">
                <a:solidFill>
                  <a:srgbClr val="00B0F0"/>
                </a:solidFill>
              </a:defRPr>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314" name="Google Shape;314;p65"/>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Diseño personalizado">
  <p:cSld name="4_Diseño personalizado">
    <p:bg>
      <p:bgPr>
        <a:blipFill>
          <a:blip r:embed="rId2">
            <a:alphaModFix/>
          </a:blip>
          <a:stretch>
            <a:fillRect/>
          </a:stretch>
        </a:blipFill>
      </p:bgPr>
    </p:bg>
    <p:spTree>
      <p:nvGrpSpPr>
        <p:cNvPr id="315" name="Shape 315"/>
        <p:cNvGrpSpPr/>
        <p:nvPr/>
      </p:nvGrpSpPr>
      <p:grpSpPr>
        <a:xfrm>
          <a:off x="0" y="0"/>
          <a:ext cx="0" cy="0"/>
          <a:chOff x="0" y="0"/>
          <a:chExt cx="0" cy="0"/>
        </a:xfrm>
      </p:grpSpPr>
      <p:sp>
        <p:nvSpPr>
          <p:cNvPr id="316" name="Google Shape;316;p66"/>
          <p:cNvSpPr txBox="1"/>
          <p:nvPr>
            <p:ph type="title"/>
          </p:nvPr>
        </p:nvSpPr>
        <p:spPr>
          <a:xfrm>
            <a:off x="838202" y="365760"/>
            <a:ext cx="10515601" cy="1325880"/>
          </a:xfrm>
          <a:prstGeom prst="rect">
            <a:avLst/>
          </a:prstGeom>
          <a:noFill/>
          <a:ln>
            <a:noFill/>
          </a:ln>
        </p:spPr>
        <p:txBody>
          <a:bodyPr anchorCtr="0" anchor="t" bIns="45700" lIns="45700" spcFirstLastPara="1" rIns="45700" wrap="square" tIns="45700">
            <a:noAutofit/>
          </a:bodyPr>
          <a:lstStyle>
            <a:lvl1pPr lvl="0" algn="ctr">
              <a:lnSpc>
                <a:spcPct val="100000"/>
              </a:lnSpc>
              <a:spcBef>
                <a:spcPts val="0"/>
              </a:spcBef>
              <a:spcAft>
                <a:spcPts val="0"/>
              </a:spcAft>
              <a:buClr>
                <a:srgbClr val="FFFFFF"/>
              </a:buClr>
              <a:buSzPts val="2880"/>
              <a:buFont typeface="Arial"/>
              <a:buNone/>
              <a:defRPr sz="2880">
                <a:solidFill>
                  <a:srgbClr val="FFFFFF"/>
                </a:solidFill>
              </a:defRPr>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317" name="Google Shape;317;p66"/>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Diseño personalizado">
  <p:cSld name="5_Diseño personalizado">
    <p:bg>
      <p:bgPr>
        <a:blipFill>
          <a:blip r:embed="rId2">
            <a:alphaModFix/>
          </a:blip>
          <a:stretch>
            <a:fillRect/>
          </a:stretch>
        </a:blipFill>
      </p:bgPr>
    </p:bg>
    <p:spTree>
      <p:nvGrpSpPr>
        <p:cNvPr id="318" name="Shape 318"/>
        <p:cNvGrpSpPr/>
        <p:nvPr/>
      </p:nvGrpSpPr>
      <p:grpSpPr>
        <a:xfrm>
          <a:off x="0" y="0"/>
          <a:ext cx="0" cy="0"/>
          <a:chOff x="0" y="0"/>
          <a:chExt cx="0" cy="0"/>
        </a:xfrm>
      </p:grpSpPr>
      <p:sp>
        <p:nvSpPr>
          <p:cNvPr id="319" name="Google Shape;319;p67"/>
          <p:cNvSpPr txBox="1"/>
          <p:nvPr>
            <p:ph type="title"/>
          </p:nvPr>
        </p:nvSpPr>
        <p:spPr>
          <a:xfrm>
            <a:off x="838202" y="365760"/>
            <a:ext cx="10515601" cy="1325880"/>
          </a:xfrm>
          <a:prstGeom prst="rect">
            <a:avLst/>
          </a:prstGeom>
          <a:noFill/>
          <a:ln>
            <a:noFill/>
          </a:ln>
        </p:spPr>
        <p:txBody>
          <a:bodyPr anchorCtr="0" anchor="t" bIns="45700" lIns="45700" spcFirstLastPara="1" rIns="45700" wrap="square" tIns="45700">
            <a:noAutofit/>
          </a:bodyPr>
          <a:lstStyle>
            <a:lvl1pPr lvl="0" algn="ctr">
              <a:lnSpc>
                <a:spcPct val="100000"/>
              </a:lnSpc>
              <a:spcBef>
                <a:spcPts val="0"/>
              </a:spcBef>
              <a:spcAft>
                <a:spcPts val="0"/>
              </a:spcAft>
              <a:buClr>
                <a:srgbClr val="FFFFFF"/>
              </a:buClr>
              <a:buSzPts val="2880"/>
              <a:buFont typeface="Arial"/>
              <a:buNone/>
              <a:defRPr sz="2880">
                <a:solidFill>
                  <a:srgbClr val="FFFFFF"/>
                </a:solidFill>
              </a:defRPr>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320" name="Google Shape;320;p67"/>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de título" type="title">
  <p:cSld name="TITLE">
    <p:spTree>
      <p:nvGrpSpPr>
        <p:cNvPr id="327" name="Shape 327"/>
        <p:cNvGrpSpPr/>
        <p:nvPr/>
      </p:nvGrpSpPr>
      <p:grpSpPr>
        <a:xfrm>
          <a:off x="0" y="0"/>
          <a:ext cx="0" cy="0"/>
          <a:chOff x="0" y="0"/>
          <a:chExt cx="0" cy="0"/>
        </a:xfrm>
      </p:grpSpPr>
      <p:sp>
        <p:nvSpPr>
          <p:cNvPr id="328" name="Google Shape;328;p69"/>
          <p:cNvSpPr txBox="1"/>
          <p:nvPr>
            <p:ph type="ctrTitle"/>
          </p:nvPr>
        </p:nvSpPr>
        <p:spPr>
          <a:xfrm>
            <a:off x="914411" y="2130484"/>
            <a:ext cx="10363200" cy="1470025"/>
          </a:xfrm>
          <a:prstGeom prst="rect">
            <a:avLst/>
          </a:prstGeom>
          <a:noFill/>
          <a:ln>
            <a:noFill/>
          </a:ln>
        </p:spPr>
        <p:txBody>
          <a:bodyPr anchorCtr="0" anchor="ctr" bIns="45375" lIns="90750" spcFirstLastPara="1" rIns="90750" wrap="square" tIns="45375">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9" name="Google Shape;329;p69"/>
          <p:cNvSpPr txBox="1"/>
          <p:nvPr>
            <p:ph idx="1" type="subTitle"/>
          </p:nvPr>
        </p:nvSpPr>
        <p:spPr>
          <a:xfrm>
            <a:off x="1828811" y="3886216"/>
            <a:ext cx="8534400" cy="1752600"/>
          </a:xfrm>
          <a:prstGeom prst="rect">
            <a:avLst/>
          </a:prstGeom>
          <a:noFill/>
          <a:ln>
            <a:noFill/>
          </a:ln>
        </p:spPr>
        <p:txBody>
          <a:bodyPr anchorCtr="0" anchor="t" bIns="45375" lIns="90750" spcFirstLastPara="1" rIns="90750" wrap="square" tIns="45375">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330" name="Google Shape;330;p69"/>
          <p:cNvSpPr txBox="1"/>
          <p:nvPr>
            <p:ph idx="10" type="dt"/>
          </p:nvPr>
        </p:nvSpPr>
        <p:spPr>
          <a:xfrm>
            <a:off x="609601" y="6356407"/>
            <a:ext cx="2844800" cy="365125"/>
          </a:xfrm>
          <a:prstGeom prst="rect">
            <a:avLst/>
          </a:prstGeom>
          <a:noFill/>
          <a:ln>
            <a:noFill/>
          </a:ln>
        </p:spPr>
        <p:txBody>
          <a:bodyPr anchorCtr="0" anchor="ctr" bIns="45375" lIns="90750" spcFirstLastPara="1" rIns="90750" wrap="square" tIns="453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1" name="Google Shape;331;p69"/>
          <p:cNvSpPr txBox="1"/>
          <p:nvPr>
            <p:ph idx="11" type="ftr"/>
          </p:nvPr>
        </p:nvSpPr>
        <p:spPr>
          <a:xfrm>
            <a:off x="4165621" y="6356407"/>
            <a:ext cx="3860800" cy="365125"/>
          </a:xfrm>
          <a:prstGeom prst="rect">
            <a:avLst/>
          </a:prstGeom>
          <a:noFill/>
          <a:ln>
            <a:noFill/>
          </a:ln>
        </p:spPr>
        <p:txBody>
          <a:bodyPr anchorCtr="0" anchor="ctr" bIns="45375" lIns="90750" spcFirstLastPara="1" rIns="90750" wrap="square" tIns="453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2" name="Google Shape;332;p69"/>
          <p:cNvSpPr txBox="1"/>
          <p:nvPr>
            <p:ph idx="12" type="sldNum"/>
          </p:nvPr>
        </p:nvSpPr>
        <p:spPr>
          <a:xfrm>
            <a:off x="8737599" y="6356407"/>
            <a:ext cx="2844800" cy="365125"/>
          </a:xfrm>
          <a:prstGeom prst="rect">
            <a:avLst/>
          </a:prstGeom>
          <a:noFill/>
          <a:ln>
            <a:noFill/>
          </a:ln>
        </p:spPr>
        <p:txBody>
          <a:bodyPr anchorCtr="0" anchor="ctr" bIns="45375" lIns="90750" spcFirstLastPara="1" rIns="90750" wrap="square" tIns="4537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objetos" type="obj">
  <p:cSld name="OBJECT">
    <p:spTree>
      <p:nvGrpSpPr>
        <p:cNvPr id="333" name="Shape 333"/>
        <p:cNvGrpSpPr/>
        <p:nvPr/>
      </p:nvGrpSpPr>
      <p:grpSpPr>
        <a:xfrm>
          <a:off x="0" y="0"/>
          <a:ext cx="0" cy="0"/>
          <a:chOff x="0" y="0"/>
          <a:chExt cx="0" cy="0"/>
        </a:xfrm>
      </p:grpSpPr>
      <p:sp>
        <p:nvSpPr>
          <p:cNvPr id="334" name="Google Shape;334;p70"/>
          <p:cNvSpPr txBox="1"/>
          <p:nvPr>
            <p:ph type="title"/>
          </p:nvPr>
        </p:nvSpPr>
        <p:spPr>
          <a:xfrm>
            <a:off x="609632" y="274639"/>
            <a:ext cx="10972800" cy="1143000"/>
          </a:xfrm>
          <a:prstGeom prst="rect">
            <a:avLst/>
          </a:prstGeom>
          <a:noFill/>
          <a:ln>
            <a:noFill/>
          </a:ln>
        </p:spPr>
        <p:txBody>
          <a:bodyPr anchorCtr="0" anchor="ctr" bIns="45375" lIns="90750" spcFirstLastPara="1" rIns="90750" wrap="square" tIns="45375">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5" name="Google Shape;335;p70"/>
          <p:cNvSpPr txBox="1"/>
          <p:nvPr>
            <p:ph idx="1" type="body"/>
          </p:nvPr>
        </p:nvSpPr>
        <p:spPr>
          <a:xfrm>
            <a:off x="609632" y="1600201"/>
            <a:ext cx="10972800" cy="4525963"/>
          </a:xfrm>
          <a:prstGeom prst="rect">
            <a:avLst/>
          </a:prstGeom>
          <a:noFill/>
          <a:ln>
            <a:noFill/>
          </a:ln>
        </p:spPr>
        <p:txBody>
          <a:bodyPr anchorCtr="0" anchor="t" bIns="45375" lIns="90750" spcFirstLastPara="1" rIns="90750" wrap="square" tIns="45375">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6" name="Google Shape;336;p70"/>
          <p:cNvSpPr txBox="1"/>
          <p:nvPr>
            <p:ph idx="10" type="dt"/>
          </p:nvPr>
        </p:nvSpPr>
        <p:spPr>
          <a:xfrm>
            <a:off x="609601" y="6356407"/>
            <a:ext cx="2844800" cy="365125"/>
          </a:xfrm>
          <a:prstGeom prst="rect">
            <a:avLst/>
          </a:prstGeom>
          <a:noFill/>
          <a:ln>
            <a:noFill/>
          </a:ln>
        </p:spPr>
        <p:txBody>
          <a:bodyPr anchorCtr="0" anchor="ctr" bIns="45375" lIns="90750" spcFirstLastPara="1" rIns="90750" wrap="square" tIns="453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7" name="Google Shape;337;p70"/>
          <p:cNvSpPr txBox="1"/>
          <p:nvPr>
            <p:ph idx="11" type="ftr"/>
          </p:nvPr>
        </p:nvSpPr>
        <p:spPr>
          <a:xfrm>
            <a:off x="4165621" y="6356407"/>
            <a:ext cx="3860800" cy="365125"/>
          </a:xfrm>
          <a:prstGeom prst="rect">
            <a:avLst/>
          </a:prstGeom>
          <a:noFill/>
          <a:ln>
            <a:noFill/>
          </a:ln>
        </p:spPr>
        <p:txBody>
          <a:bodyPr anchorCtr="0" anchor="ctr" bIns="45375" lIns="90750" spcFirstLastPara="1" rIns="90750" wrap="square" tIns="453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70"/>
          <p:cNvSpPr txBox="1"/>
          <p:nvPr>
            <p:ph idx="12" type="sldNum"/>
          </p:nvPr>
        </p:nvSpPr>
        <p:spPr>
          <a:xfrm>
            <a:off x="8737599" y="6356407"/>
            <a:ext cx="2844800" cy="365125"/>
          </a:xfrm>
          <a:prstGeom prst="rect">
            <a:avLst/>
          </a:prstGeom>
          <a:noFill/>
          <a:ln>
            <a:noFill/>
          </a:ln>
        </p:spPr>
        <p:txBody>
          <a:bodyPr anchorCtr="0" anchor="ctr" bIns="45375" lIns="90750" spcFirstLastPara="1" rIns="90750" wrap="square" tIns="4537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cabezado de sección" type="secHead">
  <p:cSld name="SECTION_HEADER">
    <p:spTree>
      <p:nvGrpSpPr>
        <p:cNvPr id="339" name="Shape 339"/>
        <p:cNvGrpSpPr/>
        <p:nvPr/>
      </p:nvGrpSpPr>
      <p:grpSpPr>
        <a:xfrm>
          <a:off x="0" y="0"/>
          <a:ext cx="0" cy="0"/>
          <a:chOff x="0" y="0"/>
          <a:chExt cx="0" cy="0"/>
        </a:xfrm>
      </p:grpSpPr>
      <p:sp>
        <p:nvSpPr>
          <p:cNvPr id="340" name="Google Shape;340;p71"/>
          <p:cNvSpPr txBox="1"/>
          <p:nvPr>
            <p:ph type="title"/>
          </p:nvPr>
        </p:nvSpPr>
        <p:spPr>
          <a:xfrm>
            <a:off x="963085" y="4406959"/>
            <a:ext cx="10363200" cy="1362075"/>
          </a:xfrm>
          <a:prstGeom prst="rect">
            <a:avLst/>
          </a:prstGeom>
          <a:noFill/>
          <a:ln>
            <a:noFill/>
          </a:ln>
        </p:spPr>
        <p:txBody>
          <a:bodyPr anchorCtr="0" anchor="t" bIns="45375" lIns="90750" spcFirstLastPara="1" rIns="90750" wrap="square" tIns="45375">
            <a:no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1" name="Google Shape;341;p71"/>
          <p:cNvSpPr txBox="1"/>
          <p:nvPr>
            <p:ph idx="1" type="body"/>
          </p:nvPr>
        </p:nvSpPr>
        <p:spPr>
          <a:xfrm>
            <a:off x="963085" y="2906734"/>
            <a:ext cx="10363200" cy="1500187"/>
          </a:xfrm>
          <a:prstGeom prst="rect">
            <a:avLst/>
          </a:prstGeom>
          <a:noFill/>
          <a:ln>
            <a:noFill/>
          </a:ln>
        </p:spPr>
        <p:txBody>
          <a:bodyPr anchorCtr="0" anchor="b" bIns="45375" lIns="90750" spcFirstLastPara="1" rIns="90750" wrap="square" tIns="45375">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2" name="Google Shape;342;p71"/>
          <p:cNvSpPr txBox="1"/>
          <p:nvPr>
            <p:ph idx="10" type="dt"/>
          </p:nvPr>
        </p:nvSpPr>
        <p:spPr>
          <a:xfrm>
            <a:off x="609601" y="6356407"/>
            <a:ext cx="2844800" cy="365125"/>
          </a:xfrm>
          <a:prstGeom prst="rect">
            <a:avLst/>
          </a:prstGeom>
          <a:noFill/>
          <a:ln>
            <a:noFill/>
          </a:ln>
        </p:spPr>
        <p:txBody>
          <a:bodyPr anchorCtr="0" anchor="ctr" bIns="45375" lIns="90750" spcFirstLastPara="1" rIns="90750" wrap="square" tIns="453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3" name="Google Shape;343;p71"/>
          <p:cNvSpPr txBox="1"/>
          <p:nvPr>
            <p:ph idx="11" type="ftr"/>
          </p:nvPr>
        </p:nvSpPr>
        <p:spPr>
          <a:xfrm>
            <a:off x="4165621" y="6356407"/>
            <a:ext cx="3860800" cy="365125"/>
          </a:xfrm>
          <a:prstGeom prst="rect">
            <a:avLst/>
          </a:prstGeom>
          <a:noFill/>
          <a:ln>
            <a:noFill/>
          </a:ln>
        </p:spPr>
        <p:txBody>
          <a:bodyPr anchorCtr="0" anchor="ctr" bIns="45375" lIns="90750" spcFirstLastPara="1" rIns="90750" wrap="square" tIns="453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4" name="Google Shape;344;p71"/>
          <p:cNvSpPr txBox="1"/>
          <p:nvPr>
            <p:ph idx="12" type="sldNum"/>
          </p:nvPr>
        </p:nvSpPr>
        <p:spPr>
          <a:xfrm>
            <a:off x="8737599" y="6356407"/>
            <a:ext cx="2844800" cy="365125"/>
          </a:xfrm>
          <a:prstGeom prst="rect">
            <a:avLst/>
          </a:prstGeom>
          <a:noFill/>
          <a:ln>
            <a:noFill/>
          </a:ln>
        </p:spPr>
        <p:txBody>
          <a:bodyPr anchorCtr="0" anchor="ctr" bIns="45375" lIns="90750" spcFirstLastPara="1" rIns="90750" wrap="square" tIns="4537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s objetos" type="twoObj">
  <p:cSld name="TWO_OBJECTS">
    <p:spTree>
      <p:nvGrpSpPr>
        <p:cNvPr id="345" name="Shape 345"/>
        <p:cNvGrpSpPr/>
        <p:nvPr/>
      </p:nvGrpSpPr>
      <p:grpSpPr>
        <a:xfrm>
          <a:off x="0" y="0"/>
          <a:ext cx="0" cy="0"/>
          <a:chOff x="0" y="0"/>
          <a:chExt cx="0" cy="0"/>
        </a:xfrm>
      </p:grpSpPr>
      <p:sp>
        <p:nvSpPr>
          <p:cNvPr id="346" name="Google Shape;346;p72"/>
          <p:cNvSpPr txBox="1"/>
          <p:nvPr>
            <p:ph type="title"/>
          </p:nvPr>
        </p:nvSpPr>
        <p:spPr>
          <a:xfrm>
            <a:off x="609632" y="274639"/>
            <a:ext cx="10972800" cy="1143000"/>
          </a:xfrm>
          <a:prstGeom prst="rect">
            <a:avLst/>
          </a:prstGeom>
          <a:noFill/>
          <a:ln>
            <a:noFill/>
          </a:ln>
        </p:spPr>
        <p:txBody>
          <a:bodyPr anchorCtr="0" anchor="ctr" bIns="45375" lIns="90750" spcFirstLastPara="1" rIns="90750" wrap="square" tIns="45375">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7" name="Google Shape;347;p72"/>
          <p:cNvSpPr txBox="1"/>
          <p:nvPr>
            <p:ph idx="1" type="body"/>
          </p:nvPr>
        </p:nvSpPr>
        <p:spPr>
          <a:xfrm>
            <a:off x="647700" y="1763730"/>
            <a:ext cx="5731933" cy="4991100"/>
          </a:xfrm>
          <a:prstGeom prst="rect">
            <a:avLst/>
          </a:prstGeom>
          <a:noFill/>
          <a:ln>
            <a:noFill/>
          </a:ln>
        </p:spPr>
        <p:txBody>
          <a:bodyPr anchorCtr="0" anchor="t" bIns="45375" lIns="90750" spcFirstLastPara="1" rIns="90750" wrap="square" tIns="45375">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48" name="Google Shape;348;p72"/>
          <p:cNvSpPr txBox="1"/>
          <p:nvPr>
            <p:ph idx="2" type="body"/>
          </p:nvPr>
        </p:nvSpPr>
        <p:spPr>
          <a:xfrm>
            <a:off x="6582834" y="1763730"/>
            <a:ext cx="5731933" cy="4991100"/>
          </a:xfrm>
          <a:prstGeom prst="rect">
            <a:avLst/>
          </a:prstGeom>
          <a:noFill/>
          <a:ln>
            <a:noFill/>
          </a:ln>
        </p:spPr>
        <p:txBody>
          <a:bodyPr anchorCtr="0" anchor="t" bIns="45375" lIns="90750" spcFirstLastPara="1" rIns="90750" wrap="square" tIns="45375">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49" name="Google Shape;349;p72"/>
          <p:cNvSpPr txBox="1"/>
          <p:nvPr>
            <p:ph idx="10" type="dt"/>
          </p:nvPr>
        </p:nvSpPr>
        <p:spPr>
          <a:xfrm>
            <a:off x="609601" y="6356407"/>
            <a:ext cx="2844800" cy="365125"/>
          </a:xfrm>
          <a:prstGeom prst="rect">
            <a:avLst/>
          </a:prstGeom>
          <a:noFill/>
          <a:ln>
            <a:noFill/>
          </a:ln>
        </p:spPr>
        <p:txBody>
          <a:bodyPr anchorCtr="0" anchor="ctr" bIns="45375" lIns="90750" spcFirstLastPara="1" rIns="90750" wrap="square" tIns="453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0" name="Google Shape;350;p72"/>
          <p:cNvSpPr txBox="1"/>
          <p:nvPr>
            <p:ph idx="11" type="ftr"/>
          </p:nvPr>
        </p:nvSpPr>
        <p:spPr>
          <a:xfrm>
            <a:off x="4165621" y="6356407"/>
            <a:ext cx="3860800" cy="365125"/>
          </a:xfrm>
          <a:prstGeom prst="rect">
            <a:avLst/>
          </a:prstGeom>
          <a:noFill/>
          <a:ln>
            <a:noFill/>
          </a:ln>
        </p:spPr>
        <p:txBody>
          <a:bodyPr anchorCtr="0" anchor="ctr" bIns="45375" lIns="90750" spcFirstLastPara="1" rIns="90750" wrap="square" tIns="453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1" name="Google Shape;351;p72"/>
          <p:cNvSpPr txBox="1"/>
          <p:nvPr>
            <p:ph idx="12" type="sldNum"/>
          </p:nvPr>
        </p:nvSpPr>
        <p:spPr>
          <a:xfrm>
            <a:off x="8737599" y="6356407"/>
            <a:ext cx="2844800" cy="365125"/>
          </a:xfrm>
          <a:prstGeom prst="rect">
            <a:avLst/>
          </a:prstGeom>
          <a:noFill/>
          <a:ln>
            <a:noFill/>
          </a:ln>
        </p:spPr>
        <p:txBody>
          <a:bodyPr anchorCtr="0" anchor="ctr" bIns="45375" lIns="90750" spcFirstLastPara="1" rIns="90750" wrap="square" tIns="4537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ción" type="twoTxTwoObj">
  <p:cSld name="TWO_OBJECTS_WITH_TEXT">
    <p:spTree>
      <p:nvGrpSpPr>
        <p:cNvPr id="352" name="Shape 352"/>
        <p:cNvGrpSpPr/>
        <p:nvPr/>
      </p:nvGrpSpPr>
      <p:grpSpPr>
        <a:xfrm>
          <a:off x="0" y="0"/>
          <a:ext cx="0" cy="0"/>
          <a:chOff x="0" y="0"/>
          <a:chExt cx="0" cy="0"/>
        </a:xfrm>
      </p:grpSpPr>
      <p:sp>
        <p:nvSpPr>
          <p:cNvPr id="353" name="Google Shape;353;p73"/>
          <p:cNvSpPr txBox="1"/>
          <p:nvPr>
            <p:ph type="title"/>
          </p:nvPr>
        </p:nvSpPr>
        <p:spPr>
          <a:xfrm>
            <a:off x="609632" y="274639"/>
            <a:ext cx="10972800" cy="1143000"/>
          </a:xfrm>
          <a:prstGeom prst="rect">
            <a:avLst/>
          </a:prstGeom>
          <a:noFill/>
          <a:ln>
            <a:noFill/>
          </a:ln>
        </p:spPr>
        <p:txBody>
          <a:bodyPr anchorCtr="0" anchor="ctr" bIns="45375" lIns="90750" spcFirstLastPara="1" rIns="90750" wrap="square" tIns="45375">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4" name="Google Shape;354;p73"/>
          <p:cNvSpPr txBox="1"/>
          <p:nvPr>
            <p:ph idx="1" type="body"/>
          </p:nvPr>
        </p:nvSpPr>
        <p:spPr>
          <a:xfrm>
            <a:off x="609606" y="1535131"/>
            <a:ext cx="5386917" cy="639762"/>
          </a:xfrm>
          <a:prstGeom prst="rect">
            <a:avLst/>
          </a:prstGeom>
          <a:noFill/>
          <a:ln>
            <a:noFill/>
          </a:ln>
        </p:spPr>
        <p:txBody>
          <a:bodyPr anchorCtr="0" anchor="b" bIns="45375" lIns="90750" spcFirstLastPara="1" rIns="90750" wrap="square" tIns="45375">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55" name="Google Shape;355;p73"/>
          <p:cNvSpPr txBox="1"/>
          <p:nvPr>
            <p:ph idx="2" type="body"/>
          </p:nvPr>
        </p:nvSpPr>
        <p:spPr>
          <a:xfrm>
            <a:off x="609606" y="2174875"/>
            <a:ext cx="5386917" cy="3951288"/>
          </a:xfrm>
          <a:prstGeom prst="rect">
            <a:avLst/>
          </a:prstGeom>
          <a:noFill/>
          <a:ln>
            <a:noFill/>
          </a:ln>
        </p:spPr>
        <p:txBody>
          <a:bodyPr anchorCtr="0" anchor="t" bIns="45375" lIns="90750" spcFirstLastPara="1" rIns="90750" wrap="square" tIns="45375">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56" name="Google Shape;356;p73"/>
          <p:cNvSpPr txBox="1"/>
          <p:nvPr>
            <p:ph idx="3" type="body"/>
          </p:nvPr>
        </p:nvSpPr>
        <p:spPr>
          <a:xfrm>
            <a:off x="6193424" y="1535131"/>
            <a:ext cx="5389033" cy="639762"/>
          </a:xfrm>
          <a:prstGeom prst="rect">
            <a:avLst/>
          </a:prstGeom>
          <a:noFill/>
          <a:ln>
            <a:noFill/>
          </a:ln>
        </p:spPr>
        <p:txBody>
          <a:bodyPr anchorCtr="0" anchor="b" bIns="45375" lIns="90750" spcFirstLastPara="1" rIns="90750" wrap="square" tIns="45375">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57" name="Google Shape;357;p73"/>
          <p:cNvSpPr txBox="1"/>
          <p:nvPr>
            <p:ph idx="4" type="body"/>
          </p:nvPr>
        </p:nvSpPr>
        <p:spPr>
          <a:xfrm>
            <a:off x="6193424" y="2174875"/>
            <a:ext cx="5389033" cy="3951288"/>
          </a:xfrm>
          <a:prstGeom prst="rect">
            <a:avLst/>
          </a:prstGeom>
          <a:noFill/>
          <a:ln>
            <a:noFill/>
          </a:ln>
        </p:spPr>
        <p:txBody>
          <a:bodyPr anchorCtr="0" anchor="t" bIns="45375" lIns="90750" spcFirstLastPara="1" rIns="90750" wrap="square" tIns="45375">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58" name="Google Shape;358;p73"/>
          <p:cNvSpPr txBox="1"/>
          <p:nvPr>
            <p:ph idx="10" type="dt"/>
          </p:nvPr>
        </p:nvSpPr>
        <p:spPr>
          <a:xfrm>
            <a:off x="609601" y="6356407"/>
            <a:ext cx="2844800" cy="365125"/>
          </a:xfrm>
          <a:prstGeom prst="rect">
            <a:avLst/>
          </a:prstGeom>
          <a:noFill/>
          <a:ln>
            <a:noFill/>
          </a:ln>
        </p:spPr>
        <p:txBody>
          <a:bodyPr anchorCtr="0" anchor="ctr" bIns="45375" lIns="90750" spcFirstLastPara="1" rIns="90750" wrap="square" tIns="453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9" name="Google Shape;359;p73"/>
          <p:cNvSpPr txBox="1"/>
          <p:nvPr>
            <p:ph idx="11" type="ftr"/>
          </p:nvPr>
        </p:nvSpPr>
        <p:spPr>
          <a:xfrm>
            <a:off x="4165621" y="6356407"/>
            <a:ext cx="3860800" cy="365125"/>
          </a:xfrm>
          <a:prstGeom prst="rect">
            <a:avLst/>
          </a:prstGeom>
          <a:noFill/>
          <a:ln>
            <a:noFill/>
          </a:ln>
        </p:spPr>
        <p:txBody>
          <a:bodyPr anchorCtr="0" anchor="ctr" bIns="45375" lIns="90750" spcFirstLastPara="1" rIns="90750" wrap="square" tIns="453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0" name="Google Shape;360;p73"/>
          <p:cNvSpPr txBox="1"/>
          <p:nvPr>
            <p:ph idx="12" type="sldNum"/>
          </p:nvPr>
        </p:nvSpPr>
        <p:spPr>
          <a:xfrm>
            <a:off x="8737599" y="6356407"/>
            <a:ext cx="2844800" cy="365125"/>
          </a:xfrm>
          <a:prstGeom prst="rect">
            <a:avLst/>
          </a:prstGeom>
          <a:noFill/>
          <a:ln>
            <a:noFill/>
          </a:ln>
        </p:spPr>
        <p:txBody>
          <a:bodyPr anchorCtr="0" anchor="ctr" bIns="45375" lIns="90750" spcFirstLastPara="1" rIns="90750" wrap="square" tIns="4537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ólo el título" type="titleOnly">
  <p:cSld name="TITLE_ONLY">
    <p:spTree>
      <p:nvGrpSpPr>
        <p:cNvPr id="361" name="Shape 361"/>
        <p:cNvGrpSpPr/>
        <p:nvPr/>
      </p:nvGrpSpPr>
      <p:grpSpPr>
        <a:xfrm>
          <a:off x="0" y="0"/>
          <a:ext cx="0" cy="0"/>
          <a:chOff x="0" y="0"/>
          <a:chExt cx="0" cy="0"/>
        </a:xfrm>
      </p:grpSpPr>
      <p:sp>
        <p:nvSpPr>
          <p:cNvPr id="362" name="Google Shape;362;p74"/>
          <p:cNvSpPr txBox="1"/>
          <p:nvPr>
            <p:ph type="title"/>
          </p:nvPr>
        </p:nvSpPr>
        <p:spPr>
          <a:xfrm>
            <a:off x="609632" y="274639"/>
            <a:ext cx="10972800" cy="1143000"/>
          </a:xfrm>
          <a:prstGeom prst="rect">
            <a:avLst/>
          </a:prstGeom>
          <a:noFill/>
          <a:ln>
            <a:noFill/>
          </a:ln>
        </p:spPr>
        <p:txBody>
          <a:bodyPr anchorCtr="0" anchor="ctr" bIns="45375" lIns="90750" spcFirstLastPara="1" rIns="90750" wrap="square" tIns="45375">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3" name="Google Shape;363;p74"/>
          <p:cNvSpPr txBox="1"/>
          <p:nvPr>
            <p:ph idx="10" type="dt"/>
          </p:nvPr>
        </p:nvSpPr>
        <p:spPr>
          <a:xfrm>
            <a:off x="609601" y="6356407"/>
            <a:ext cx="2844800" cy="365125"/>
          </a:xfrm>
          <a:prstGeom prst="rect">
            <a:avLst/>
          </a:prstGeom>
          <a:noFill/>
          <a:ln>
            <a:noFill/>
          </a:ln>
        </p:spPr>
        <p:txBody>
          <a:bodyPr anchorCtr="0" anchor="ctr" bIns="45375" lIns="90750" spcFirstLastPara="1" rIns="90750" wrap="square" tIns="453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4" name="Google Shape;364;p74"/>
          <p:cNvSpPr txBox="1"/>
          <p:nvPr>
            <p:ph idx="11" type="ftr"/>
          </p:nvPr>
        </p:nvSpPr>
        <p:spPr>
          <a:xfrm>
            <a:off x="4165621" y="6356407"/>
            <a:ext cx="3860800" cy="365125"/>
          </a:xfrm>
          <a:prstGeom prst="rect">
            <a:avLst/>
          </a:prstGeom>
          <a:noFill/>
          <a:ln>
            <a:noFill/>
          </a:ln>
        </p:spPr>
        <p:txBody>
          <a:bodyPr anchorCtr="0" anchor="ctr" bIns="45375" lIns="90750" spcFirstLastPara="1" rIns="90750" wrap="square" tIns="453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5" name="Google Shape;365;p74"/>
          <p:cNvSpPr txBox="1"/>
          <p:nvPr>
            <p:ph idx="12" type="sldNum"/>
          </p:nvPr>
        </p:nvSpPr>
        <p:spPr>
          <a:xfrm>
            <a:off x="8737599" y="6356407"/>
            <a:ext cx="2844800" cy="365125"/>
          </a:xfrm>
          <a:prstGeom prst="rect">
            <a:avLst/>
          </a:prstGeom>
          <a:noFill/>
          <a:ln>
            <a:noFill/>
          </a:ln>
        </p:spPr>
        <p:txBody>
          <a:bodyPr anchorCtr="0" anchor="ctr" bIns="45375" lIns="90750" spcFirstLastPara="1" rIns="90750" wrap="square" tIns="4537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blanco" type="blank">
  <p:cSld name="BLANK">
    <p:spTree>
      <p:nvGrpSpPr>
        <p:cNvPr id="366" name="Shape 366"/>
        <p:cNvGrpSpPr/>
        <p:nvPr/>
      </p:nvGrpSpPr>
      <p:grpSpPr>
        <a:xfrm>
          <a:off x="0" y="0"/>
          <a:ext cx="0" cy="0"/>
          <a:chOff x="0" y="0"/>
          <a:chExt cx="0" cy="0"/>
        </a:xfrm>
      </p:grpSpPr>
      <p:sp>
        <p:nvSpPr>
          <p:cNvPr id="367" name="Google Shape;367;p75"/>
          <p:cNvSpPr txBox="1"/>
          <p:nvPr>
            <p:ph idx="10" type="dt"/>
          </p:nvPr>
        </p:nvSpPr>
        <p:spPr>
          <a:xfrm>
            <a:off x="609601" y="6356407"/>
            <a:ext cx="2844800" cy="365125"/>
          </a:xfrm>
          <a:prstGeom prst="rect">
            <a:avLst/>
          </a:prstGeom>
          <a:noFill/>
          <a:ln>
            <a:noFill/>
          </a:ln>
        </p:spPr>
        <p:txBody>
          <a:bodyPr anchorCtr="0" anchor="ctr" bIns="45375" lIns="90750" spcFirstLastPara="1" rIns="90750" wrap="square" tIns="453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8" name="Google Shape;368;p75"/>
          <p:cNvSpPr txBox="1"/>
          <p:nvPr>
            <p:ph idx="11" type="ftr"/>
          </p:nvPr>
        </p:nvSpPr>
        <p:spPr>
          <a:xfrm>
            <a:off x="4165621" y="6356407"/>
            <a:ext cx="3860800" cy="365125"/>
          </a:xfrm>
          <a:prstGeom prst="rect">
            <a:avLst/>
          </a:prstGeom>
          <a:noFill/>
          <a:ln>
            <a:noFill/>
          </a:ln>
        </p:spPr>
        <p:txBody>
          <a:bodyPr anchorCtr="0" anchor="ctr" bIns="45375" lIns="90750" spcFirstLastPara="1" rIns="90750" wrap="square" tIns="453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9" name="Google Shape;369;p75"/>
          <p:cNvSpPr txBox="1"/>
          <p:nvPr>
            <p:ph idx="12" type="sldNum"/>
          </p:nvPr>
        </p:nvSpPr>
        <p:spPr>
          <a:xfrm>
            <a:off x="8737599" y="6356407"/>
            <a:ext cx="2844800" cy="365125"/>
          </a:xfrm>
          <a:prstGeom prst="rect">
            <a:avLst/>
          </a:prstGeom>
          <a:noFill/>
          <a:ln>
            <a:noFill/>
          </a:ln>
        </p:spPr>
        <p:txBody>
          <a:bodyPr anchorCtr="0" anchor="ctr" bIns="45375" lIns="90750" spcFirstLastPara="1" rIns="90750" wrap="square" tIns="4537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ido con título">
  <p:cSld name="Contenido con título">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37" name="Google Shape;37;p8"/>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04080"/>
              </a:buClr>
              <a:buSzPts val="1920"/>
              <a:buChar char="•"/>
              <a:defRPr sz="1920"/>
            </a:lvl1pPr>
            <a:lvl2pPr indent="-350519" lvl="1" marL="914400" algn="l">
              <a:lnSpc>
                <a:spcPct val="100000"/>
              </a:lnSpc>
              <a:spcBef>
                <a:spcPts val="360"/>
              </a:spcBef>
              <a:spcAft>
                <a:spcPts val="0"/>
              </a:spcAft>
              <a:buClr>
                <a:srgbClr val="004080"/>
              </a:buClr>
              <a:buSzPts val="1920"/>
              <a:buChar char="–"/>
              <a:defRPr sz="1920"/>
            </a:lvl2pPr>
            <a:lvl3pPr indent="-350519" lvl="2" marL="1371600" algn="l">
              <a:lnSpc>
                <a:spcPct val="100000"/>
              </a:lnSpc>
              <a:spcBef>
                <a:spcPts val="360"/>
              </a:spcBef>
              <a:spcAft>
                <a:spcPts val="0"/>
              </a:spcAft>
              <a:buClr>
                <a:srgbClr val="004080"/>
              </a:buClr>
              <a:buSzPts val="1920"/>
              <a:buChar char="•"/>
              <a:defRPr sz="1920"/>
            </a:lvl3pPr>
            <a:lvl4pPr indent="-350519" lvl="3" marL="1828800" algn="l">
              <a:lnSpc>
                <a:spcPct val="100000"/>
              </a:lnSpc>
              <a:spcBef>
                <a:spcPts val="360"/>
              </a:spcBef>
              <a:spcAft>
                <a:spcPts val="0"/>
              </a:spcAft>
              <a:buClr>
                <a:srgbClr val="004080"/>
              </a:buClr>
              <a:buSzPts val="1920"/>
              <a:buChar char="–"/>
              <a:defRPr sz="1920"/>
            </a:lvl4pPr>
            <a:lvl5pPr indent="-350520" lvl="4" marL="2286000" algn="l">
              <a:lnSpc>
                <a:spcPct val="100000"/>
              </a:lnSpc>
              <a:spcBef>
                <a:spcPts val="360"/>
              </a:spcBef>
              <a:spcAft>
                <a:spcPts val="0"/>
              </a:spcAft>
              <a:buClr>
                <a:srgbClr val="004080"/>
              </a:buClr>
              <a:buSzPts val="1920"/>
              <a:buChar char="»"/>
              <a:defRPr sz="1920"/>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38" name="Google Shape;38;p8"/>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ido con título" type="objTx">
  <p:cSld name="OBJECT_WITH_CAPTION_TEXT">
    <p:spTree>
      <p:nvGrpSpPr>
        <p:cNvPr id="370" name="Shape 370"/>
        <p:cNvGrpSpPr/>
        <p:nvPr/>
      </p:nvGrpSpPr>
      <p:grpSpPr>
        <a:xfrm>
          <a:off x="0" y="0"/>
          <a:ext cx="0" cy="0"/>
          <a:chOff x="0" y="0"/>
          <a:chExt cx="0" cy="0"/>
        </a:xfrm>
      </p:grpSpPr>
      <p:sp>
        <p:nvSpPr>
          <p:cNvPr id="371" name="Google Shape;371;p76"/>
          <p:cNvSpPr txBox="1"/>
          <p:nvPr>
            <p:ph type="title"/>
          </p:nvPr>
        </p:nvSpPr>
        <p:spPr>
          <a:xfrm>
            <a:off x="609605" y="273065"/>
            <a:ext cx="4011084" cy="1162050"/>
          </a:xfrm>
          <a:prstGeom prst="rect">
            <a:avLst/>
          </a:prstGeom>
          <a:noFill/>
          <a:ln>
            <a:noFill/>
          </a:ln>
        </p:spPr>
        <p:txBody>
          <a:bodyPr anchorCtr="0" anchor="b" bIns="45375" lIns="90750" spcFirstLastPara="1" rIns="90750" wrap="square" tIns="45375">
            <a:no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2" name="Google Shape;372;p76"/>
          <p:cNvSpPr txBox="1"/>
          <p:nvPr>
            <p:ph idx="1" type="body"/>
          </p:nvPr>
        </p:nvSpPr>
        <p:spPr>
          <a:xfrm>
            <a:off x="4766733" y="273070"/>
            <a:ext cx="6815667" cy="5853113"/>
          </a:xfrm>
          <a:prstGeom prst="rect">
            <a:avLst/>
          </a:prstGeom>
          <a:noFill/>
          <a:ln>
            <a:noFill/>
          </a:ln>
        </p:spPr>
        <p:txBody>
          <a:bodyPr anchorCtr="0" anchor="t" bIns="45375" lIns="90750" spcFirstLastPara="1" rIns="90750" wrap="square" tIns="45375">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373" name="Google Shape;373;p76"/>
          <p:cNvSpPr txBox="1"/>
          <p:nvPr>
            <p:ph idx="2" type="body"/>
          </p:nvPr>
        </p:nvSpPr>
        <p:spPr>
          <a:xfrm>
            <a:off x="609605" y="1435101"/>
            <a:ext cx="4011084" cy="4691063"/>
          </a:xfrm>
          <a:prstGeom prst="rect">
            <a:avLst/>
          </a:prstGeom>
          <a:noFill/>
          <a:ln>
            <a:noFill/>
          </a:ln>
        </p:spPr>
        <p:txBody>
          <a:bodyPr anchorCtr="0" anchor="t" bIns="45375" lIns="90750" spcFirstLastPara="1" rIns="90750" wrap="square" tIns="45375">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74" name="Google Shape;374;p76"/>
          <p:cNvSpPr txBox="1"/>
          <p:nvPr>
            <p:ph idx="10" type="dt"/>
          </p:nvPr>
        </p:nvSpPr>
        <p:spPr>
          <a:xfrm>
            <a:off x="609601" y="6356407"/>
            <a:ext cx="2844800" cy="365125"/>
          </a:xfrm>
          <a:prstGeom prst="rect">
            <a:avLst/>
          </a:prstGeom>
          <a:noFill/>
          <a:ln>
            <a:noFill/>
          </a:ln>
        </p:spPr>
        <p:txBody>
          <a:bodyPr anchorCtr="0" anchor="ctr" bIns="45375" lIns="90750" spcFirstLastPara="1" rIns="90750" wrap="square" tIns="453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5" name="Google Shape;375;p76"/>
          <p:cNvSpPr txBox="1"/>
          <p:nvPr>
            <p:ph idx="11" type="ftr"/>
          </p:nvPr>
        </p:nvSpPr>
        <p:spPr>
          <a:xfrm>
            <a:off x="4165621" y="6356407"/>
            <a:ext cx="3860800" cy="365125"/>
          </a:xfrm>
          <a:prstGeom prst="rect">
            <a:avLst/>
          </a:prstGeom>
          <a:noFill/>
          <a:ln>
            <a:noFill/>
          </a:ln>
        </p:spPr>
        <p:txBody>
          <a:bodyPr anchorCtr="0" anchor="ctr" bIns="45375" lIns="90750" spcFirstLastPara="1" rIns="90750" wrap="square" tIns="453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6" name="Google Shape;376;p76"/>
          <p:cNvSpPr txBox="1"/>
          <p:nvPr>
            <p:ph idx="12" type="sldNum"/>
          </p:nvPr>
        </p:nvSpPr>
        <p:spPr>
          <a:xfrm>
            <a:off x="8737599" y="6356407"/>
            <a:ext cx="2844800" cy="365125"/>
          </a:xfrm>
          <a:prstGeom prst="rect">
            <a:avLst/>
          </a:prstGeom>
          <a:noFill/>
          <a:ln>
            <a:noFill/>
          </a:ln>
        </p:spPr>
        <p:txBody>
          <a:bodyPr anchorCtr="0" anchor="ctr" bIns="45375" lIns="90750" spcFirstLastPara="1" rIns="90750" wrap="square" tIns="4537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con título" type="picTx">
  <p:cSld name="PICTURE_WITH_CAPTION_TEXT">
    <p:spTree>
      <p:nvGrpSpPr>
        <p:cNvPr id="377" name="Shape 377"/>
        <p:cNvGrpSpPr/>
        <p:nvPr/>
      </p:nvGrpSpPr>
      <p:grpSpPr>
        <a:xfrm>
          <a:off x="0" y="0"/>
          <a:ext cx="0" cy="0"/>
          <a:chOff x="0" y="0"/>
          <a:chExt cx="0" cy="0"/>
        </a:xfrm>
      </p:grpSpPr>
      <p:sp>
        <p:nvSpPr>
          <p:cNvPr id="378" name="Google Shape;378;p77"/>
          <p:cNvSpPr txBox="1"/>
          <p:nvPr>
            <p:ph type="title"/>
          </p:nvPr>
        </p:nvSpPr>
        <p:spPr>
          <a:xfrm>
            <a:off x="2389717" y="4800619"/>
            <a:ext cx="7315200" cy="566738"/>
          </a:xfrm>
          <a:prstGeom prst="rect">
            <a:avLst/>
          </a:prstGeom>
          <a:noFill/>
          <a:ln>
            <a:noFill/>
          </a:ln>
        </p:spPr>
        <p:txBody>
          <a:bodyPr anchorCtr="0" anchor="b" bIns="45375" lIns="90750" spcFirstLastPara="1" rIns="90750" wrap="square" tIns="45375">
            <a:no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9" name="Google Shape;379;p77"/>
          <p:cNvSpPr/>
          <p:nvPr>
            <p:ph idx="2" type="pic"/>
          </p:nvPr>
        </p:nvSpPr>
        <p:spPr>
          <a:xfrm>
            <a:off x="2389717" y="612775"/>
            <a:ext cx="7315200" cy="4114800"/>
          </a:xfrm>
          <a:prstGeom prst="rect">
            <a:avLst/>
          </a:prstGeom>
          <a:noFill/>
          <a:ln>
            <a:noFill/>
          </a:ln>
        </p:spPr>
        <p:txBody>
          <a:bodyPr anchorCtr="0" anchor="t" bIns="45375" lIns="90750" spcFirstLastPara="1" rIns="90750" wrap="square" tIns="45375">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80" name="Google Shape;380;p77"/>
          <p:cNvSpPr txBox="1"/>
          <p:nvPr>
            <p:ph idx="1" type="body"/>
          </p:nvPr>
        </p:nvSpPr>
        <p:spPr>
          <a:xfrm>
            <a:off x="2389717" y="5367338"/>
            <a:ext cx="7315200" cy="804862"/>
          </a:xfrm>
          <a:prstGeom prst="rect">
            <a:avLst/>
          </a:prstGeom>
          <a:noFill/>
          <a:ln>
            <a:noFill/>
          </a:ln>
        </p:spPr>
        <p:txBody>
          <a:bodyPr anchorCtr="0" anchor="t" bIns="45375" lIns="90750" spcFirstLastPara="1" rIns="90750" wrap="square" tIns="45375">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81" name="Google Shape;381;p77"/>
          <p:cNvSpPr txBox="1"/>
          <p:nvPr>
            <p:ph idx="10" type="dt"/>
          </p:nvPr>
        </p:nvSpPr>
        <p:spPr>
          <a:xfrm>
            <a:off x="609601" y="6356407"/>
            <a:ext cx="2844800" cy="365125"/>
          </a:xfrm>
          <a:prstGeom prst="rect">
            <a:avLst/>
          </a:prstGeom>
          <a:noFill/>
          <a:ln>
            <a:noFill/>
          </a:ln>
        </p:spPr>
        <p:txBody>
          <a:bodyPr anchorCtr="0" anchor="ctr" bIns="45375" lIns="90750" spcFirstLastPara="1" rIns="90750" wrap="square" tIns="453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2" name="Google Shape;382;p77"/>
          <p:cNvSpPr txBox="1"/>
          <p:nvPr>
            <p:ph idx="11" type="ftr"/>
          </p:nvPr>
        </p:nvSpPr>
        <p:spPr>
          <a:xfrm>
            <a:off x="4165621" y="6356407"/>
            <a:ext cx="3860800" cy="365125"/>
          </a:xfrm>
          <a:prstGeom prst="rect">
            <a:avLst/>
          </a:prstGeom>
          <a:noFill/>
          <a:ln>
            <a:noFill/>
          </a:ln>
        </p:spPr>
        <p:txBody>
          <a:bodyPr anchorCtr="0" anchor="ctr" bIns="45375" lIns="90750" spcFirstLastPara="1" rIns="90750" wrap="square" tIns="453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3" name="Google Shape;383;p77"/>
          <p:cNvSpPr txBox="1"/>
          <p:nvPr>
            <p:ph idx="12" type="sldNum"/>
          </p:nvPr>
        </p:nvSpPr>
        <p:spPr>
          <a:xfrm>
            <a:off x="8737599" y="6356407"/>
            <a:ext cx="2844800" cy="365125"/>
          </a:xfrm>
          <a:prstGeom prst="rect">
            <a:avLst/>
          </a:prstGeom>
          <a:noFill/>
          <a:ln>
            <a:noFill/>
          </a:ln>
        </p:spPr>
        <p:txBody>
          <a:bodyPr anchorCtr="0" anchor="ctr" bIns="45375" lIns="90750" spcFirstLastPara="1" rIns="90750" wrap="square" tIns="4537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texto vertical" type="vertTx">
  <p:cSld name="VERTICAL_TEXT">
    <p:spTree>
      <p:nvGrpSpPr>
        <p:cNvPr id="384" name="Shape 384"/>
        <p:cNvGrpSpPr/>
        <p:nvPr/>
      </p:nvGrpSpPr>
      <p:grpSpPr>
        <a:xfrm>
          <a:off x="0" y="0"/>
          <a:ext cx="0" cy="0"/>
          <a:chOff x="0" y="0"/>
          <a:chExt cx="0" cy="0"/>
        </a:xfrm>
      </p:grpSpPr>
      <p:sp>
        <p:nvSpPr>
          <p:cNvPr id="385" name="Google Shape;385;p78"/>
          <p:cNvSpPr txBox="1"/>
          <p:nvPr>
            <p:ph type="title"/>
          </p:nvPr>
        </p:nvSpPr>
        <p:spPr>
          <a:xfrm>
            <a:off x="609632" y="274639"/>
            <a:ext cx="10972800" cy="1143000"/>
          </a:xfrm>
          <a:prstGeom prst="rect">
            <a:avLst/>
          </a:prstGeom>
          <a:noFill/>
          <a:ln>
            <a:noFill/>
          </a:ln>
        </p:spPr>
        <p:txBody>
          <a:bodyPr anchorCtr="0" anchor="ctr" bIns="45375" lIns="90750" spcFirstLastPara="1" rIns="90750" wrap="square" tIns="45375">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6" name="Google Shape;386;p78"/>
          <p:cNvSpPr txBox="1"/>
          <p:nvPr>
            <p:ph idx="1" type="body"/>
          </p:nvPr>
        </p:nvSpPr>
        <p:spPr>
          <a:xfrm rot="5400000">
            <a:off x="3833051" y="-1623217"/>
            <a:ext cx="4525963" cy="10972800"/>
          </a:xfrm>
          <a:prstGeom prst="rect">
            <a:avLst/>
          </a:prstGeom>
          <a:noFill/>
          <a:ln>
            <a:noFill/>
          </a:ln>
        </p:spPr>
        <p:txBody>
          <a:bodyPr anchorCtr="0" anchor="t" bIns="45375" lIns="90750" spcFirstLastPara="1" rIns="90750" wrap="square" tIns="45375">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87" name="Google Shape;387;p78"/>
          <p:cNvSpPr txBox="1"/>
          <p:nvPr>
            <p:ph idx="10" type="dt"/>
          </p:nvPr>
        </p:nvSpPr>
        <p:spPr>
          <a:xfrm>
            <a:off x="609601" y="6356407"/>
            <a:ext cx="2844800" cy="365125"/>
          </a:xfrm>
          <a:prstGeom prst="rect">
            <a:avLst/>
          </a:prstGeom>
          <a:noFill/>
          <a:ln>
            <a:noFill/>
          </a:ln>
        </p:spPr>
        <p:txBody>
          <a:bodyPr anchorCtr="0" anchor="ctr" bIns="45375" lIns="90750" spcFirstLastPara="1" rIns="90750" wrap="square" tIns="453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8" name="Google Shape;388;p78"/>
          <p:cNvSpPr txBox="1"/>
          <p:nvPr>
            <p:ph idx="11" type="ftr"/>
          </p:nvPr>
        </p:nvSpPr>
        <p:spPr>
          <a:xfrm>
            <a:off x="4165621" y="6356407"/>
            <a:ext cx="3860800" cy="365125"/>
          </a:xfrm>
          <a:prstGeom prst="rect">
            <a:avLst/>
          </a:prstGeom>
          <a:noFill/>
          <a:ln>
            <a:noFill/>
          </a:ln>
        </p:spPr>
        <p:txBody>
          <a:bodyPr anchorCtr="0" anchor="ctr" bIns="45375" lIns="90750" spcFirstLastPara="1" rIns="90750" wrap="square" tIns="453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9" name="Google Shape;389;p78"/>
          <p:cNvSpPr txBox="1"/>
          <p:nvPr>
            <p:ph idx="12" type="sldNum"/>
          </p:nvPr>
        </p:nvSpPr>
        <p:spPr>
          <a:xfrm>
            <a:off x="8737599" y="6356407"/>
            <a:ext cx="2844800" cy="365125"/>
          </a:xfrm>
          <a:prstGeom prst="rect">
            <a:avLst/>
          </a:prstGeom>
          <a:noFill/>
          <a:ln>
            <a:noFill/>
          </a:ln>
        </p:spPr>
        <p:txBody>
          <a:bodyPr anchorCtr="0" anchor="ctr" bIns="45375" lIns="90750" spcFirstLastPara="1" rIns="90750" wrap="square" tIns="4537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vertical y texto" type="vertTitleAndTx">
  <p:cSld name="VERTICAL_TITLE_AND_VERTICAL_TEXT">
    <p:spTree>
      <p:nvGrpSpPr>
        <p:cNvPr id="390" name="Shape 390"/>
        <p:cNvGrpSpPr/>
        <p:nvPr/>
      </p:nvGrpSpPr>
      <p:grpSpPr>
        <a:xfrm>
          <a:off x="0" y="0"/>
          <a:ext cx="0" cy="0"/>
          <a:chOff x="0" y="0"/>
          <a:chExt cx="0" cy="0"/>
        </a:xfrm>
      </p:grpSpPr>
      <p:sp>
        <p:nvSpPr>
          <p:cNvPr id="391" name="Google Shape;391;p79"/>
          <p:cNvSpPr txBox="1"/>
          <p:nvPr>
            <p:ph type="title"/>
          </p:nvPr>
        </p:nvSpPr>
        <p:spPr>
          <a:xfrm rot="5400000">
            <a:off x="7630584" y="2070630"/>
            <a:ext cx="6451600" cy="2916767"/>
          </a:xfrm>
          <a:prstGeom prst="rect">
            <a:avLst/>
          </a:prstGeom>
          <a:noFill/>
          <a:ln>
            <a:noFill/>
          </a:ln>
        </p:spPr>
        <p:txBody>
          <a:bodyPr anchorCtr="0" anchor="ctr" bIns="45375" lIns="90750" spcFirstLastPara="1" rIns="90750" wrap="square" tIns="45375">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2" name="Google Shape;392;p79"/>
          <p:cNvSpPr txBox="1"/>
          <p:nvPr>
            <p:ph idx="1" type="body"/>
          </p:nvPr>
        </p:nvSpPr>
        <p:spPr>
          <a:xfrm rot="5400000">
            <a:off x="1695477" y="-744537"/>
            <a:ext cx="6451600" cy="8547100"/>
          </a:xfrm>
          <a:prstGeom prst="rect">
            <a:avLst/>
          </a:prstGeom>
          <a:noFill/>
          <a:ln>
            <a:noFill/>
          </a:ln>
        </p:spPr>
        <p:txBody>
          <a:bodyPr anchorCtr="0" anchor="t" bIns="45375" lIns="90750" spcFirstLastPara="1" rIns="90750" wrap="square" tIns="45375">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93" name="Google Shape;393;p79"/>
          <p:cNvSpPr txBox="1"/>
          <p:nvPr>
            <p:ph idx="10" type="dt"/>
          </p:nvPr>
        </p:nvSpPr>
        <p:spPr>
          <a:xfrm>
            <a:off x="609601" y="6356407"/>
            <a:ext cx="2844800" cy="365125"/>
          </a:xfrm>
          <a:prstGeom prst="rect">
            <a:avLst/>
          </a:prstGeom>
          <a:noFill/>
          <a:ln>
            <a:noFill/>
          </a:ln>
        </p:spPr>
        <p:txBody>
          <a:bodyPr anchorCtr="0" anchor="ctr" bIns="45375" lIns="90750" spcFirstLastPara="1" rIns="90750" wrap="square" tIns="453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4" name="Google Shape;394;p79"/>
          <p:cNvSpPr txBox="1"/>
          <p:nvPr>
            <p:ph idx="11" type="ftr"/>
          </p:nvPr>
        </p:nvSpPr>
        <p:spPr>
          <a:xfrm>
            <a:off x="4165621" y="6356407"/>
            <a:ext cx="3860800" cy="365125"/>
          </a:xfrm>
          <a:prstGeom prst="rect">
            <a:avLst/>
          </a:prstGeom>
          <a:noFill/>
          <a:ln>
            <a:noFill/>
          </a:ln>
        </p:spPr>
        <p:txBody>
          <a:bodyPr anchorCtr="0" anchor="ctr" bIns="45375" lIns="90750" spcFirstLastPara="1" rIns="90750" wrap="square" tIns="453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5" name="Google Shape;395;p79"/>
          <p:cNvSpPr txBox="1"/>
          <p:nvPr>
            <p:ph idx="12" type="sldNum"/>
          </p:nvPr>
        </p:nvSpPr>
        <p:spPr>
          <a:xfrm>
            <a:off x="8737599" y="6356407"/>
            <a:ext cx="2844800" cy="365125"/>
          </a:xfrm>
          <a:prstGeom prst="rect">
            <a:avLst/>
          </a:prstGeom>
          <a:noFill/>
          <a:ln>
            <a:noFill/>
          </a:ln>
        </p:spPr>
        <p:txBody>
          <a:bodyPr anchorCtr="0" anchor="ctr" bIns="45375" lIns="90750" spcFirstLastPara="1" rIns="90750" wrap="square" tIns="4537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Diseño personalizado" type="tx">
  <p:cSld name="TITLE_AND_BODY">
    <p:bg>
      <p:bgPr>
        <a:blipFill>
          <a:blip r:embed="rId2">
            <a:alphaModFix/>
          </a:blip>
          <a:stretch>
            <a:fillRect/>
          </a:stretch>
        </a:blipFill>
      </p:bgPr>
    </p:bg>
    <p:spTree>
      <p:nvGrpSpPr>
        <p:cNvPr id="400" name="Shape 400"/>
        <p:cNvGrpSpPr/>
        <p:nvPr/>
      </p:nvGrpSpPr>
      <p:grpSpPr>
        <a:xfrm>
          <a:off x="0" y="0"/>
          <a:ext cx="0" cy="0"/>
          <a:chOff x="0" y="0"/>
          <a:chExt cx="0" cy="0"/>
        </a:xfrm>
      </p:grpSpPr>
      <p:sp>
        <p:nvSpPr>
          <p:cNvPr id="401" name="Google Shape;401;p81"/>
          <p:cNvSpPr txBox="1"/>
          <p:nvPr>
            <p:ph type="title"/>
          </p:nvPr>
        </p:nvSpPr>
        <p:spPr>
          <a:xfrm>
            <a:off x="838202" y="365760"/>
            <a:ext cx="10515601" cy="1325880"/>
          </a:xfrm>
          <a:prstGeom prst="rect">
            <a:avLst/>
          </a:prstGeom>
          <a:noFill/>
          <a:ln>
            <a:noFill/>
          </a:ln>
        </p:spPr>
        <p:txBody>
          <a:bodyPr anchorCtr="0" anchor="t" bIns="45700" lIns="45700" spcFirstLastPara="1" rIns="45700" wrap="square" tIns="45700">
            <a:noAutofit/>
          </a:bodyPr>
          <a:lstStyle>
            <a:lvl1pPr lvl="0" algn="ctr">
              <a:lnSpc>
                <a:spcPct val="100000"/>
              </a:lnSpc>
              <a:spcBef>
                <a:spcPts val="0"/>
              </a:spcBef>
              <a:spcAft>
                <a:spcPts val="0"/>
              </a:spcAft>
              <a:buClr>
                <a:srgbClr val="00B0F0"/>
              </a:buClr>
              <a:buSzPts val="2880"/>
              <a:buFont typeface="Arial"/>
              <a:buNone/>
              <a:defRPr sz="2880">
                <a:solidFill>
                  <a:srgbClr val="00B0F0"/>
                </a:solidFill>
              </a:defRPr>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402" name="Google Shape;402;p81"/>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spcAft>
                <a:spcPts val="0"/>
              </a:spcAft>
              <a:buNone/>
              <a:defRPr>
                <a:solidFill>
                  <a:srgbClr val="004080"/>
                </a:solidFill>
              </a:defRPr>
            </a:lvl1pPr>
            <a:lvl2pPr indent="0" lvl="1" marL="0" algn="r">
              <a:spcBef>
                <a:spcPts val="0"/>
              </a:spcBef>
              <a:spcAft>
                <a:spcPts val="0"/>
              </a:spcAft>
              <a:buNone/>
              <a:defRPr>
                <a:solidFill>
                  <a:srgbClr val="004080"/>
                </a:solidFill>
              </a:defRPr>
            </a:lvl2pPr>
            <a:lvl3pPr indent="0" lvl="2" marL="0" algn="r">
              <a:spcBef>
                <a:spcPts val="0"/>
              </a:spcBef>
              <a:spcAft>
                <a:spcPts val="0"/>
              </a:spcAft>
              <a:buNone/>
              <a:defRPr>
                <a:solidFill>
                  <a:srgbClr val="004080"/>
                </a:solidFill>
              </a:defRPr>
            </a:lvl3pPr>
            <a:lvl4pPr indent="0" lvl="3" marL="0" algn="r">
              <a:spcBef>
                <a:spcPts val="0"/>
              </a:spcBef>
              <a:spcAft>
                <a:spcPts val="0"/>
              </a:spcAft>
              <a:buNone/>
              <a:defRPr>
                <a:solidFill>
                  <a:srgbClr val="004080"/>
                </a:solidFill>
              </a:defRPr>
            </a:lvl4pPr>
            <a:lvl5pPr indent="0" lvl="4" marL="0" algn="r">
              <a:spcBef>
                <a:spcPts val="0"/>
              </a:spcBef>
              <a:spcAft>
                <a:spcPts val="0"/>
              </a:spcAft>
              <a:buNone/>
              <a:defRPr>
                <a:solidFill>
                  <a:srgbClr val="004080"/>
                </a:solidFill>
              </a:defRPr>
            </a:lvl5pPr>
            <a:lvl6pPr indent="0" lvl="5" marL="0" algn="r">
              <a:spcBef>
                <a:spcPts val="0"/>
              </a:spcBef>
              <a:spcAft>
                <a:spcPts val="0"/>
              </a:spcAft>
              <a:buNone/>
              <a:defRPr>
                <a:solidFill>
                  <a:srgbClr val="004080"/>
                </a:solidFill>
              </a:defRPr>
            </a:lvl6pPr>
            <a:lvl7pPr indent="0" lvl="6" marL="0" algn="r">
              <a:spcBef>
                <a:spcPts val="0"/>
              </a:spcBef>
              <a:spcAft>
                <a:spcPts val="0"/>
              </a:spcAft>
              <a:buNone/>
              <a:defRPr>
                <a:solidFill>
                  <a:srgbClr val="004080"/>
                </a:solidFill>
              </a:defRPr>
            </a:lvl7pPr>
            <a:lvl8pPr indent="0" lvl="7" marL="0" algn="r">
              <a:spcBef>
                <a:spcPts val="0"/>
              </a:spcBef>
              <a:spcAft>
                <a:spcPts val="0"/>
              </a:spcAft>
              <a:buNone/>
              <a:defRPr>
                <a:solidFill>
                  <a:srgbClr val="004080"/>
                </a:solidFill>
              </a:defRPr>
            </a:lvl8pPr>
            <a:lvl9pPr indent="0" lvl="8" marL="0" algn="r">
              <a:spcBef>
                <a:spcPts val="0"/>
              </a:spcBef>
              <a:spcAft>
                <a:spcPts val="0"/>
              </a:spcAft>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de título">
  <p:cSld name="Diapositiva de título">
    <p:spTree>
      <p:nvGrpSpPr>
        <p:cNvPr id="403" name="Shape 403"/>
        <p:cNvGrpSpPr/>
        <p:nvPr/>
      </p:nvGrpSpPr>
      <p:grpSpPr>
        <a:xfrm>
          <a:off x="0" y="0"/>
          <a:ext cx="0" cy="0"/>
          <a:chOff x="0" y="0"/>
          <a:chExt cx="0" cy="0"/>
        </a:xfrm>
      </p:grpSpPr>
      <p:sp>
        <p:nvSpPr>
          <p:cNvPr id="404" name="Google Shape;404;p82"/>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spcAft>
                <a:spcPts val="0"/>
              </a:spcAft>
              <a:buNone/>
              <a:defRPr>
                <a:solidFill>
                  <a:srgbClr val="004080"/>
                </a:solidFill>
              </a:defRPr>
            </a:lvl1pPr>
            <a:lvl2pPr indent="0" lvl="1" marL="0" algn="r">
              <a:spcBef>
                <a:spcPts val="0"/>
              </a:spcBef>
              <a:spcAft>
                <a:spcPts val="0"/>
              </a:spcAft>
              <a:buNone/>
              <a:defRPr>
                <a:solidFill>
                  <a:srgbClr val="004080"/>
                </a:solidFill>
              </a:defRPr>
            </a:lvl2pPr>
            <a:lvl3pPr indent="0" lvl="2" marL="0" algn="r">
              <a:spcBef>
                <a:spcPts val="0"/>
              </a:spcBef>
              <a:spcAft>
                <a:spcPts val="0"/>
              </a:spcAft>
              <a:buNone/>
              <a:defRPr>
                <a:solidFill>
                  <a:srgbClr val="004080"/>
                </a:solidFill>
              </a:defRPr>
            </a:lvl3pPr>
            <a:lvl4pPr indent="0" lvl="3" marL="0" algn="r">
              <a:spcBef>
                <a:spcPts val="0"/>
              </a:spcBef>
              <a:spcAft>
                <a:spcPts val="0"/>
              </a:spcAft>
              <a:buNone/>
              <a:defRPr>
                <a:solidFill>
                  <a:srgbClr val="004080"/>
                </a:solidFill>
              </a:defRPr>
            </a:lvl4pPr>
            <a:lvl5pPr indent="0" lvl="4" marL="0" algn="r">
              <a:spcBef>
                <a:spcPts val="0"/>
              </a:spcBef>
              <a:spcAft>
                <a:spcPts val="0"/>
              </a:spcAft>
              <a:buNone/>
              <a:defRPr>
                <a:solidFill>
                  <a:srgbClr val="004080"/>
                </a:solidFill>
              </a:defRPr>
            </a:lvl5pPr>
            <a:lvl6pPr indent="0" lvl="5" marL="0" algn="r">
              <a:spcBef>
                <a:spcPts val="0"/>
              </a:spcBef>
              <a:spcAft>
                <a:spcPts val="0"/>
              </a:spcAft>
              <a:buNone/>
              <a:defRPr>
                <a:solidFill>
                  <a:srgbClr val="004080"/>
                </a:solidFill>
              </a:defRPr>
            </a:lvl6pPr>
            <a:lvl7pPr indent="0" lvl="6" marL="0" algn="r">
              <a:spcBef>
                <a:spcPts val="0"/>
              </a:spcBef>
              <a:spcAft>
                <a:spcPts val="0"/>
              </a:spcAft>
              <a:buNone/>
              <a:defRPr>
                <a:solidFill>
                  <a:srgbClr val="004080"/>
                </a:solidFill>
              </a:defRPr>
            </a:lvl7pPr>
            <a:lvl8pPr indent="0" lvl="7" marL="0" algn="r">
              <a:spcBef>
                <a:spcPts val="0"/>
              </a:spcBef>
              <a:spcAft>
                <a:spcPts val="0"/>
              </a:spcAft>
              <a:buNone/>
              <a:defRPr>
                <a:solidFill>
                  <a:srgbClr val="004080"/>
                </a:solidFill>
              </a:defRPr>
            </a:lvl8pPr>
            <a:lvl9pPr indent="0" lvl="8" marL="0" algn="r">
              <a:spcBef>
                <a:spcPts val="0"/>
              </a:spcBef>
              <a:spcAft>
                <a:spcPts val="0"/>
              </a:spcAft>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cabezado de sección">
  <p:cSld name="Encabezado de sección">
    <p:bg>
      <p:bgPr>
        <a:blipFill>
          <a:blip r:embed="rId2">
            <a:alphaModFix/>
          </a:blip>
          <a:stretch>
            <a:fillRect/>
          </a:stretch>
        </a:blipFill>
      </p:bgPr>
    </p:bg>
    <p:spTree>
      <p:nvGrpSpPr>
        <p:cNvPr id="405" name="Shape 405"/>
        <p:cNvGrpSpPr/>
        <p:nvPr/>
      </p:nvGrpSpPr>
      <p:grpSpPr>
        <a:xfrm>
          <a:off x="0" y="0"/>
          <a:ext cx="0" cy="0"/>
          <a:chOff x="0" y="0"/>
          <a:chExt cx="0" cy="0"/>
        </a:xfrm>
      </p:grpSpPr>
      <p:sp>
        <p:nvSpPr>
          <p:cNvPr id="406" name="Google Shape;406;p83"/>
          <p:cNvSpPr txBox="1"/>
          <p:nvPr>
            <p:ph type="title"/>
          </p:nvPr>
        </p:nvSpPr>
        <p:spPr>
          <a:xfrm>
            <a:off x="2038900" y="3871443"/>
            <a:ext cx="8907075" cy="1170692"/>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b="1" sz="2880" cap="none"/>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407" name="Google Shape;407;p83"/>
          <p:cNvSpPr txBox="1"/>
          <p:nvPr>
            <p:ph idx="1" type="body"/>
          </p:nvPr>
        </p:nvSpPr>
        <p:spPr>
          <a:xfrm>
            <a:off x="1558808" y="2158826"/>
            <a:ext cx="10363203" cy="1500188"/>
          </a:xfrm>
          <a:prstGeom prst="rect">
            <a:avLst/>
          </a:prstGeom>
          <a:noFill/>
          <a:ln>
            <a:noFill/>
          </a:ln>
        </p:spPr>
        <p:txBody>
          <a:bodyPr anchorCtr="0" anchor="b" bIns="45700" lIns="45700" spcFirstLastPara="1" rIns="45700" wrap="square" tIns="45700">
            <a:noAutofit/>
          </a:bodyPr>
          <a:lstStyle>
            <a:lvl1pPr indent="-228600" lvl="0" marL="457200" algn="l">
              <a:lnSpc>
                <a:spcPct val="100000"/>
              </a:lnSpc>
              <a:spcBef>
                <a:spcPts val="600"/>
              </a:spcBef>
              <a:spcAft>
                <a:spcPts val="0"/>
              </a:spcAft>
              <a:buClr>
                <a:srgbClr val="8890AB"/>
              </a:buClr>
              <a:buSzPts val="2880"/>
              <a:buFont typeface="Arial"/>
              <a:buNone/>
              <a:defRPr sz="2880">
                <a:solidFill>
                  <a:srgbClr val="8890AB"/>
                </a:solidFill>
              </a:defRPr>
            </a:lvl1pPr>
            <a:lvl2pPr indent="-228600" lvl="1" marL="914400" algn="l">
              <a:lnSpc>
                <a:spcPct val="100000"/>
              </a:lnSpc>
              <a:spcBef>
                <a:spcPts val="600"/>
              </a:spcBef>
              <a:spcAft>
                <a:spcPts val="0"/>
              </a:spcAft>
              <a:buClr>
                <a:srgbClr val="8890AB"/>
              </a:buClr>
              <a:buSzPts val="2880"/>
              <a:buFont typeface="Arial"/>
              <a:buNone/>
              <a:defRPr sz="2880">
                <a:solidFill>
                  <a:srgbClr val="8890AB"/>
                </a:solidFill>
              </a:defRPr>
            </a:lvl2pPr>
            <a:lvl3pPr indent="-228600" lvl="2" marL="1371600" algn="l">
              <a:lnSpc>
                <a:spcPct val="100000"/>
              </a:lnSpc>
              <a:spcBef>
                <a:spcPts val="600"/>
              </a:spcBef>
              <a:spcAft>
                <a:spcPts val="0"/>
              </a:spcAft>
              <a:buClr>
                <a:srgbClr val="8890AB"/>
              </a:buClr>
              <a:buSzPts val="2880"/>
              <a:buFont typeface="Arial"/>
              <a:buNone/>
              <a:defRPr sz="2880">
                <a:solidFill>
                  <a:srgbClr val="8890AB"/>
                </a:solidFill>
              </a:defRPr>
            </a:lvl3pPr>
            <a:lvl4pPr indent="-228600" lvl="3" marL="1828800" algn="l">
              <a:lnSpc>
                <a:spcPct val="100000"/>
              </a:lnSpc>
              <a:spcBef>
                <a:spcPts val="600"/>
              </a:spcBef>
              <a:spcAft>
                <a:spcPts val="0"/>
              </a:spcAft>
              <a:buClr>
                <a:srgbClr val="8890AB"/>
              </a:buClr>
              <a:buSzPts val="2880"/>
              <a:buFont typeface="Arial"/>
              <a:buNone/>
              <a:defRPr sz="2880">
                <a:solidFill>
                  <a:srgbClr val="8890AB"/>
                </a:solidFill>
              </a:defRPr>
            </a:lvl4pPr>
            <a:lvl5pPr indent="-228600" lvl="4" marL="2286000" algn="l">
              <a:lnSpc>
                <a:spcPct val="100000"/>
              </a:lnSpc>
              <a:spcBef>
                <a:spcPts val="600"/>
              </a:spcBef>
              <a:spcAft>
                <a:spcPts val="0"/>
              </a:spcAft>
              <a:buClr>
                <a:srgbClr val="8890AB"/>
              </a:buClr>
              <a:buSzPts val="2880"/>
              <a:buFont typeface="Arial"/>
              <a:buNone/>
              <a:defRPr sz="2880">
                <a:solidFill>
                  <a:srgbClr val="8890AB"/>
                </a:solidFill>
              </a:defRPr>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408" name="Google Shape;408;p83"/>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spcAft>
                <a:spcPts val="0"/>
              </a:spcAft>
              <a:buNone/>
              <a:defRPr>
                <a:solidFill>
                  <a:srgbClr val="004080"/>
                </a:solidFill>
              </a:defRPr>
            </a:lvl1pPr>
            <a:lvl2pPr indent="0" lvl="1" marL="0" algn="r">
              <a:spcBef>
                <a:spcPts val="0"/>
              </a:spcBef>
              <a:spcAft>
                <a:spcPts val="0"/>
              </a:spcAft>
              <a:buNone/>
              <a:defRPr>
                <a:solidFill>
                  <a:srgbClr val="004080"/>
                </a:solidFill>
              </a:defRPr>
            </a:lvl2pPr>
            <a:lvl3pPr indent="0" lvl="2" marL="0" algn="r">
              <a:spcBef>
                <a:spcPts val="0"/>
              </a:spcBef>
              <a:spcAft>
                <a:spcPts val="0"/>
              </a:spcAft>
              <a:buNone/>
              <a:defRPr>
                <a:solidFill>
                  <a:srgbClr val="004080"/>
                </a:solidFill>
              </a:defRPr>
            </a:lvl3pPr>
            <a:lvl4pPr indent="0" lvl="3" marL="0" algn="r">
              <a:spcBef>
                <a:spcPts val="0"/>
              </a:spcBef>
              <a:spcAft>
                <a:spcPts val="0"/>
              </a:spcAft>
              <a:buNone/>
              <a:defRPr>
                <a:solidFill>
                  <a:srgbClr val="004080"/>
                </a:solidFill>
              </a:defRPr>
            </a:lvl4pPr>
            <a:lvl5pPr indent="0" lvl="4" marL="0" algn="r">
              <a:spcBef>
                <a:spcPts val="0"/>
              </a:spcBef>
              <a:spcAft>
                <a:spcPts val="0"/>
              </a:spcAft>
              <a:buNone/>
              <a:defRPr>
                <a:solidFill>
                  <a:srgbClr val="004080"/>
                </a:solidFill>
              </a:defRPr>
            </a:lvl5pPr>
            <a:lvl6pPr indent="0" lvl="5" marL="0" algn="r">
              <a:spcBef>
                <a:spcPts val="0"/>
              </a:spcBef>
              <a:spcAft>
                <a:spcPts val="0"/>
              </a:spcAft>
              <a:buNone/>
              <a:defRPr>
                <a:solidFill>
                  <a:srgbClr val="004080"/>
                </a:solidFill>
              </a:defRPr>
            </a:lvl6pPr>
            <a:lvl7pPr indent="0" lvl="6" marL="0" algn="r">
              <a:spcBef>
                <a:spcPts val="0"/>
              </a:spcBef>
              <a:spcAft>
                <a:spcPts val="0"/>
              </a:spcAft>
              <a:buNone/>
              <a:defRPr>
                <a:solidFill>
                  <a:srgbClr val="004080"/>
                </a:solidFill>
              </a:defRPr>
            </a:lvl7pPr>
            <a:lvl8pPr indent="0" lvl="7" marL="0" algn="r">
              <a:spcBef>
                <a:spcPts val="0"/>
              </a:spcBef>
              <a:spcAft>
                <a:spcPts val="0"/>
              </a:spcAft>
              <a:buNone/>
              <a:defRPr>
                <a:solidFill>
                  <a:srgbClr val="004080"/>
                </a:solidFill>
              </a:defRPr>
            </a:lvl8pPr>
            <a:lvl9pPr indent="0" lvl="8" marL="0" algn="r">
              <a:spcBef>
                <a:spcPts val="0"/>
              </a:spcBef>
              <a:spcAft>
                <a:spcPts val="0"/>
              </a:spcAft>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s objetos">
  <p:cSld name="Dos objetos">
    <p:bg>
      <p:bgPr>
        <a:blipFill>
          <a:blip r:embed="rId2">
            <a:alphaModFix/>
          </a:blip>
          <a:stretch>
            <a:fillRect/>
          </a:stretch>
        </a:blipFill>
      </p:bgPr>
    </p:bg>
    <p:spTree>
      <p:nvGrpSpPr>
        <p:cNvPr id="409" name="Shape 409"/>
        <p:cNvGrpSpPr/>
        <p:nvPr/>
      </p:nvGrpSpPr>
      <p:grpSpPr>
        <a:xfrm>
          <a:off x="0" y="0"/>
          <a:ext cx="0" cy="0"/>
          <a:chOff x="0" y="0"/>
          <a:chExt cx="0" cy="0"/>
        </a:xfrm>
      </p:grpSpPr>
      <p:sp>
        <p:nvSpPr>
          <p:cNvPr id="410" name="Google Shape;410;p84"/>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411" name="Google Shape;411;p84"/>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04080"/>
              </a:buClr>
              <a:buSzPts val="1920"/>
              <a:buChar char="•"/>
              <a:defRPr sz="1920"/>
            </a:lvl1pPr>
            <a:lvl2pPr indent="-350519" lvl="1" marL="914400" algn="l">
              <a:lnSpc>
                <a:spcPct val="100000"/>
              </a:lnSpc>
              <a:spcBef>
                <a:spcPts val="360"/>
              </a:spcBef>
              <a:spcAft>
                <a:spcPts val="0"/>
              </a:spcAft>
              <a:buClr>
                <a:srgbClr val="004080"/>
              </a:buClr>
              <a:buSzPts val="1920"/>
              <a:buChar char="–"/>
              <a:defRPr sz="1920"/>
            </a:lvl2pPr>
            <a:lvl3pPr indent="-350519" lvl="2" marL="1371600" algn="l">
              <a:lnSpc>
                <a:spcPct val="100000"/>
              </a:lnSpc>
              <a:spcBef>
                <a:spcPts val="360"/>
              </a:spcBef>
              <a:spcAft>
                <a:spcPts val="0"/>
              </a:spcAft>
              <a:buClr>
                <a:srgbClr val="004080"/>
              </a:buClr>
              <a:buSzPts val="1920"/>
              <a:buChar char="•"/>
              <a:defRPr sz="1920"/>
            </a:lvl3pPr>
            <a:lvl4pPr indent="-350519" lvl="3" marL="1828800" algn="l">
              <a:lnSpc>
                <a:spcPct val="100000"/>
              </a:lnSpc>
              <a:spcBef>
                <a:spcPts val="360"/>
              </a:spcBef>
              <a:spcAft>
                <a:spcPts val="0"/>
              </a:spcAft>
              <a:buClr>
                <a:srgbClr val="004080"/>
              </a:buClr>
              <a:buSzPts val="1920"/>
              <a:buChar char="–"/>
              <a:defRPr sz="1920"/>
            </a:lvl4pPr>
            <a:lvl5pPr indent="-350520" lvl="4" marL="2286000" algn="l">
              <a:lnSpc>
                <a:spcPct val="100000"/>
              </a:lnSpc>
              <a:spcBef>
                <a:spcPts val="360"/>
              </a:spcBef>
              <a:spcAft>
                <a:spcPts val="0"/>
              </a:spcAft>
              <a:buClr>
                <a:srgbClr val="004080"/>
              </a:buClr>
              <a:buSzPts val="1920"/>
              <a:buChar char="»"/>
              <a:defRPr sz="1920"/>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412" name="Google Shape;412;p84"/>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spcAft>
                <a:spcPts val="0"/>
              </a:spcAft>
              <a:buNone/>
              <a:defRPr>
                <a:solidFill>
                  <a:srgbClr val="004080"/>
                </a:solidFill>
              </a:defRPr>
            </a:lvl1pPr>
            <a:lvl2pPr indent="0" lvl="1" marL="0" algn="r">
              <a:spcBef>
                <a:spcPts val="0"/>
              </a:spcBef>
              <a:spcAft>
                <a:spcPts val="0"/>
              </a:spcAft>
              <a:buNone/>
              <a:defRPr>
                <a:solidFill>
                  <a:srgbClr val="004080"/>
                </a:solidFill>
              </a:defRPr>
            </a:lvl2pPr>
            <a:lvl3pPr indent="0" lvl="2" marL="0" algn="r">
              <a:spcBef>
                <a:spcPts val="0"/>
              </a:spcBef>
              <a:spcAft>
                <a:spcPts val="0"/>
              </a:spcAft>
              <a:buNone/>
              <a:defRPr>
                <a:solidFill>
                  <a:srgbClr val="004080"/>
                </a:solidFill>
              </a:defRPr>
            </a:lvl3pPr>
            <a:lvl4pPr indent="0" lvl="3" marL="0" algn="r">
              <a:spcBef>
                <a:spcPts val="0"/>
              </a:spcBef>
              <a:spcAft>
                <a:spcPts val="0"/>
              </a:spcAft>
              <a:buNone/>
              <a:defRPr>
                <a:solidFill>
                  <a:srgbClr val="004080"/>
                </a:solidFill>
              </a:defRPr>
            </a:lvl4pPr>
            <a:lvl5pPr indent="0" lvl="4" marL="0" algn="r">
              <a:spcBef>
                <a:spcPts val="0"/>
              </a:spcBef>
              <a:spcAft>
                <a:spcPts val="0"/>
              </a:spcAft>
              <a:buNone/>
              <a:defRPr>
                <a:solidFill>
                  <a:srgbClr val="004080"/>
                </a:solidFill>
              </a:defRPr>
            </a:lvl5pPr>
            <a:lvl6pPr indent="0" lvl="5" marL="0" algn="r">
              <a:spcBef>
                <a:spcPts val="0"/>
              </a:spcBef>
              <a:spcAft>
                <a:spcPts val="0"/>
              </a:spcAft>
              <a:buNone/>
              <a:defRPr>
                <a:solidFill>
                  <a:srgbClr val="004080"/>
                </a:solidFill>
              </a:defRPr>
            </a:lvl6pPr>
            <a:lvl7pPr indent="0" lvl="6" marL="0" algn="r">
              <a:spcBef>
                <a:spcPts val="0"/>
              </a:spcBef>
              <a:spcAft>
                <a:spcPts val="0"/>
              </a:spcAft>
              <a:buNone/>
              <a:defRPr>
                <a:solidFill>
                  <a:srgbClr val="004080"/>
                </a:solidFill>
              </a:defRPr>
            </a:lvl7pPr>
            <a:lvl8pPr indent="0" lvl="7" marL="0" algn="r">
              <a:spcBef>
                <a:spcPts val="0"/>
              </a:spcBef>
              <a:spcAft>
                <a:spcPts val="0"/>
              </a:spcAft>
              <a:buNone/>
              <a:defRPr>
                <a:solidFill>
                  <a:srgbClr val="004080"/>
                </a:solidFill>
              </a:defRPr>
            </a:lvl8pPr>
            <a:lvl9pPr indent="0" lvl="8" marL="0" algn="r">
              <a:spcBef>
                <a:spcPts val="0"/>
              </a:spcBef>
              <a:spcAft>
                <a:spcPts val="0"/>
              </a:spcAft>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ción">
  <p:cSld name="Comparación">
    <p:bg>
      <p:bgPr>
        <a:blipFill>
          <a:blip r:embed="rId2">
            <a:alphaModFix/>
          </a:blip>
          <a:stretch>
            <a:fillRect/>
          </a:stretch>
        </a:blipFill>
      </p:bgPr>
    </p:bg>
    <p:spTree>
      <p:nvGrpSpPr>
        <p:cNvPr id="413" name="Shape 413"/>
        <p:cNvGrpSpPr/>
        <p:nvPr/>
      </p:nvGrpSpPr>
      <p:grpSpPr>
        <a:xfrm>
          <a:off x="0" y="0"/>
          <a:ext cx="0" cy="0"/>
          <a:chOff x="0" y="0"/>
          <a:chExt cx="0" cy="0"/>
        </a:xfrm>
      </p:grpSpPr>
      <p:sp>
        <p:nvSpPr>
          <p:cNvPr id="414" name="Google Shape;414;p85"/>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415" name="Google Shape;415;p85"/>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04080"/>
              </a:buClr>
              <a:buSzPts val="1920"/>
              <a:buChar char="•"/>
              <a:defRPr sz="1920"/>
            </a:lvl1pPr>
            <a:lvl2pPr indent="-350519" lvl="1" marL="914400" algn="l">
              <a:lnSpc>
                <a:spcPct val="100000"/>
              </a:lnSpc>
              <a:spcBef>
                <a:spcPts val="360"/>
              </a:spcBef>
              <a:spcAft>
                <a:spcPts val="0"/>
              </a:spcAft>
              <a:buClr>
                <a:srgbClr val="004080"/>
              </a:buClr>
              <a:buSzPts val="1920"/>
              <a:buChar char="–"/>
              <a:defRPr sz="1920"/>
            </a:lvl2pPr>
            <a:lvl3pPr indent="-350519" lvl="2" marL="1371600" algn="l">
              <a:lnSpc>
                <a:spcPct val="100000"/>
              </a:lnSpc>
              <a:spcBef>
                <a:spcPts val="360"/>
              </a:spcBef>
              <a:spcAft>
                <a:spcPts val="0"/>
              </a:spcAft>
              <a:buClr>
                <a:srgbClr val="004080"/>
              </a:buClr>
              <a:buSzPts val="1920"/>
              <a:buChar char="•"/>
              <a:defRPr sz="1920"/>
            </a:lvl3pPr>
            <a:lvl4pPr indent="-350519" lvl="3" marL="1828800" algn="l">
              <a:lnSpc>
                <a:spcPct val="100000"/>
              </a:lnSpc>
              <a:spcBef>
                <a:spcPts val="360"/>
              </a:spcBef>
              <a:spcAft>
                <a:spcPts val="0"/>
              </a:spcAft>
              <a:buClr>
                <a:srgbClr val="004080"/>
              </a:buClr>
              <a:buSzPts val="1920"/>
              <a:buChar char="–"/>
              <a:defRPr sz="1920"/>
            </a:lvl4pPr>
            <a:lvl5pPr indent="-350520" lvl="4" marL="2286000" algn="l">
              <a:lnSpc>
                <a:spcPct val="100000"/>
              </a:lnSpc>
              <a:spcBef>
                <a:spcPts val="360"/>
              </a:spcBef>
              <a:spcAft>
                <a:spcPts val="0"/>
              </a:spcAft>
              <a:buClr>
                <a:srgbClr val="004080"/>
              </a:buClr>
              <a:buSzPts val="1920"/>
              <a:buChar char="»"/>
              <a:defRPr sz="1920"/>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416" name="Google Shape;416;p85"/>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spcAft>
                <a:spcPts val="0"/>
              </a:spcAft>
              <a:buNone/>
              <a:defRPr>
                <a:solidFill>
                  <a:srgbClr val="004080"/>
                </a:solidFill>
              </a:defRPr>
            </a:lvl1pPr>
            <a:lvl2pPr indent="0" lvl="1" marL="0" algn="r">
              <a:spcBef>
                <a:spcPts val="0"/>
              </a:spcBef>
              <a:spcAft>
                <a:spcPts val="0"/>
              </a:spcAft>
              <a:buNone/>
              <a:defRPr>
                <a:solidFill>
                  <a:srgbClr val="004080"/>
                </a:solidFill>
              </a:defRPr>
            </a:lvl2pPr>
            <a:lvl3pPr indent="0" lvl="2" marL="0" algn="r">
              <a:spcBef>
                <a:spcPts val="0"/>
              </a:spcBef>
              <a:spcAft>
                <a:spcPts val="0"/>
              </a:spcAft>
              <a:buNone/>
              <a:defRPr>
                <a:solidFill>
                  <a:srgbClr val="004080"/>
                </a:solidFill>
              </a:defRPr>
            </a:lvl3pPr>
            <a:lvl4pPr indent="0" lvl="3" marL="0" algn="r">
              <a:spcBef>
                <a:spcPts val="0"/>
              </a:spcBef>
              <a:spcAft>
                <a:spcPts val="0"/>
              </a:spcAft>
              <a:buNone/>
              <a:defRPr>
                <a:solidFill>
                  <a:srgbClr val="004080"/>
                </a:solidFill>
              </a:defRPr>
            </a:lvl4pPr>
            <a:lvl5pPr indent="0" lvl="4" marL="0" algn="r">
              <a:spcBef>
                <a:spcPts val="0"/>
              </a:spcBef>
              <a:spcAft>
                <a:spcPts val="0"/>
              </a:spcAft>
              <a:buNone/>
              <a:defRPr>
                <a:solidFill>
                  <a:srgbClr val="004080"/>
                </a:solidFill>
              </a:defRPr>
            </a:lvl5pPr>
            <a:lvl6pPr indent="0" lvl="5" marL="0" algn="r">
              <a:spcBef>
                <a:spcPts val="0"/>
              </a:spcBef>
              <a:spcAft>
                <a:spcPts val="0"/>
              </a:spcAft>
              <a:buNone/>
              <a:defRPr>
                <a:solidFill>
                  <a:srgbClr val="004080"/>
                </a:solidFill>
              </a:defRPr>
            </a:lvl6pPr>
            <a:lvl7pPr indent="0" lvl="6" marL="0" algn="r">
              <a:spcBef>
                <a:spcPts val="0"/>
              </a:spcBef>
              <a:spcAft>
                <a:spcPts val="0"/>
              </a:spcAft>
              <a:buNone/>
              <a:defRPr>
                <a:solidFill>
                  <a:srgbClr val="004080"/>
                </a:solidFill>
              </a:defRPr>
            </a:lvl7pPr>
            <a:lvl8pPr indent="0" lvl="7" marL="0" algn="r">
              <a:spcBef>
                <a:spcPts val="0"/>
              </a:spcBef>
              <a:spcAft>
                <a:spcPts val="0"/>
              </a:spcAft>
              <a:buNone/>
              <a:defRPr>
                <a:solidFill>
                  <a:srgbClr val="004080"/>
                </a:solidFill>
              </a:defRPr>
            </a:lvl8pPr>
            <a:lvl9pPr indent="0" lvl="8" marL="0" algn="r">
              <a:spcBef>
                <a:spcPts val="0"/>
              </a:spcBef>
              <a:spcAft>
                <a:spcPts val="0"/>
              </a:spcAft>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ólo el título">
  <p:cSld name="Sólo el título">
    <p:bg>
      <p:bgPr>
        <a:blipFill>
          <a:blip r:embed="rId2">
            <a:alphaModFix/>
          </a:blip>
          <a:stretch>
            <a:fillRect/>
          </a:stretch>
        </a:blipFill>
      </p:bgPr>
    </p:bg>
    <p:spTree>
      <p:nvGrpSpPr>
        <p:cNvPr id="417" name="Shape 417"/>
        <p:cNvGrpSpPr/>
        <p:nvPr/>
      </p:nvGrpSpPr>
      <p:grpSpPr>
        <a:xfrm>
          <a:off x="0" y="0"/>
          <a:ext cx="0" cy="0"/>
          <a:chOff x="0" y="0"/>
          <a:chExt cx="0" cy="0"/>
        </a:xfrm>
      </p:grpSpPr>
      <p:sp>
        <p:nvSpPr>
          <p:cNvPr id="418" name="Google Shape;418;p86"/>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419" name="Google Shape;419;p86"/>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0B0F0"/>
              </a:buClr>
              <a:buSzPts val="1920"/>
              <a:buChar char="•"/>
              <a:defRPr sz="1920">
                <a:solidFill>
                  <a:srgbClr val="00B0F0"/>
                </a:solidFill>
              </a:defRPr>
            </a:lvl1pPr>
            <a:lvl2pPr indent="-350519" lvl="1" marL="914400" algn="l">
              <a:lnSpc>
                <a:spcPct val="100000"/>
              </a:lnSpc>
              <a:spcBef>
                <a:spcPts val="360"/>
              </a:spcBef>
              <a:spcAft>
                <a:spcPts val="0"/>
              </a:spcAft>
              <a:buClr>
                <a:srgbClr val="00B0F0"/>
              </a:buClr>
              <a:buSzPts val="1920"/>
              <a:buChar char="–"/>
              <a:defRPr sz="1920">
                <a:solidFill>
                  <a:srgbClr val="00B0F0"/>
                </a:solidFill>
              </a:defRPr>
            </a:lvl2pPr>
            <a:lvl3pPr indent="-350519" lvl="2" marL="1371600" algn="l">
              <a:lnSpc>
                <a:spcPct val="100000"/>
              </a:lnSpc>
              <a:spcBef>
                <a:spcPts val="360"/>
              </a:spcBef>
              <a:spcAft>
                <a:spcPts val="0"/>
              </a:spcAft>
              <a:buClr>
                <a:srgbClr val="00B0F0"/>
              </a:buClr>
              <a:buSzPts val="1920"/>
              <a:buChar char="•"/>
              <a:defRPr sz="1920">
                <a:solidFill>
                  <a:srgbClr val="00B0F0"/>
                </a:solidFill>
              </a:defRPr>
            </a:lvl3pPr>
            <a:lvl4pPr indent="-350519" lvl="3" marL="1828800" algn="l">
              <a:lnSpc>
                <a:spcPct val="100000"/>
              </a:lnSpc>
              <a:spcBef>
                <a:spcPts val="360"/>
              </a:spcBef>
              <a:spcAft>
                <a:spcPts val="0"/>
              </a:spcAft>
              <a:buClr>
                <a:srgbClr val="00B0F0"/>
              </a:buClr>
              <a:buSzPts val="1920"/>
              <a:buChar char="–"/>
              <a:defRPr sz="1920">
                <a:solidFill>
                  <a:srgbClr val="00B0F0"/>
                </a:solidFill>
              </a:defRPr>
            </a:lvl4pPr>
            <a:lvl5pPr indent="-350520" lvl="4" marL="2286000" algn="l">
              <a:lnSpc>
                <a:spcPct val="100000"/>
              </a:lnSpc>
              <a:spcBef>
                <a:spcPts val="360"/>
              </a:spcBef>
              <a:spcAft>
                <a:spcPts val="0"/>
              </a:spcAft>
              <a:buClr>
                <a:srgbClr val="00B0F0"/>
              </a:buClr>
              <a:buSzPts val="1920"/>
              <a:buChar char="»"/>
              <a:defRPr sz="1920">
                <a:solidFill>
                  <a:srgbClr val="00B0F0"/>
                </a:solidFill>
              </a:defRPr>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420" name="Google Shape;420;p86"/>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spcAft>
                <a:spcPts val="0"/>
              </a:spcAft>
              <a:buNone/>
              <a:defRPr>
                <a:solidFill>
                  <a:srgbClr val="004080"/>
                </a:solidFill>
              </a:defRPr>
            </a:lvl1pPr>
            <a:lvl2pPr indent="0" lvl="1" marL="0" algn="r">
              <a:spcBef>
                <a:spcPts val="0"/>
              </a:spcBef>
              <a:spcAft>
                <a:spcPts val="0"/>
              </a:spcAft>
              <a:buNone/>
              <a:defRPr>
                <a:solidFill>
                  <a:srgbClr val="004080"/>
                </a:solidFill>
              </a:defRPr>
            </a:lvl2pPr>
            <a:lvl3pPr indent="0" lvl="2" marL="0" algn="r">
              <a:spcBef>
                <a:spcPts val="0"/>
              </a:spcBef>
              <a:spcAft>
                <a:spcPts val="0"/>
              </a:spcAft>
              <a:buNone/>
              <a:defRPr>
                <a:solidFill>
                  <a:srgbClr val="004080"/>
                </a:solidFill>
              </a:defRPr>
            </a:lvl3pPr>
            <a:lvl4pPr indent="0" lvl="3" marL="0" algn="r">
              <a:spcBef>
                <a:spcPts val="0"/>
              </a:spcBef>
              <a:spcAft>
                <a:spcPts val="0"/>
              </a:spcAft>
              <a:buNone/>
              <a:defRPr>
                <a:solidFill>
                  <a:srgbClr val="004080"/>
                </a:solidFill>
              </a:defRPr>
            </a:lvl4pPr>
            <a:lvl5pPr indent="0" lvl="4" marL="0" algn="r">
              <a:spcBef>
                <a:spcPts val="0"/>
              </a:spcBef>
              <a:spcAft>
                <a:spcPts val="0"/>
              </a:spcAft>
              <a:buNone/>
              <a:defRPr>
                <a:solidFill>
                  <a:srgbClr val="004080"/>
                </a:solidFill>
              </a:defRPr>
            </a:lvl5pPr>
            <a:lvl6pPr indent="0" lvl="5" marL="0" algn="r">
              <a:spcBef>
                <a:spcPts val="0"/>
              </a:spcBef>
              <a:spcAft>
                <a:spcPts val="0"/>
              </a:spcAft>
              <a:buNone/>
              <a:defRPr>
                <a:solidFill>
                  <a:srgbClr val="004080"/>
                </a:solidFill>
              </a:defRPr>
            </a:lvl6pPr>
            <a:lvl7pPr indent="0" lvl="6" marL="0" algn="r">
              <a:spcBef>
                <a:spcPts val="0"/>
              </a:spcBef>
              <a:spcAft>
                <a:spcPts val="0"/>
              </a:spcAft>
              <a:buNone/>
              <a:defRPr>
                <a:solidFill>
                  <a:srgbClr val="004080"/>
                </a:solidFill>
              </a:defRPr>
            </a:lvl7pPr>
            <a:lvl8pPr indent="0" lvl="7" marL="0" algn="r">
              <a:spcBef>
                <a:spcPts val="0"/>
              </a:spcBef>
              <a:spcAft>
                <a:spcPts val="0"/>
              </a:spcAft>
              <a:buNone/>
              <a:defRPr>
                <a:solidFill>
                  <a:srgbClr val="004080"/>
                </a:solidFill>
              </a:defRPr>
            </a:lvl8pPr>
            <a:lvl9pPr indent="0" lvl="8" marL="0" algn="r">
              <a:spcBef>
                <a:spcPts val="0"/>
              </a:spcBef>
              <a:spcAft>
                <a:spcPts val="0"/>
              </a:spcAft>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con título">
  <p:cSld name="Imagen con título">
    <p:bg>
      <p:bgPr>
        <a:blipFill>
          <a:blip r:embed="rId2">
            <a:alphaModFix/>
          </a:blip>
          <a:stretch>
            <a:fillRect/>
          </a:stretch>
        </a:blipFill>
      </p:bgPr>
    </p:bg>
    <p:spTree>
      <p:nvGrpSpPr>
        <p:cNvPr id="39" name="Shape 39"/>
        <p:cNvGrpSpPr/>
        <p:nvPr/>
      </p:nvGrpSpPr>
      <p:grpSpPr>
        <a:xfrm>
          <a:off x="0" y="0"/>
          <a:ext cx="0" cy="0"/>
          <a:chOff x="0" y="0"/>
          <a:chExt cx="0" cy="0"/>
        </a:xfrm>
      </p:grpSpPr>
      <p:sp>
        <p:nvSpPr>
          <p:cNvPr id="40" name="Google Shape;40;p9"/>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41" name="Google Shape;41;p9"/>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04080"/>
              </a:buClr>
              <a:buSzPts val="1920"/>
              <a:buChar char="•"/>
              <a:defRPr sz="1920"/>
            </a:lvl1pPr>
            <a:lvl2pPr indent="-350519" lvl="1" marL="914400" algn="l">
              <a:lnSpc>
                <a:spcPct val="100000"/>
              </a:lnSpc>
              <a:spcBef>
                <a:spcPts val="360"/>
              </a:spcBef>
              <a:spcAft>
                <a:spcPts val="0"/>
              </a:spcAft>
              <a:buClr>
                <a:srgbClr val="004080"/>
              </a:buClr>
              <a:buSzPts val="1920"/>
              <a:buChar char="–"/>
              <a:defRPr sz="1920"/>
            </a:lvl2pPr>
            <a:lvl3pPr indent="-350519" lvl="2" marL="1371600" algn="l">
              <a:lnSpc>
                <a:spcPct val="100000"/>
              </a:lnSpc>
              <a:spcBef>
                <a:spcPts val="360"/>
              </a:spcBef>
              <a:spcAft>
                <a:spcPts val="0"/>
              </a:spcAft>
              <a:buClr>
                <a:srgbClr val="004080"/>
              </a:buClr>
              <a:buSzPts val="1920"/>
              <a:buChar char="•"/>
              <a:defRPr sz="1920"/>
            </a:lvl3pPr>
            <a:lvl4pPr indent="-350519" lvl="3" marL="1828800" algn="l">
              <a:lnSpc>
                <a:spcPct val="100000"/>
              </a:lnSpc>
              <a:spcBef>
                <a:spcPts val="360"/>
              </a:spcBef>
              <a:spcAft>
                <a:spcPts val="0"/>
              </a:spcAft>
              <a:buClr>
                <a:srgbClr val="004080"/>
              </a:buClr>
              <a:buSzPts val="1920"/>
              <a:buChar char="–"/>
              <a:defRPr sz="1920"/>
            </a:lvl4pPr>
            <a:lvl5pPr indent="-350520" lvl="4" marL="2286000" algn="l">
              <a:lnSpc>
                <a:spcPct val="100000"/>
              </a:lnSpc>
              <a:spcBef>
                <a:spcPts val="360"/>
              </a:spcBef>
              <a:spcAft>
                <a:spcPts val="0"/>
              </a:spcAft>
              <a:buClr>
                <a:srgbClr val="004080"/>
              </a:buClr>
              <a:buSzPts val="1920"/>
              <a:buChar char="»"/>
              <a:defRPr sz="1920"/>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42" name="Google Shape;42;p9"/>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blanco">
  <p:cSld name="En blanco">
    <p:bg>
      <p:bgPr>
        <a:blipFill>
          <a:blip r:embed="rId2">
            <a:alphaModFix/>
          </a:blip>
          <a:stretch>
            <a:fillRect/>
          </a:stretch>
        </a:blipFill>
      </p:bgPr>
    </p:bg>
    <p:spTree>
      <p:nvGrpSpPr>
        <p:cNvPr id="421" name="Shape 421"/>
        <p:cNvGrpSpPr/>
        <p:nvPr/>
      </p:nvGrpSpPr>
      <p:grpSpPr>
        <a:xfrm>
          <a:off x="0" y="0"/>
          <a:ext cx="0" cy="0"/>
          <a:chOff x="0" y="0"/>
          <a:chExt cx="0" cy="0"/>
        </a:xfrm>
      </p:grpSpPr>
      <p:sp>
        <p:nvSpPr>
          <p:cNvPr id="422" name="Google Shape;422;p87"/>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423" name="Google Shape;423;p87"/>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B3453"/>
              </a:buClr>
              <a:buSzPts val="1920"/>
              <a:buChar char="•"/>
              <a:defRPr sz="1920">
                <a:solidFill>
                  <a:srgbClr val="0B3453"/>
                </a:solidFill>
              </a:defRPr>
            </a:lvl1pPr>
            <a:lvl2pPr indent="-350519" lvl="1" marL="914400" algn="l">
              <a:lnSpc>
                <a:spcPct val="100000"/>
              </a:lnSpc>
              <a:spcBef>
                <a:spcPts val="360"/>
              </a:spcBef>
              <a:spcAft>
                <a:spcPts val="0"/>
              </a:spcAft>
              <a:buClr>
                <a:srgbClr val="0B3453"/>
              </a:buClr>
              <a:buSzPts val="1920"/>
              <a:buChar char="–"/>
              <a:defRPr sz="1920">
                <a:solidFill>
                  <a:srgbClr val="0B3453"/>
                </a:solidFill>
              </a:defRPr>
            </a:lvl2pPr>
            <a:lvl3pPr indent="-350519" lvl="2" marL="1371600" algn="l">
              <a:lnSpc>
                <a:spcPct val="100000"/>
              </a:lnSpc>
              <a:spcBef>
                <a:spcPts val="360"/>
              </a:spcBef>
              <a:spcAft>
                <a:spcPts val="0"/>
              </a:spcAft>
              <a:buClr>
                <a:srgbClr val="0B3453"/>
              </a:buClr>
              <a:buSzPts val="1920"/>
              <a:buChar char="•"/>
              <a:defRPr sz="1920">
                <a:solidFill>
                  <a:srgbClr val="0B3453"/>
                </a:solidFill>
              </a:defRPr>
            </a:lvl3pPr>
            <a:lvl4pPr indent="-350519" lvl="3" marL="1828800" algn="l">
              <a:lnSpc>
                <a:spcPct val="100000"/>
              </a:lnSpc>
              <a:spcBef>
                <a:spcPts val="360"/>
              </a:spcBef>
              <a:spcAft>
                <a:spcPts val="0"/>
              </a:spcAft>
              <a:buClr>
                <a:srgbClr val="0B3453"/>
              </a:buClr>
              <a:buSzPts val="1920"/>
              <a:buChar char="–"/>
              <a:defRPr sz="1920">
                <a:solidFill>
                  <a:srgbClr val="0B3453"/>
                </a:solidFill>
              </a:defRPr>
            </a:lvl4pPr>
            <a:lvl5pPr indent="-350520" lvl="4" marL="2286000" algn="l">
              <a:lnSpc>
                <a:spcPct val="100000"/>
              </a:lnSpc>
              <a:spcBef>
                <a:spcPts val="360"/>
              </a:spcBef>
              <a:spcAft>
                <a:spcPts val="0"/>
              </a:spcAft>
              <a:buClr>
                <a:srgbClr val="0B3453"/>
              </a:buClr>
              <a:buSzPts val="1920"/>
              <a:buChar char="»"/>
              <a:defRPr sz="1920">
                <a:solidFill>
                  <a:srgbClr val="0B3453"/>
                </a:solidFill>
              </a:defRPr>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424" name="Google Shape;424;p87"/>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spcAft>
                <a:spcPts val="0"/>
              </a:spcAft>
              <a:buNone/>
              <a:defRPr>
                <a:solidFill>
                  <a:srgbClr val="004080"/>
                </a:solidFill>
              </a:defRPr>
            </a:lvl1pPr>
            <a:lvl2pPr indent="0" lvl="1" marL="0" algn="r">
              <a:spcBef>
                <a:spcPts val="0"/>
              </a:spcBef>
              <a:spcAft>
                <a:spcPts val="0"/>
              </a:spcAft>
              <a:buNone/>
              <a:defRPr>
                <a:solidFill>
                  <a:srgbClr val="004080"/>
                </a:solidFill>
              </a:defRPr>
            </a:lvl2pPr>
            <a:lvl3pPr indent="0" lvl="2" marL="0" algn="r">
              <a:spcBef>
                <a:spcPts val="0"/>
              </a:spcBef>
              <a:spcAft>
                <a:spcPts val="0"/>
              </a:spcAft>
              <a:buNone/>
              <a:defRPr>
                <a:solidFill>
                  <a:srgbClr val="004080"/>
                </a:solidFill>
              </a:defRPr>
            </a:lvl3pPr>
            <a:lvl4pPr indent="0" lvl="3" marL="0" algn="r">
              <a:spcBef>
                <a:spcPts val="0"/>
              </a:spcBef>
              <a:spcAft>
                <a:spcPts val="0"/>
              </a:spcAft>
              <a:buNone/>
              <a:defRPr>
                <a:solidFill>
                  <a:srgbClr val="004080"/>
                </a:solidFill>
              </a:defRPr>
            </a:lvl4pPr>
            <a:lvl5pPr indent="0" lvl="4" marL="0" algn="r">
              <a:spcBef>
                <a:spcPts val="0"/>
              </a:spcBef>
              <a:spcAft>
                <a:spcPts val="0"/>
              </a:spcAft>
              <a:buNone/>
              <a:defRPr>
                <a:solidFill>
                  <a:srgbClr val="004080"/>
                </a:solidFill>
              </a:defRPr>
            </a:lvl5pPr>
            <a:lvl6pPr indent="0" lvl="5" marL="0" algn="r">
              <a:spcBef>
                <a:spcPts val="0"/>
              </a:spcBef>
              <a:spcAft>
                <a:spcPts val="0"/>
              </a:spcAft>
              <a:buNone/>
              <a:defRPr>
                <a:solidFill>
                  <a:srgbClr val="004080"/>
                </a:solidFill>
              </a:defRPr>
            </a:lvl6pPr>
            <a:lvl7pPr indent="0" lvl="6" marL="0" algn="r">
              <a:spcBef>
                <a:spcPts val="0"/>
              </a:spcBef>
              <a:spcAft>
                <a:spcPts val="0"/>
              </a:spcAft>
              <a:buNone/>
              <a:defRPr>
                <a:solidFill>
                  <a:srgbClr val="004080"/>
                </a:solidFill>
              </a:defRPr>
            </a:lvl7pPr>
            <a:lvl8pPr indent="0" lvl="7" marL="0" algn="r">
              <a:spcBef>
                <a:spcPts val="0"/>
              </a:spcBef>
              <a:spcAft>
                <a:spcPts val="0"/>
              </a:spcAft>
              <a:buNone/>
              <a:defRPr>
                <a:solidFill>
                  <a:srgbClr val="004080"/>
                </a:solidFill>
              </a:defRPr>
            </a:lvl8pPr>
            <a:lvl9pPr indent="0" lvl="8" marL="0" algn="r">
              <a:spcBef>
                <a:spcPts val="0"/>
              </a:spcBef>
              <a:spcAft>
                <a:spcPts val="0"/>
              </a:spcAft>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ido con título">
  <p:cSld name="Contenido con título">
    <p:bg>
      <p:bgPr>
        <a:blipFill>
          <a:blip r:embed="rId2">
            <a:alphaModFix/>
          </a:blip>
          <a:stretch>
            <a:fillRect/>
          </a:stretch>
        </a:blipFill>
      </p:bgPr>
    </p:bg>
    <p:spTree>
      <p:nvGrpSpPr>
        <p:cNvPr id="425" name="Shape 425"/>
        <p:cNvGrpSpPr/>
        <p:nvPr/>
      </p:nvGrpSpPr>
      <p:grpSpPr>
        <a:xfrm>
          <a:off x="0" y="0"/>
          <a:ext cx="0" cy="0"/>
          <a:chOff x="0" y="0"/>
          <a:chExt cx="0" cy="0"/>
        </a:xfrm>
      </p:grpSpPr>
      <p:sp>
        <p:nvSpPr>
          <p:cNvPr id="426" name="Google Shape;426;p88"/>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427" name="Google Shape;427;p88"/>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04080"/>
              </a:buClr>
              <a:buSzPts val="1920"/>
              <a:buChar char="•"/>
              <a:defRPr sz="1920"/>
            </a:lvl1pPr>
            <a:lvl2pPr indent="-350519" lvl="1" marL="914400" algn="l">
              <a:lnSpc>
                <a:spcPct val="100000"/>
              </a:lnSpc>
              <a:spcBef>
                <a:spcPts val="360"/>
              </a:spcBef>
              <a:spcAft>
                <a:spcPts val="0"/>
              </a:spcAft>
              <a:buClr>
                <a:srgbClr val="004080"/>
              </a:buClr>
              <a:buSzPts val="1920"/>
              <a:buChar char="–"/>
              <a:defRPr sz="1920"/>
            </a:lvl2pPr>
            <a:lvl3pPr indent="-350519" lvl="2" marL="1371600" algn="l">
              <a:lnSpc>
                <a:spcPct val="100000"/>
              </a:lnSpc>
              <a:spcBef>
                <a:spcPts val="360"/>
              </a:spcBef>
              <a:spcAft>
                <a:spcPts val="0"/>
              </a:spcAft>
              <a:buClr>
                <a:srgbClr val="004080"/>
              </a:buClr>
              <a:buSzPts val="1920"/>
              <a:buChar char="•"/>
              <a:defRPr sz="1920"/>
            </a:lvl3pPr>
            <a:lvl4pPr indent="-350519" lvl="3" marL="1828800" algn="l">
              <a:lnSpc>
                <a:spcPct val="100000"/>
              </a:lnSpc>
              <a:spcBef>
                <a:spcPts val="360"/>
              </a:spcBef>
              <a:spcAft>
                <a:spcPts val="0"/>
              </a:spcAft>
              <a:buClr>
                <a:srgbClr val="004080"/>
              </a:buClr>
              <a:buSzPts val="1920"/>
              <a:buChar char="–"/>
              <a:defRPr sz="1920"/>
            </a:lvl4pPr>
            <a:lvl5pPr indent="-350520" lvl="4" marL="2286000" algn="l">
              <a:lnSpc>
                <a:spcPct val="100000"/>
              </a:lnSpc>
              <a:spcBef>
                <a:spcPts val="360"/>
              </a:spcBef>
              <a:spcAft>
                <a:spcPts val="0"/>
              </a:spcAft>
              <a:buClr>
                <a:srgbClr val="004080"/>
              </a:buClr>
              <a:buSzPts val="1920"/>
              <a:buChar char="»"/>
              <a:defRPr sz="1920"/>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428" name="Google Shape;428;p88"/>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spcAft>
                <a:spcPts val="0"/>
              </a:spcAft>
              <a:buNone/>
              <a:defRPr>
                <a:solidFill>
                  <a:srgbClr val="004080"/>
                </a:solidFill>
              </a:defRPr>
            </a:lvl1pPr>
            <a:lvl2pPr indent="0" lvl="1" marL="0" algn="r">
              <a:spcBef>
                <a:spcPts val="0"/>
              </a:spcBef>
              <a:spcAft>
                <a:spcPts val="0"/>
              </a:spcAft>
              <a:buNone/>
              <a:defRPr>
                <a:solidFill>
                  <a:srgbClr val="004080"/>
                </a:solidFill>
              </a:defRPr>
            </a:lvl2pPr>
            <a:lvl3pPr indent="0" lvl="2" marL="0" algn="r">
              <a:spcBef>
                <a:spcPts val="0"/>
              </a:spcBef>
              <a:spcAft>
                <a:spcPts val="0"/>
              </a:spcAft>
              <a:buNone/>
              <a:defRPr>
                <a:solidFill>
                  <a:srgbClr val="004080"/>
                </a:solidFill>
              </a:defRPr>
            </a:lvl3pPr>
            <a:lvl4pPr indent="0" lvl="3" marL="0" algn="r">
              <a:spcBef>
                <a:spcPts val="0"/>
              </a:spcBef>
              <a:spcAft>
                <a:spcPts val="0"/>
              </a:spcAft>
              <a:buNone/>
              <a:defRPr>
                <a:solidFill>
                  <a:srgbClr val="004080"/>
                </a:solidFill>
              </a:defRPr>
            </a:lvl4pPr>
            <a:lvl5pPr indent="0" lvl="4" marL="0" algn="r">
              <a:spcBef>
                <a:spcPts val="0"/>
              </a:spcBef>
              <a:spcAft>
                <a:spcPts val="0"/>
              </a:spcAft>
              <a:buNone/>
              <a:defRPr>
                <a:solidFill>
                  <a:srgbClr val="004080"/>
                </a:solidFill>
              </a:defRPr>
            </a:lvl5pPr>
            <a:lvl6pPr indent="0" lvl="5" marL="0" algn="r">
              <a:spcBef>
                <a:spcPts val="0"/>
              </a:spcBef>
              <a:spcAft>
                <a:spcPts val="0"/>
              </a:spcAft>
              <a:buNone/>
              <a:defRPr>
                <a:solidFill>
                  <a:srgbClr val="004080"/>
                </a:solidFill>
              </a:defRPr>
            </a:lvl6pPr>
            <a:lvl7pPr indent="0" lvl="6" marL="0" algn="r">
              <a:spcBef>
                <a:spcPts val="0"/>
              </a:spcBef>
              <a:spcAft>
                <a:spcPts val="0"/>
              </a:spcAft>
              <a:buNone/>
              <a:defRPr>
                <a:solidFill>
                  <a:srgbClr val="004080"/>
                </a:solidFill>
              </a:defRPr>
            </a:lvl7pPr>
            <a:lvl8pPr indent="0" lvl="7" marL="0" algn="r">
              <a:spcBef>
                <a:spcPts val="0"/>
              </a:spcBef>
              <a:spcAft>
                <a:spcPts val="0"/>
              </a:spcAft>
              <a:buNone/>
              <a:defRPr>
                <a:solidFill>
                  <a:srgbClr val="004080"/>
                </a:solidFill>
              </a:defRPr>
            </a:lvl8pPr>
            <a:lvl9pPr indent="0" lvl="8" marL="0" algn="r">
              <a:spcBef>
                <a:spcPts val="0"/>
              </a:spcBef>
              <a:spcAft>
                <a:spcPts val="0"/>
              </a:spcAft>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con título">
  <p:cSld name="Imagen con título">
    <p:bg>
      <p:bgPr>
        <a:blipFill>
          <a:blip r:embed="rId2">
            <a:alphaModFix/>
          </a:blip>
          <a:stretch>
            <a:fillRect/>
          </a:stretch>
        </a:blipFill>
      </p:bgPr>
    </p:bg>
    <p:spTree>
      <p:nvGrpSpPr>
        <p:cNvPr id="429" name="Shape 429"/>
        <p:cNvGrpSpPr/>
        <p:nvPr/>
      </p:nvGrpSpPr>
      <p:grpSpPr>
        <a:xfrm>
          <a:off x="0" y="0"/>
          <a:ext cx="0" cy="0"/>
          <a:chOff x="0" y="0"/>
          <a:chExt cx="0" cy="0"/>
        </a:xfrm>
      </p:grpSpPr>
      <p:sp>
        <p:nvSpPr>
          <p:cNvPr id="430" name="Google Shape;430;p89"/>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431" name="Google Shape;431;p89"/>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04080"/>
              </a:buClr>
              <a:buSzPts val="1920"/>
              <a:buChar char="•"/>
              <a:defRPr sz="1920"/>
            </a:lvl1pPr>
            <a:lvl2pPr indent="-350519" lvl="1" marL="914400" algn="l">
              <a:lnSpc>
                <a:spcPct val="100000"/>
              </a:lnSpc>
              <a:spcBef>
                <a:spcPts val="360"/>
              </a:spcBef>
              <a:spcAft>
                <a:spcPts val="0"/>
              </a:spcAft>
              <a:buClr>
                <a:srgbClr val="004080"/>
              </a:buClr>
              <a:buSzPts val="1920"/>
              <a:buChar char="–"/>
              <a:defRPr sz="1920"/>
            </a:lvl2pPr>
            <a:lvl3pPr indent="-350519" lvl="2" marL="1371600" algn="l">
              <a:lnSpc>
                <a:spcPct val="100000"/>
              </a:lnSpc>
              <a:spcBef>
                <a:spcPts val="360"/>
              </a:spcBef>
              <a:spcAft>
                <a:spcPts val="0"/>
              </a:spcAft>
              <a:buClr>
                <a:srgbClr val="004080"/>
              </a:buClr>
              <a:buSzPts val="1920"/>
              <a:buChar char="•"/>
              <a:defRPr sz="1920"/>
            </a:lvl3pPr>
            <a:lvl4pPr indent="-350519" lvl="3" marL="1828800" algn="l">
              <a:lnSpc>
                <a:spcPct val="100000"/>
              </a:lnSpc>
              <a:spcBef>
                <a:spcPts val="360"/>
              </a:spcBef>
              <a:spcAft>
                <a:spcPts val="0"/>
              </a:spcAft>
              <a:buClr>
                <a:srgbClr val="004080"/>
              </a:buClr>
              <a:buSzPts val="1920"/>
              <a:buChar char="–"/>
              <a:defRPr sz="1920"/>
            </a:lvl4pPr>
            <a:lvl5pPr indent="-350520" lvl="4" marL="2286000" algn="l">
              <a:lnSpc>
                <a:spcPct val="100000"/>
              </a:lnSpc>
              <a:spcBef>
                <a:spcPts val="360"/>
              </a:spcBef>
              <a:spcAft>
                <a:spcPts val="0"/>
              </a:spcAft>
              <a:buClr>
                <a:srgbClr val="004080"/>
              </a:buClr>
              <a:buSzPts val="1920"/>
              <a:buChar char="»"/>
              <a:defRPr sz="1920"/>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432" name="Google Shape;432;p89"/>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spcAft>
                <a:spcPts val="0"/>
              </a:spcAft>
              <a:buNone/>
              <a:defRPr>
                <a:solidFill>
                  <a:srgbClr val="004080"/>
                </a:solidFill>
              </a:defRPr>
            </a:lvl1pPr>
            <a:lvl2pPr indent="0" lvl="1" marL="0" algn="r">
              <a:spcBef>
                <a:spcPts val="0"/>
              </a:spcBef>
              <a:spcAft>
                <a:spcPts val="0"/>
              </a:spcAft>
              <a:buNone/>
              <a:defRPr>
                <a:solidFill>
                  <a:srgbClr val="004080"/>
                </a:solidFill>
              </a:defRPr>
            </a:lvl2pPr>
            <a:lvl3pPr indent="0" lvl="2" marL="0" algn="r">
              <a:spcBef>
                <a:spcPts val="0"/>
              </a:spcBef>
              <a:spcAft>
                <a:spcPts val="0"/>
              </a:spcAft>
              <a:buNone/>
              <a:defRPr>
                <a:solidFill>
                  <a:srgbClr val="004080"/>
                </a:solidFill>
              </a:defRPr>
            </a:lvl3pPr>
            <a:lvl4pPr indent="0" lvl="3" marL="0" algn="r">
              <a:spcBef>
                <a:spcPts val="0"/>
              </a:spcBef>
              <a:spcAft>
                <a:spcPts val="0"/>
              </a:spcAft>
              <a:buNone/>
              <a:defRPr>
                <a:solidFill>
                  <a:srgbClr val="004080"/>
                </a:solidFill>
              </a:defRPr>
            </a:lvl4pPr>
            <a:lvl5pPr indent="0" lvl="4" marL="0" algn="r">
              <a:spcBef>
                <a:spcPts val="0"/>
              </a:spcBef>
              <a:spcAft>
                <a:spcPts val="0"/>
              </a:spcAft>
              <a:buNone/>
              <a:defRPr>
                <a:solidFill>
                  <a:srgbClr val="004080"/>
                </a:solidFill>
              </a:defRPr>
            </a:lvl5pPr>
            <a:lvl6pPr indent="0" lvl="5" marL="0" algn="r">
              <a:spcBef>
                <a:spcPts val="0"/>
              </a:spcBef>
              <a:spcAft>
                <a:spcPts val="0"/>
              </a:spcAft>
              <a:buNone/>
              <a:defRPr>
                <a:solidFill>
                  <a:srgbClr val="004080"/>
                </a:solidFill>
              </a:defRPr>
            </a:lvl6pPr>
            <a:lvl7pPr indent="0" lvl="6" marL="0" algn="r">
              <a:spcBef>
                <a:spcPts val="0"/>
              </a:spcBef>
              <a:spcAft>
                <a:spcPts val="0"/>
              </a:spcAft>
              <a:buNone/>
              <a:defRPr>
                <a:solidFill>
                  <a:srgbClr val="004080"/>
                </a:solidFill>
              </a:defRPr>
            </a:lvl7pPr>
            <a:lvl8pPr indent="0" lvl="7" marL="0" algn="r">
              <a:spcBef>
                <a:spcPts val="0"/>
              </a:spcBef>
              <a:spcAft>
                <a:spcPts val="0"/>
              </a:spcAft>
              <a:buNone/>
              <a:defRPr>
                <a:solidFill>
                  <a:srgbClr val="004080"/>
                </a:solidFill>
              </a:defRPr>
            </a:lvl8pPr>
            <a:lvl9pPr indent="0" lvl="8" marL="0" algn="r">
              <a:spcBef>
                <a:spcPts val="0"/>
              </a:spcBef>
              <a:spcAft>
                <a:spcPts val="0"/>
              </a:spcAft>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seño personalizado">
  <p:cSld name="Diseño personalizado">
    <p:bg>
      <p:bgPr>
        <a:blipFill>
          <a:blip r:embed="rId2">
            <a:alphaModFix/>
          </a:blip>
          <a:stretch>
            <a:fillRect/>
          </a:stretch>
        </a:blipFill>
      </p:bgPr>
    </p:bg>
    <p:spTree>
      <p:nvGrpSpPr>
        <p:cNvPr id="433" name="Shape 433"/>
        <p:cNvGrpSpPr/>
        <p:nvPr/>
      </p:nvGrpSpPr>
      <p:grpSpPr>
        <a:xfrm>
          <a:off x="0" y="0"/>
          <a:ext cx="0" cy="0"/>
          <a:chOff x="0" y="0"/>
          <a:chExt cx="0" cy="0"/>
        </a:xfrm>
      </p:grpSpPr>
      <p:sp>
        <p:nvSpPr>
          <p:cNvPr id="434" name="Google Shape;434;p90"/>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435" name="Google Shape;435;p90"/>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0B0F0"/>
              </a:buClr>
              <a:buSzPts val="1920"/>
              <a:buChar char="•"/>
              <a:defRPr sz="1920">
                <a:solidFill>
                  <a:srgbClr val="00B0F0"/>
                </a:solidFill>
              </a:defRPr>
            </a:lvl1pPr>
            <a:lvl2pPr indent="-350519" lvl="1" marL="914400" algn="l">
              <a:lnSpc>
                <a:spcPct val="100000"/>
              </a:lnSpc>
              <a:spcBef>
                <a:spcPts val="360"/>
              </a:spcBef>
              <a:spcAft>
                <a:spcPts val="0"/>
              </a:spcAft>
              <a:buClr>
                <a:srgbClr val="00B0F0"/>
              </a:buClr>
              <a:buSzPts val="1920"/>
              <a:buChar char="–"/>
              <a:defRPr sz="1920">
                <a:solidFill>
                  <a:srgbClr val="00B0F0"/>
                </a:solidFill>
              </a:defRPr>
            </a:lvl2pPr>
            <a:lvl3pPr indent="-350519" lvl="2" marL="1371600" algn="l">
              <a:lnSpc>
                <a:spcPct val="100000"/>
              </a:lnSpc>
              <a:spcBef>
                <a:spcPts val="360"/>
              </a:spcBef>
              <a:spcAft>
                <a:spcPts val="0"/>
              </a:spcAft>
              <a:buClr>
                <a:srgbClr val="00B0F0"/>
              </a:buClr>
              <a:buSzPts val="1920"/>
              <a:buChar char="•"/>
              <a:defRPr sz="1920">
                <a:solidFill>
                  <a:srgbClr val="00B0F0"/>
                </a:solidFill>
              </a:defRPr>
            </a:lvl3pPr>
            <a:lvl4pPr indent="-350519" lvl="3" marL="1828800" algn="l">
              <a:lnSpc>
                <a:spcPct val="100000"/>
              </a:lnSpc>
              <a:spcBef>
                <a:spcPts val="360"/>
              </a:spcBef>
              <a:spcAft>
                <a:spcPts val="0"/>
              </a:spcAft>
              <a:buClr>
                <a:srgbClr val="00B0F0"/>
              </a:buClr>
              <a:buSzPts val="1920"/>
              <a:buChar char="–"/>
              <a:defRPr sz="1920">
                <a:solidFill>
                  <a:srgbClr val="00B0F0"/>
                </a:solidFill>
              </a:defRPr>
            </a:lvl4pPr>
            <a:lvl5pPr indent="-350520" lvl="4" marL="2286000" algn="l">
              <a:lnSpc>
                <a:spcPct val="100000"/>
              </a:lnSpc>
              <a:spcBef>
                <a:spcPts val="360"/>
              </a:spcBef>
              <a:spcAft>
                <a:spcPts val="0"/>
              </a:spcAft>
              <a:buClr>
                <a:srgbClr val="00B0F0"/>
              </a:buClr>
              <a:buSzPts val="1920"/>
              <a:buChar char="»"/>
              <a:defRPr sz="1920">
                <a:solidFill>
                  <a:srgbClr val="00B0F0"/>
                </a:solidFill>
              </a:defRPr>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436" name="Google Shape;436;p90"/>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spcAft>
                <a:spcPts val="0"/>
              </a:spcAft>
              <a:buNone/>
              <a:defRPr>
                <a:solidFill>
                  <a:srgbClr val="004080"/>
                </a:solidFill>
              </a:defRPr>
            </a:lvl1pPr>
            <a:lvl2pPr indent="0" lvl="1" marL="0" algn="r">
              <a:spcBef>
                <a:spcPts val="0"/>
              </a:spcBef>
              <a:spcAft>
                <a:spcPts val="0"/>
              </a:spcAft>
              <a:buNone/>
              <a:defRPr>
                <a:solidFill>
                  <a:srgbClr val="004080"/>
                </a:solidFill>
              </a:defRPr>
            </a:lvl2pPr>
            <a:lvl3pPr indent="0" lvl="2" marL="0" algn="r">
              <a:spcBef>
                <a:spcPts val="0"/>
              </a:spcBef>
              <a:spcAft>
                <a:spcPts val="0"/>
              </a:spcAft>
              <a:buNone/>
              <a:defRPr>
                <a:solidFill>
                  <a:srgbClr val="004080"/>
                </a:solidFill>
              </a:defRPr>
            </a:lvl3pPr>
            <a:lvl4pPr indent="0" lvl="3" marL="0" algn="r">
              <a:spcBef>
                <a:spcPts val="0"/>
              </a:spcBef>
              <a:spcAft>
                <a:spcPts val="0"/>
              </a:spcAft>
              <a:buNone/>
              <a:defRPr>
                <a:solidFill>
                  <a:srgbClr val="004080"/>
                </a:solidFill>
              </a:defRPr>
            </a:lvl4pPr>
            <a:lvl5pPr indent="0" lvl="4" marL="0" algn="r">
              <a:spcBef>
                <a:spcPts val="0"/>
              </a:spcBef>
              <a:spcAft>
                <a:spcPts val="0"/>
              </a:spcAft>
              <a:buNone/>
              <a:defRPr>
                <a:solidFill>
                  <a:srgbClr val="004080"/>
                </a:solidFill>
              </a:defRPr>
            </a:lvl5pPr>
            <a:lvl6pPr indent="0" lvl="5" marL="0" algn="r">
              <a:spcBef>
                <a:spcPts val="0"/>
              </a:spcBef>
              <a:spcAft>
                <a:spcPts val="0"/>
              </a:spcAft>
              <a:buNone/>
              <a:defRPr>
                <a:solidFill>
                  <a:srgbClr val="004080"/>
                </a:solidFill>
              </a:defRPr>
            </a:lvl6pPr>
            <a:lvl7pPr indent="0" lvl="6" marL="0" algn="r">
              <a:spcBef>
                <a:spcPts val="0"/>
              </a:spcBef>
              <a:spcAft>
                <a:spcPts val="0"/>
              </a:spcAft>
              <a:buNone/>
              <a:defRPr>
                <a:solidFill>
                  <a:srgbClr val="004080"/>
                </a:solidFill>
              </a:defRPr>
            </a:lvl7pPr>
            <a:lvl8pPr indent="0" lvl="7" marL="0" algn="r">
              <a:spcBef>
                <a:spcPts val="0"/>
              </a:spcBef>
              <a:spcAft>
                <a:spcPts val="0"/>
              </a:spcAft>
              <a:buNone/>
              <a:defRPr>
                <a:solidFill>
                  <a:srgbClr val="004080"/>
                </a:solidFill>
              </a:defRPr>
            </a:lvl8pPr>
            <a:lvl9pPr indent="0" lvl="8" marL="0" algn="r">
              <a:spcBef>
                <a:spcPts val="0"/>
              </a:spcBef>
              <a:spcAft>
                <a:spcPts val="0"/>
              </a:spcAft>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Diseño personalizado">
  <p:cSld name="1_Diseño personalizado">
    <p:bg>
      <p:bgPr>
        <a:blipFill>
          <a:blip r:embed="rId2">
            <a:alphaModFix/>
          </a:blip>
          <a:stretch>
            <a:fillRect/>
          </a:stretch>
        </a:blipFill>
      </p:bgPr>
    </p:bg>
    <p:spTree>
      <p:nvGrpSpPr>
        <p:cNvPr id="437" name="Shape 437"/>
        <p:cNvGrpSpPr/>
        <p:nvPr/>
      </p:nvGrpSpPr>
      <p:grpSpPr>
        <a:xfrm>
          <a:off x="0" y="0"/>
          <a:ext cx="0" cy="0"/>
          <a:chOff x="0" y="0"/>
          <a:chExt cx="0" cy="0"/>
        </a:xfrm>
      </p:grpSpPr>
      <p:sp>
        <p:nvSpPr>
          <p:cNvPr id="438" name="Google Shape;438;p91"/>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B3453"/>
              </a:buClr>
              <a:buSzPts val="1920"/>
              <a:buChar char="•"/>
              <a:defRPr sz="1920">
                <a:solidFill>
                  <a:srgbClr val="0B3453"/>
                </a:solidFill>
              </a:defRPr>
            </a:lvl1pPr>
            <a:lvl2pPr indent="-350519" lvl="1" marL="914400" algn="l">
              <a:lnSpc>
                <a:spcPct val="100000"/>
              </a:lnSpc>
              <a:spcBef>
                <a:spcPts val="360"/>
              </a:spcBef>
              <a:spcAft>
                <a:spcPts val="0"/>
              </a:spcAft>
              <a:buClr>
                <a:srgbClr val="0B3453"/>
              </a:buClr>
              <a:buSzPts val="1920"/>
              <a:buChar char="–"/>
              <a:defRPr sz="1920">
                <a:solidFill>
                  <a:srgbClr val="0B3453"/>
                </a:solidFill>
              </a:defRPr>
            </a:lvl2pPr>
            <a:lvl3pPr indent="-350519" lvl="2" marL="1371600" algn="l">
              <a:lnSpc>
                <a:spcPct val="100000"/>
              </a:lnSpc>
              <a:spcBef>
                <a:spcPts val="360"/>
              </a:spcBef>
              <a:spcAft>
                <a:spcPts val="0"/>
              </a:spcAft>
              <a:buClr>
                <a:srgbClr val="0B3453"/>
              </a:buClr>
              <a:buSzPts val="1920"/>
              <a:buChar char="•"/>
              <a:defRPr sz="1920">
                <a:solidFill>
                  <a:srgbClr val="0B3453"/>
                </a:solidFill>
              </a:defRPr>
            </a:lvl3pPr>
            <a:lvl4pPr indent="-350519" lvl="3" marL="1828800" algn="l">
              <a:lnSpc>
                <a:spcPct val="100000"/>
              </a:lnSpc>
              <a:spcBef>
                <a:spcPts val="360"/>
              </a:spcBef>
              <a:spcAft>
                <a:spcPts val="0"/>
              </a:spcAft>
              <a:buClr>
                <a:srgbClr val="0B3453"/>
              </a:buClr>
              <a:buSzPts val="1920"/>
              <a:buChar char="–"/>
              <a:defRPr sz="1920">
                <a:solidFill>
                  <a:srgbClr val="0B3453"/>
                </a:solidFill>
              </a:defRPr>
            </a:lvl4pPr>
            <a:lvl5pPr indent="-350520" lvl="4" marL="2286000" algn="l">
              <a:lnSpc>
                <a:spcPct val="100000"/>
              </a:lnSpc>
              <a:spcBef>
                <a:spcPts val="360"/>
              </a:spcBef>
              <a:spcAft>
                <a:spcPts val="0"/>
              </a:spcAft>
              <a:buClr>
                <a:srgbClr val="0B3453"/>
              </a:buClr>
              <a:buSzPts val="1920"/>
              <a:buChar char="»"/>
              <a:defRPr sz="1920">
                <a:solidFill>
                  <a:srgbClr val="0B3453"/>
                </a:solidFill>
              </a:defRPr>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439" name="Google Shape;439;p91"/>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440" name="Google Shape;440;p91"/>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spcAft>
                <a:spcPts val="0"/>
              </a:spcAft>
              <a:buNone/>
              <a:defRPr>
                <a:solidFill>
                  <a:srgbClr val="004080"/>
                </a:solidFill>
              </a:defRPr>
            </a:lvl1pPr>
            <a:lvl2pPr indent="0" lvl="1" marL="0" algn="r">
              <a:spcBef>
                <a:spcPts val="0"/>
              </a:spcBef>
              <a:spcAft>
                <a:spcPts val="0"/>
              </a:spcAft>
              <a:buNone/>
              <a:defRPr>
                <a:solidFill>
                  <a:srgbClr val="004080"/>
                </a:solidFill>
              </a:defRPr>
            </a:lvl2pPr>
            <a:lvl3pPr indent="0" lvl="2" marL="0" algn="r">
              <a:spcBef>
                <a:spcPts val="0"/>
              </a:spcBef>
              <a:spcAft>
                <a:spcPts val="0"/>
              </a:spcAft>
              <a:buNone/>
              <a:defRPr>
                <a:solidFill>
                  <a:srgbClr val="004080"/>
                </a:solidFill>
              </a:defRPr>
            </a:lvl3pPr>
            <a:lvl4pPr indent="0" lvl="3" marL="0" algn="r">
              <a:spcBef>
                <a:spcPts val="0"/>
              </a:spcBef>
              <a:spcAft>
                <a:spcPts val="0"/>
              </a:spcAft>
              <a:buNone/>
              <a:defRPr>
                <a:solidFill>
                  <a:srgbClr val="004080"/>
                </a:solidFill>
              </a:defRPr>
            </a:lvl4pPr>
            <a:lvl5pPr indent="0" lvl="4" marL="0" algn="r">
              <a:spcBef>
                <a:spcPts val="0"/>
              </a:spcBef>
              <a:spcAft>
                <a:spcPts val="0"/>
              </a:spcAft>
              <a:buNone/>
              <a:defRPr>
                <a:solidFill>
                  <a:srgbClr val="004080"/>
                </a:solidFill>
              </a:defRPr>
            </a:lvl5pPr>
            <a:lvl6pPr indent="0" lvl="5" marL="0" algn="r">
              <a:spcBef>
                <a:spcPts val="0"/>
              </a:spcBef>
              <a:spcAft>
                <a:spcPts val="0"/>
              </a:spcAft>
              <a:buNone/>
              <a:defRPr>
                <a:solidFill>
                  <a:srgbClr val="004080"/>
                </a:solidFill>
              </a:defRPr>
            </a:lvl6pPr>
            <a:lvl7pPr indent="0" lvl="6" marL="0" algn="r">
              <a:spcBef>
                <a:spcPts val="0"/>
              </a:spcBef>
              <a:spcAft>
                <a:spcPts val="0"/>
              </a:spcAft>
              <a:buNone/>
              <a:defRPr>
                <a:solidFill>
                  <a:srgbClr val="004080"/>
                </a:solidFill>
              </a:defRPr>
            </a:lvl7pPr>
            <a:lvl8pPr indent="0" lvl="7" marL="0" algn="r">
              <a:spcBef>
                <a:spcPts val="0"/>
              </a:spcBef>
              <a:spcAft>
                <a:spcPts val="0"/>
              </a:spcAft>
              <a:buNone/>
              <a:defRPr>
                <a:solidFill>
                  <a:srgbClr val="004080"/>
                </a:solidFill>
              </a:defRPr>
            </a:lvl8pPr>
            <a:lvl9pPr indent="0" lvl="8" marL="0" algn="r">
              <a:spcBef>
                <a:spcPts val="0"/>
              </a:spcBef>
              <a:spcAft>
                <a:spcPts val="0"/>
              </a:spcAft>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Diseño personalizado">
  <p:cSld name="4_Diseño personalizado">
    <p:bg>
      <p:bgPr>
        <a:blipFill>
          <a:blip r:embed="rId2">
            <a:alphaModFix/>
          </a:blip>
          <a:stretch>
            <a:fillRect/>
          </a:stretch>
        </a:blipFill>
      </p:bgPr>
    </p:bg>
    <p:spTree>
      <p:nvGrpSpPr>
        <p:cNvPr id="441" name="Shape 441"/>
        <p:cNvGrpSpPr/>
        <p:nvPr/>
      </p:nvGrpSpPr>
      <p:grpSpPr>
        <a:xfrm>
          <a:off x="0" y="0"/>
          <a:ext cx="0" cy="0"/>
          <a:chOff x="0" y="0"/>
          <a:chExt cx="0" cy="0"/>
        </a:xfrm>
      </p:grpSpPr>
      <p:sp>
        <p:nvSpPr>
          <p:cNvPr id="442" name="Google Shape;442;p92"/>
          <p:cNvSpPr txBox="1"/>
          <p:nvPr>
            <p:ph type="title"/>
          </p:nvPr>
        </p:nvSpPr>
        <p:spPr>
          <a:xfrm>
            <a:off x="838202" y="365760"/>
            <a:ext cx="10515601" cy="1325880"/>
          </a:xfrm>
          <a:prstGeom prst="rect">
            <a:avLst/>
          </a:prstGeom>
          <a:noFill/>
          <a:ln>
            <a:noFill/>
          </a:ln>
        </p:spPr>
        <p:txBody>
          <a:bodyPr anchorCtr="0" anchor="t" bIns="45700" lIns="45700" spcFirstLastPara="1" rIns="45700" wrap="square" tIns="45700">
            <a:noAutofit/>
          </a:bodyPr>
          <a:lstStyle>
            <a:lvl1pPr lvl="0" algn="ctr">
              <a:lnSpc>
                <a:spcPct val="100000"/>
              </a:lnSpc>
              <a:spcBef>
                <a:spcPts val="0"/>
              </a:spcBef>
              <a:spcAft>
                <a:spcPts val="0"/>
              </a:spcAft>
              <a:buClr>
                <a:srgbClr val="FFFFFF"/>
              </a:buClr>
              <a:buSzPts val="2880"/>
              <a:buFont typeface="Arial"/>
              <a:buNone/>
              <a:defRPr sz="2880">
                <a:solidFill>
                  <a:srgbClr val="FFFFFF"/>
                </a:solidFill>
              </a:defRPr>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443" name="Google Shape;443;p92"/>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spcAft>
                <a:spcPts val="0"/>
              </a:spcAft>
              <a:buNone/>
              <a:defRPr>
                <a:solidFill>
                  <a:srgbClr val="004080"/>
                </a:solidFill>
              </a:defRPr>
            </a:lvl1pPr>
            <a:lvl2pPr indent="0" lvl="1" marL="0" algn="r">
              <a:spcBef>
                <a:spcPts val="0"/>
              </a:spcBef>
              <a:spcAft>
                <a:spcPts val="0"/>
              </a:spcAft>
              <a:buNone/>
              <a:defRPr>
                <a:solidFill>
                  <a:srgbClr val="004080"/>
                </a:solidFill>
              </a:defRPr>
            </a:lvl2pPr>
            <a:lvl3pPr indent="0" lvl="2" marL="0" algn="r">
              <a:spcBef>
                <a:spcPts val="0"/>
              </a:spcBef>
              <a:spcAft>
                <a:spcPts val="0"/>
              </a:spcAft>
              <a:buNone/>
              <a:defRPr>
                <a:solidFill>
                  <a:srgbClr val="004080"/>
                </a:solidFill>
              </a:defRPr>
            </a:lvl3pPr>
            <a:lvl4pPr indent="0" lvl="3" marL="0" algn="r">
              <a:spcBef>
                <a:spcPts val="0"/>
              </a:spcBef>
              <a:spcAft>
                <a:spcPts val="0"/>
              </a:spcAft>
              <a:buNone/>
              <a:defRPr>
                <a:solidFill>
                  <a:srgbClr val="004080"/>
                </a:solidFill>
              </a:defRPr>
            </a:lvl4pPr>
            <a:lvl5pPr indent="0" lvl="4" marL="0" algn="r">
              <a:spcBef>
                <a:spcPts val="0"/>
              </a:spcBef>
              <a:spcAft>
                <a:spcPts val="0"/>
              </a:spcAft>
              <a:buNone/>
              <a:defRPr>
                <a:solidFill>
                  <a:srgbClr val="004080"/>
                </a:solidFill>
              </a:defRPr>
            </a:lvl5pPr>
            <a:lvl6pPr indent="0" lvl="5" marL="0" algn="r">
              <a:spcBef>
                <a:spcPts val="0"/>
              </a:spcBef>
              <a:spcAft>
                <a:spcPts val="0"/>
              </a:spcAft>
              <a:buNone/>
              <a:defRPr>
                <a:solidFill>
                  <a:srgbClr val="004080"/>
                </a:solidFill>
              </a:defRPr>
            </a:lvl6pPr>
            <a:lvl7pPr indent="0" lvl="6" marL="0" algn="r">
              <a:spcBef>
                <a:spcPts val="0"/>
              </a:spcBef>
              <a:spcAft>
                <a:spcPts val="0"/>
              </a:spcAft>
              <a:buNone/>
              <a:defRPr>
                <a:solidFill>
                  <a:srgbClr val="004080"/>
                </a:solidFill>
              </a:defRPr>
            </a:lvl7pPr>
            <a:lvl8pPr indent="0" lvl="7" marL="0" algn="r">
              <a:spcBef>
                <a:spcPts val="0"/>
              </a:spcBef>
              <a:spcAft>
                <a:spcPts val="0"/>
              </a:spcAft>
              <a:buNone/>
              <a:defRPr>
                <a:solidFill>
                  <a:srgbClr val="004080"/>
                </a:solidFill>
              </a:defRPr>
            </a:lvl8pPr>
            <a:lvl9pPr indent="0" lvl="8" marL="0" algn="r">
              <a:spcBef>
                <a:spcPts val="0"/>
              </a:spcBef>
              <a:spcAft>
                <a:spcPts val="0"/>
              </a:spcAft>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Diseño personalizado">
  <p:cSld name="5_Diseño personalizado">
    <p:bg>
      <p:bgPr>
        <a:blipFill>
          <a:blip r:embed="rId2">
            <a:alphaModFix/>
          </a:blip>
          <a:stretch>
            <a:fillRect/>
          </a:stretch>
        </a:blipFill>
      </p:bgPr>
    </p:bg>
    <p:spTree>
      <p:nvGrpSpPr>
        <p:cNvPr id="444" name="Shape 444"/>
        <p:cNvGrpSpPr/>
        <p:nvPr/>
      </p:nvGrpSpPr>
      <p:grpSpPr>
        <a:xfrm>
          <a:off x="0" y="0"/>
          <a:ext cx="0" cy="0"/>
          <a:chOff x="0" y="0"/>
          <a:chExt cx="0" cy="0"/>
        </a:xfrm>
      </p:grpSpPr>
      <p:sp>
        <p:nvSpPr>
          <p:cNvPr id="445" name="Google Shape;445;p93"/>
          <p:cNvSpPr txBox="1"/>
          <p:nvPr>
            <p:ph type="title"/>
          </p:nvPr>
        </p:nvSpPr>
        <p:spPr>
          <a:xfrm>
            <a:off x="838202" y="365760"/>
            <a:ext cx="10515601" cy="1325880"/>
          </a:xfrm>
          <a:prstGeom prst="rect">
            <a:avLst/>
          </a:prstGeom>
          <a:noFill/>
          <a:ln>
            <a:noFill/>
          </a:ln>
        </p:spPr>
        <p:txBody>
          <a:bodyPr anchorCtr="0" anchor="t" bIns="45700" lIns="45700" spcFirstLastPara="1" rIns="45700" wrap="square" tIns="45700">
            <a:noAutofit/>
          </a:bodyPr>
          <a:lstStyle>
            <a:lvl1pPr lvl="0" algn="ctr">
              <a:lnSpc>
                <a:spcPct val="100000"/>
              </a:lnSpc>
              <a:spcBef>
                <a:spcPts val="0"/>
              </a:spcBef>
              <a:spcAft>
                <a:spcPts val="0"/>
              </a:spcAft>
              <a:buClr>
                <a:srgbClr val="FFFFFF"/>
              </a:buClr>
              <a:buSzPts val="2880"/>
              <a:buFont typeface="Arial"/>
              <a:buNone/>
              <a:defRPr sz="2880">
                <a:solidFill>
                  <a:srgbClr val="FFFFFF"/>
                </a:solidFill>
              </a:defRPr>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446" name="Google Shape;446;p93"/>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spcAft>
                <a:spcPts val="0"/>
              </a:spcAft>
              <a:buNone/>
              <a:defRPr>
                <a:solidFill>
                  <a:srgbClr val="004080"/>
                </a:solidFill>
              </a:defRPr>
            </a:lvl1pPr>
            <a:lvl2pPr indent="0" lvl="1" marL="0" algn="r">
              <a:spcBef>
                <a:spcPts val="0"/>
              </a:spcBef>
              <a:spcAft>
                <a:spcPts val="0"/>
              </a:spcAft>
              <a:buNone/>
              <a:defRPr>
                <a:solidFill>
                  <a:srgbClr val="004080"/>
                </a:solidFill>
              </a:defRPr>
            </a:lvl2pPr>
            <a:lvl3pPr indent="0" lvl="2" marL="0" algn="r">
              <a:spcBef>
                <a:spcPts val="0"/>
              </a:spcBef>
              <a:spcAft>
                <a:spcPts val="0"/>
              </a:spcAft>
              <a:buNone/>
              <a:defRPr>
                <a:solidFill>
                  <a:srgbClr val="004080"/>
                </a:solidFill>
              </a:defRPr>
            </a:lvl3pPr>
            <a:lvl4pPr indent="0" lvl="3" marL="0" algn="r">
              <a:spcBef>
                <a:spcPts val="0"/>
              </a:spcBef>
              <a:spcAft>
                <a:spcPts val="0"/>
              </a:spcAft>
              <a:buNone/>
              <a:defRPr>
                <a:solidFill>
                  <a:srgbClr val="004080"/>
                </a:solidFill>
              </a:defRPr>
            </a:lvl4pPr>
            <a:lvl5pPr indent="0" lvl="4" marL="0" algn="r">
              <a:spcBef>
                <a:spcPts val="0"/>
              </a:spcBef>
              <a:spcAft>
                <a:spcPts val="0"/>
              </a:spcAft>
              <a:buNone/>
              <a:defRPr>
                <a:solidFill>
                  <a:srgbClr val="004080"/>
                </a:solidFill>
              </a:defRPr>
            </a:lvl5pPr>
            <a:lvl6pPr indent="0" lvl="5" marL="0" algn="r">
              <a:spcBef>
                <a:spcPts val="0"/>
              </a:spcBef>
              <a:spcAft>
                <a:spcPts val="0"/>
              </a:spcAft>
              <a:buNone/>
              <a:defRPr>
                <a:solidFill>
                  <a:srgbClr val="004080"/>
                </a:solidFill>
              </a:defRPr>
            </a:lvl6pPr>
            <a:lvl7pPr indent="0" lvl="6" marL="0" algn="r">
              <a:spcBef>
                <a:spcPts val="0"/>
              </a:spcBef>
              <a:spcAft>
                <a:spcPts val="0"/>
              </a:spcAft>
              <a:buNone/>
              <a:defRPr>
                <a:solidFill>
                  <a:srgbClr val="004080"/>
                </a:solidFill>
              </a:defRPr>
            </a:lvl7pPr>
            <a:lvl8pPr indent="0" lvl="7" marL="0" algn="r">
              <a:spcBef>
                <a:spcPts val="0"/>
              </a:spcBef>
              <a:spcAft>
                <a:spcPts val="0"/>
              </a:spcAft>
              <a:buNone/>
              <a:defRPr>
                <a:solidFill>
                  <a:srgbClr val="004080"/>
                </a:solidFill>
              </a:defRPr>
            </a:lvl8pPr>
            <a:lvl9pPr indent="0" lvl="8" marL="0" algn="r">
              <a:spcBef>
                <a:spcPts val="0"/>
              </a:spcBef>
              <a:spcAft>
                <a:spcPts val="0"/>
              </a:spcAft>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seño personalizado">
  <p:cSld name="Diseño personalizado">
    <p:bg>
      <p:bgPr>
        <a:blipFill>
          <a:blip r:embed="rId2">
            <a:alphaModFix/>
          </a:blip>
          <a:stretch>
            <a:fillRect/>
          </a:stretch>
        </a:blipFill>
      </p:bgPr>
    </p:bg>
    <p:spTree>
      <p:nvGrpSpPr>
        <p:cNvPr id="43" name="Shape 43"/>
        <p:cNvGrpSpPr/>
        <p:nvPr/>
      </p:nvGrpSpPr>
      <p:grpSpPr>
        <a:xfrm>
          <a:off x="0" y="0"/>
          <a:ext cx="0" cy="0"/>
          <a:chOff x="0" y="0"/>
          <a:chExt cx="0" cy="0"/>
        </a:xfrm>
      </p:grpSpPr>
      <p:sp>
        <p:nvSpPr>
          <p:cNvPr id="44" name="Google Shape;44;p10"/>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lvl1pPr lvl="0" algn="l">
              <a:lnSpc>
                <a:spcPct val="100000"/>
              </a:lnSpc>
              <a:spcBef>
                <a:spcPts val="0"/>
              </a:spcBef>
              <a:spcAft>
                <a:spcPts val="0"/>
              </a:spcAft>
              <a:buClr>
                <a:srgbClr val="004080"/>
              </a:buClr>
              <a:buSzPts val="2880"/>
              <a:buFont typeface="Arial"/>
              <a:buNone/>
              <a:defRPr sz="2880"/>
            </a:lvl1pPr>
            <a:lvl2pPr lvl="1" algn="ctr">
              <a:lnSpc>
                <a:spcPct val="100000"/>
              </a:lnSpc>
              <a:spcBef>
                <a:spcPts val="0"/>
              </a:spcBef>
              <a:spcAft>
                <a:spcPts val="0"/>
              </a:spcAft>
              <a:buClr>
                <a:srgbClr val="004080"/>
              </a:buClr>
              <a:buSzPts val="1800"/>
              <a:buNone/>
              <a:defRPr/>
            </a:lvl2pPr>
            <a:lvl3pPr lvl="2" algn="ctr">
              <a:lnSpc>
                <a:spcPct val="100000"/>
              </a:lnSpc>
              <a:spcBef>
                <a:spcPts val="0"/>
              </a:spcBef>
              <a:spcAft>
                <a:spcPts val="0"/>
              </a:spcAft>
              <a:buClr>
                <a:srgbClr val="004080"/>
              </a:buClr>
              <a:buSzPts val="1800"/>
              <a:buNone/>
              <a:defRPr/>
            </a:lvl3pPr>
            <a:lvl4pPr lvl="3" algn="ctr">
              <a:lnSpc>
                <a:spcPct val="100000"/>
              </a:lnSpc>
              <a:spcBef>
                <a:spcPts val="0"/>
              </a:spcBef>
              <a:spcAft>
                <a:spcPts val="0"/>
              </a:spcAft>
              <a:buClr>
                <a:srgbClr val="004080"/>
              </a:buClr>
              <a:buSzPts val="1800"/>
              <a:buNone/>
              <a:defRPr/>
            </a:lvl4pPr>
            <a:lvl5pPr lvl="4" algn="ctr">
              <a:lnSpc>
                <a:spcPct val="100000"/>
              </a:lnSpc>
              <a:spcBef>
                <a:spcPts val="0"/>
              </a:spcBef>
              <a:spcAft>
                <a:spcPts val="0"/>
              </a:spcAft>
              <a:buClr>
                <a:srgbClr val="004080"/>
              </a:buClr>
              <a:buSzPts val="1800"/>
              <a:buNone/>
              <a:defRPr/>
            </a:lvl5pPr>
            <a:lvl6pPr lvl="5" algn="ctr">
              <a:lnSpc>
                <a:spcPct val="100000"/>
              </a:lnSpc>
              <a:spcBef>
                <a:spcPts val="0"/>
              </a:spcBef>
              <a:spcAft>
                <a:spcPts val="0"/>
              </a:spcAft>
              <a:buClr>
                <a:srgbClr val="004080"/>
              </a:buClr>
              <a:buSzPts val="1800"/>
              <a:buNone/>
              <a:defRPr/>
            </a:lvl6pPr>
            <a:lvl7pPr lvl="6" algn="ctr">
              <a:lnSpc>
                <a:spcPct val="100000"/>
              </a:lnSpc>
              <a:spcBef>
                <a:spcPts val="0"/>
              </a:spcBef>
              <a:spcAft>
                <a:spcPts val="0"/>
              </a:spcAft>
              <a:buClr>
                <a:srgbClr val="004080"/>
              </a:buClr>
              <a:buSzPts val="1800"/>
              <a:buNone/>
              <a:defRPr/>
            </a:lvl7pPr>
            <a:lvl8pPr lvl="7" algn="ctr">
              <a:lnSpc>
                <a:spcPct val="100000"/>
              </a:lnSpc>
              <a:spcBef>
                <a:spcPts val="0"/>
              </a:spcBef>
              <a:spcAft>
                <a:spcPts val="0"/>
              </a:spcAft>
              <a:buClr>
                <a:srgbClr val="004080"/>
              </a:buClr>
              <a:buSzPts val="1800"/>
              <a:buNone/>
              <a:defRPr/>
            </a:lvl8pPr>
            <a:lvl9pPr lvl="8" algn="ctr">
              <a:lnSpc>
                <a:spcPct val="100000"/>
              </a:lnSpc>
              <a:spcBef>
                <a:spcPts val="0"/>
              </a:spcBef>
              <a:spcAft>
                <a:spcPts val="0"/>
              </a:spcAft>
              <a:buClr>
                <a:srgbClr val="004080"/>
              </a:buClr>
              <a:buSzPts val="1800"/>
              <a:buNone/>
              <a:defRPr/>
            </a:lvl9pPr>
          </a:lstStyle>
          <a:p/>
        </p:txBody>
      </p:sp>
      <p:sp>
        <p:nvSpPr>
          <p:cNvPr id="45" name="Google Shape;45;p10"/>
          <p:cNvSpPr txBox="1"/>
          <p:nvPr>
            <p:ph idx="1" type="body"/>
          </p:nvPr>
        </p:nvSpPr>
        <p:spPr>
          <a:xfrm>
            <a:off x="609603" y="1600201"/>
            <a:ext cx="5384800" cy="4525966"/>
          </a:xfrm>
          <a:prstGeom prst="rect">
            <a:avLst/>
          </a:prstGeom>
          <a:noFill/>
          <a:ln>
            <a:noFill/>
          </a:ln>
        </p:spPr>
        <p:txBody>
          <a:bodyPr anchorCtr="0" anchor="t" bIns="45700" lIns="45700" spcFirstLastPara="1" rIns="45700" wrap="square" tIns="45700">
            <a:noAutofit/>
          </a:bodyPr>
          <a:lstStyle>
            <a:lvl1pPr indent="-350520" lvl="0" marL="457200" algn="l">
              <a:lnSpc>
                <a:spcPct val="100000"/>
              </a:lnSpc>
              <a:spcBef>
                <a:spcPts val="360"/>
              </a:spcBef>
              <a:spcAft>
                <a:spcPts val="0"/>
              </a:spcAft>
              <a:buClr>
                <a:srgbClr val="00B0F0"/>
              </a:buClr>
              <a:buSzPts val="1920"/>
              <a:buChar char="•"/>
              <a:defRPr sz="1920">
                <a:solidFill>
                  <a:srgbClr val="00B0F0"/>
                </a:solidFill>
              </a:defRPr>
            </a:lvl1pPr>
            <a:lvl2pPr indent="-350519" lvl="1" marL="914400" algn="l">
              <a:lnSpc>
                <a:spcPct val="100000"/>
              </a:lnSpc>
              <a:spcBef>
                <a:spcPts val="360"/>
              </a:spcBef>
              <a:spcAft>
                <a:spcPts val="0"/>
              </a:spcAft>
              <a:buClr>
                <a:srgbClr val="00B0F0"/>
              </a:buClr>
              <a:buSzPts val="1920"/>
              <a:buChar char="–"/>
              <a:defRPr sz="1920">
                <a:solidFill>
                  <a:srgbClr val="00B0F0"/>
                </a:solidFill>
              </a:defRPr>
            </a:lvl2pPr>
            <a:lvl3pPr indent="-350519" lvl="2" marL="1371600" algn="l">
              <a:lnSpc>
                <a:spcPct val="100000"/>
              </a:lnSpc>
              <a:spcBef>
                <a:spcPts val="360"/>
              </a:spcBef>
              <a:spcAft>
                <a:spcPts val="0"/>
              </a:spcAft>
              <a:buClr>
                <a:srgbClr val="00B0F0"/>
              </a:buClr>
              <a:buSzPts val="1920"/>
              <a:buChar char="•"/>
              <a:defRPr sz="1920">
                <a:solidFill>
                  <a:srgbClr val="00B0F0"/>
                </a:solidFill>
              </a:defRPr>
            </a:lvl3pPr>
            <a:lvl4pPr indent="-350519" lvl="3" marL="1828800" algn="l">
              <a:lnSpc>
                <a:spcPct val="100000"/>
              </a:lnSpc>
              <a:spcBef>
                <a:spcPts val="360"/>
              </a:spcBef>
              <a:spcAft>
                <a:spcPts val="0"/>
              </a:spcAft>
              <a:buClr>
                <a:srgbClr val="00B0F0"/>
              </a:buClr>
              <a:buSzPts val="1920"/>
              <a:buChar char="–"/>
              <a:defRPr sz="1920">
                <a:solidFill>
                  <a:srgbClr val="00B0F0"/>
                </a:solidFill>
              </a:defRPr>
            </a:lvl4pPr>
            <a:lvl5pPr indent="-350520" lvl="4" marL="2286000" algn="l">
              <a:lnSpc>
                <a:spcPct val="100000"/>
              </a:lnSpc>
              <a:spcBef>
                <a:spcPts val="360"/>
              </a:spcBef>
              <a:spcAft>
                <a:spcPts val="0"/>
              </a:spcAft>
              <a:buClr>
                <a:srgbClr val="00B0F0"/>
              </a:buClr>
              <a:buSzPts val="1920"/>
              <a:buChar char="»"/>
              <a:defRPr sz="1920">
                <a:solidFill>
                  <a:srgbClr val="00B0F0"/>
                </a:solidFill>
              </a:defRPr>
            </a:lvl5pPr>
            <a:lvl6pPr indent="-342900" lvl="5" marL="2743200" algn="l">
              <a:lnSpc>
                <a:spcPct val="100000"/>
              </a:lnSpc>
              <a:spcBef>
                <a:spcPts val="840"/>
              </a:spcBef>
              <a:spcAft>
                <a:spcPts val="0"/>
              </a:spcAft>
              <a:buClr>
                <a:srgbClr val="004080"/>
              </a:buClr>
              <a:buSzPts val="1800"/>
              <a:buChar char="•"/>
              <a:defRPr/>
            </a:lvl6pPr>
            <a:lvl7pPr indent="-342900" lvl="6" marL="3200400" algn="l">
              <a:lnSpc>
                <a:spcPct val="100000"/>
              </a:lnSpc>
              <a:spcBef>
                <a:spcPts val="840"/>
              </a:spcBef>
              <a:spcAft>
                <a:spcPts val="0"/>
              </a:spcAft>
              <a:buClr>
                <a:srgbClr val="004080"/>
              </a:buClr>
              <a:buSzPts val="1800"/>
              <a:buChar char="•"/>
              <a:defRPr/>
            </a:lvl7pPr>
            <a:lvl8pPr indent="-342900" lvl="7" marL="3657600" algn="l">
              <a:lnSpc>
                <a:spcPct val="100000"/>
              </a:lnSpc>
              <a:spcBef>
                <a:spcPts val="840"/>
              </a:spcBef>
              <a:spcAft>
                <a:spcPts val="0"/>
              </a:spcAft>
              <a:buClr>
                <a:srgbClr val="004080"/>
              </a:buClr>
              <a:buSzPts val="1800"/>
              <a:buChar char="•"/>
              <a:defRPr/>
            </a:lvl8pPr>
            <a:lvl9pPr indent="-342900" lvl="8" marL="4114800" algn="l">
              <a:lnSpc>
                <a:spcPct val="100000"/>
              </a:lnSpc>
              <a:spcBef>
                <a:spcPts val="840"/>
              </a:spcBef>
              <a:spcAft>
                <a:spcPts val="0"/>
              </a:spcAft>
              <a:buClr>
                <a:srgbClr val="004080"/>
              </a:buClr>
              <a:buSzPts val="1800"/>
              <a:buChar char="•"/>
              <a:defRPr/>
            </a:lvl9pPr>
          </a:lstStyle>
          <a:p/>
        </p:txBody>
      </p:sp>
      <p:sp>
        <p:nvSpPr>
          <p:cNvPr id="46" name="Google Shape;46;p10"/>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algn="r">
              <a:spcBef>
                <a:spcPts val="0"/>
              </a:spcBef>
              <a:buNone/>
              <a:defRPr>
                <a:solidFill>
                  <a:srgbClr val="004080"/>
                </a:solidFill>
              </a:defRPr>
            </a:lvl1pPr>
            <a:lvl2pPr indent="0" lvl="1" marL="0" algn="r">
              <a:spcBef>
                <a:spcPts val="0"/>
              </a:spcBef>
              <a:buNone/>
              <a:defRPr>
                <a:solidFill>
                  <a:srgbClr val="004080"/>
                </a:solidFill>
              </a:defRPr>
            </a:lvl2pPr>
            <a:lvl3pPr indent="0" lvl="2" marL="0" algn="r">
              <a:spcBef>
                <a:spcPts val="0"/>
              </a:spcBef>
              <a:buNone/>
              <a:defRPr>
                <a:solidFill>
                  <a:srgbClr val="004080"/>
                </a:solidFill>
              </a:defRPr>
            </a:lvl3pPr>
            <a:lvl4pPr indent="0" lvl="3" marL="0" algn="r">
              <a:spcBef>
                <a:spcPts val="0"/>
              </a:spcBef>
              <a:buNone/>
              <a:defRPr>
                <a:solidFill>
                  <a:srgbClr val="004080"/>
                </a:solidFill>
              </a:defRPr>
            </a:lvl4pPr>
            <a:lvl5pPr indent="0" lvl="4" marL="0" algn="r">
              <a:spcBef>
                <a:spcPts val="0"/>
              </a:spcBef>
              <a:buNone/>
              <a:defRPr>
                <a:solidFill>
                  <a:srgbClr val="004080"/>
                </a:solidFill>
              </a:defRPr>
            </a:lvl5pPr>
            <a:lvl6pPr indent="0" lvl="5" marL="0" algn="r">
              <a:spcBef>
                <a:spcPts val="0"/>
              </a:spcBef>
              <a:buNone/>
              <a:defRPr>
                <a:solidFill>
                  <a:srgbClr val="004080"/>
                </a:solidFill>
              </a:defRPr>
            </a:lvl6pPr>
            <a:lvl7pPr indent="0" lvl="6" marL="0" algn="r">
              <a:spcBef>
                <a:spcPts val="0"/>
              </a:spcBef>
              <a:buNone/>
              <a:defRPr>
                <a:solidFill>
                  <a:srgbClr val="004080"/>
                </a:solidFill>
              </a:defRPr>
            </a:lvl7pPr>
            <a:lvl8pPr indent="0" lvl="7" marL="0" algn="r">
              <a:spcBef>
                <a:spcPts val="0"/>
              </a:spcBef>
              <a:buNone/>
              <a:defRPr>
                <a:solidFill>
                  <a:srgbClr val="004080"/>
                </a:solidFill>
              </a:defRPr>
            </a:lvl8pPr>
            <a:lvl9pPr indent="0" lvl="8" marL="0" algn="r">
              <a:spcBef>
                <a:spcPts val="0"/>
              </a:spcBef>
              <a:buNone/>
              <a:defRPr>
                <a:solidFill>
                  <a:srgbClr val="004080"/>
                </a:solidFil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7.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theme" Target="../theme/theme4.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2" Type="http://schemas.openxmlformats.org/officeDocument/2006/relationships/theme" Target="../theme/theme1.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 Type="http://schemas.openxmlformats.org/officeDocument/2006/relationships/image" Target="../media/image1.jpg"/><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5" Type="http://schemas.openxmlformats.org/officeDocument/2006/relationships/theme" Target="../theme/theme6.xml"/><Relationship Id="rId14" Type="http://schemas.openxmlformats.org/officeDocument/2006/relationships/slideLayout" Target="../slideLayouts/slideLayout4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0" Type="http://schemas.openxmlformats.org/officeDocument/2006/relationships/slideLayout" Target="../slideLayouts/slideLayout58.xml"/><Relationship Id="rId13" Type="http://schemas.openxmlformats.org/officeDocument/2006/relationships/slideLayout" Target="../slideLayouts/slideLayout61.xml"/><Relationship Id="rId12" Type="http://schemas.openxmlformats.org/officeDocument/2006/relationships/slideLayout" Target="../slideLayouts/slideLayout60.xml"/><Relationship Id="rId1" Type="http://schemas.openxmlformats.org/officeDocument/2006/relationships/image" Target="../media/image1.jpg"/><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5" Type="http://schemas.openxmlformats.org/officeDocument/2006/relationships/theme" Target="../theme/theme3.xml"/><Relationship Id="rId14" Type="http://schemas.openxmlformats.org/officeDocument/2006/relationships/slideLayout" Target="../slideLayouts/slideLayout6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3.xml"/><Relationship Id="rId10" Type="http://schemas.openxmlformats.org/officeDocument/2006/relationships/slideLayout" Target="../slideLayouts/slideLayout72.xml"/><Relationship Id="rId12" Type="http://schemas.openxmlformats.org/officeDocument/2006/relationships/theme" Target="../theme/theme5.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9" Type="http://schemas.openxmlformats.org/officeDocument/2006/relationships/slideLayout" Target="../slideLayouts/slideLayout71.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3.xml"/><Relationship Id="rId10" Type="http://schemas.openxmlformats.org/officeDocument/2006/relationships/slideLayout" Target="../slideLayouts/slideLayout82.xml"/><Relationship Id="rId13" Type="http://schemas.openxmlformats.org/officeDocument/2006/relationships/slideLayout" Target="../slideLayouts/slideLayout85.xml"/><Relationship Id="rId12" Type="http://schemas.openxmlformats.org/officeDocument/2006/relationships/slideLayout" Target="../slideLayouts/slideLayout84.xml"/><Relationship Id="rId1" Type="http://schemas.openxmlformats.org/officeDocument/2006/relationships/image" Target="../media/image1.jpg"/><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5" Type="http://schemas.openxmlformats.org/officeDocument/2006/relationships/theme" Target="../theme/theme2.xml"/><Relationship Id="rId14" Type="http://schemas.openxmlformats.org/officeDocument/2006/relationships/slideLayout" Target="../slideLayouts/slideLayout8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09601" y="92076"/>
            <a:ext cx="10972800" cy="1508125"/>
          </a:xfrm>
          <a:prstGeom prst="rect">
            <a:avLst/>
          </a:prstGeom>
          <a:noFill/>
          <a:ln>
            <a:noFill/>
          </a:ln>
        </p:spPr>
        <p:txBody>
          <a:bodyPr anchorCtr="0" anchor="ctr" bIns="45700" lIns="45700" spcFirstLastPara="1" rIns="45700" wrap="square" tIns="45700">
            <a:noAutofit/>
          </a:bodyPr>
          <a:lstStyle>
            <a:lvl1pPr lvl="0"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1pPr>
            <a:lvl2pPr lvl="1"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2pPr>
            <a:lvl3pPr lvl="2"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3pPr>
            <a:lvl4pPr lvl="3"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4pPr>
            <a:lvl5pPr lvl="4"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5pPr>
            <a:lvl6pPr lvl="5"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6pPr>
            <a:lvl7pPr lvl="6"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7pPr>
            <a:lvl8pPr lvl="7"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8pPr>
            <a:lvl9pPr lvl="8"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9pPr>
          </a:lstStyle>
          <a:p/>
        </p:txBody>
      </p:sp>
      <p:sp>
        <p:nvSpPr>
          <p:cNvPr id="11" name="Google Shape;11;p1"/>
          <p:cNvSpPr txBox="1"/>
          <p:nvPr>
            <p:ph idx="1" type="body"/>
          </p:nvPr>
        </p:nvSpPr>
        <p:spPr>
          <a:xfrm>
            <a:off x="609601" y="1600200"/>
            <a:ext cx="10972800" cy="5257800"/>
          </a:xfrm>
          <a:prstGeom prst="rect">
            <a:avLst/>
          </a:prstGeom>
          <a:noFill/>
          <a:ln>
            <a:noFill/>
          </a:ln>
        </p:spPr>
        <p:txBody>
          <a:bodyPr anchorCtr="0" anchor="t" bIns="45700" lIns="45700" spcFirstLastPara="1" rIns="45700" wrap="square" tIns="45700">
            <a:noAutofit/>
          </a:bodyPr>
          <a:lstStyle>
            <a:lvl1pPr indent="-472440" lvl="0" marL="4572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1pPr>
            <a:lvl2pPr indent="-472440" lvl="1" marL="9144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2pPr>
            <a:lvl3pPr indent="-472439" lvl="2" marL="13716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3pPr>
            <a:lvl4pPr indent="-472439" lvl="3" marL="18288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4pPr>
            <a:lvl5pPr indent="-472439" lvl="4" marL="22860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5pPr>
            <a:lvl6pPr indent="-472439" lvl="5" marL="27432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6pPr>
            <a:lvl7pPr indent="-472439" lvl="6" marL="32004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7pPr>
            <a:lvl8pPr indent="-472439" lvl="7" marL="36576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8pPr>
            <a:lvl9pPr indent="-472440" lvl="8" marL="41148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9pPr>
          </a:lstStyle>
          <a:p/>
        </p:txBody>
      </p:sp>
      <p:sp>
        <p:nvSpPr>
          <p:cNvPr id="12" name="Google Shape;12;p1"/>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marR="0" rtl="0" algn="r">
              <a:spcBef>
                <a:spcPts val="0"/>
              </a:spcBef>
              <a:buNone/>
              <a:defRPr b="0" i="0" sz="1440" u="none" cap="none" strike="noStrike">
                <a:solidFill>
                  <a:srgbClr val="004080"/>
                </a:solidFill>
                <a:latin typeface="Century Gothic"/>
                <a:ea typeface="Century Gothic"/>
                <a:cs typeface="Century Gothic"/>
                <a:sym typeface="Century Gothic"/>
              </a:defRPr>
            </a:lvl1pPr>
            <a:lvl2pPr indent="0" lvl="1" marL="0" marR="0" rtl="0" algn="r">
              <a:spcBef>
                <a:spcPts val="0"/>
              </a:spcBef>
              <a:buNone/>
              <a:defRPr b="0" i="0" sz="1440" u="none" cap="none" strike="noStrike">
                <a:solidFill>
                  <a:srgbClr val="004080"/>
                </a:solidFill>
                <a:latin typeface="Century Gothic"/>
                <a:ea typeface="Century Gothic"/>
                <a:cs typeface="Century Gothic"/>
                <a:sym typeface="Century Gothic"/>
              </a:defRPr>
            </a:lvl2pPr>
            <a:lvl3pPr indent="0" lvl="2" marL="0" marR="0" rtl="0" algn="r">
              <a:spcBef>
                <a:spcPts val="0"/>
              </a:spcBef>
              <a:buNone/>
              <a:defRPr b="0" i="0" sz="1440" u="none" cap="none" strike="noStrike">
                <a:solidFill>
                  <a:srgbClr val="004080"/>
                </a:solidFill>
                <a:latin typeface="Century Gothic"/>
                <a:ea typeface="Century Gothic"/>
                <a:cs typeface="Century Gothic"/>
                <a:sym typeface="Century Gothic"/>
              </a:defRPr>
            </a:lvl3pPr>
            <a:lvl4pPr indent="0" lvl="3" marL="0" marR="0" rtl="0" algn="r">
              <a:spcBef>
                <a:spcPts val="0"/>
              </a:spcBef>
              <a:buNone/>
              <a:defRPr b="0" i="0" sz="1440" u="none" cap="none" strike="noStrike">
                <a:solidFill>
                  <a:srgbClr val="004080"/>
                </a:solidFill>
                <a:latin typeface="Century Gothic"/>
                <a:ea typeface="Century Gothic"/>
                <a:cs typeface="Century Gothic"/>
                <a:sym typeface="Century Gothic"/>
              </a:defRPr>
            </a:lvl4pPr>
            <a:lvl5pPr indent="0" lvl="4" marL="0" marR="0" rtl="0" algn="r">
              <a:spcBef>
                <a:spcPts val="0"/>
              </a:spcBef>
              <a:buNone/>
              <a:defRPr b="0" i="0" sz="1440" u="none" cap="none" strike="noStrike">
                <a:solidFill>
                  <a:srgbClr val="004080"/>
                </a:solidFill>
                <a:latin typeface="Century Gothic"/>
                <a:ea typeface="Century Gothic"/>
                <a:cs typeface="Century Gothic"/>
                <a:sym typeface="Century Gothic"/>
              </a:defRPr>
            </a:lvl5pPr>
            <a:lvl6pPr indent="0" lvl="5" marL="0" marR="0" rtl="0" algn="r">
              <a:spcBef>
                <a:spcPts val="0"/>
              </a:spcBef>
              <a:buNone/>
              <a:defRPr b="0" i="0" sz="1440" u="none" cap="none" strike="noStrike">
                <a:solidFill>
                  <a:srgbClr val="004080"/>
                </a:solidFill>
                <a:latin typeface="Century Gothic"/>
                <a:ea typeface="Century Gothic"/>
                <a:cs typeface="Century Gothic"/>
                <a:sym typeface="Century Gothic"/>
              </a:defRPr>
            </a:lvl6pPr>
            <a:lvl7pPr indent="0" lvl="6" marL="0" marR="0" rtl="0" algn="r">
              <a:spcBef>
                <a:spcPts val="0"/>
              </a:spcBef>
              <a:buNone/>
              <a:defRPr b="0" i="0" sz="1440" u="none" cap="none" strike="noStrike">
                <a:solidFill>
                  <a:srgbClr val="004080"/>
                </a:solidFill>
                <a:latin typeface="Century Gothic"/>
                <a:ea typeface="Century Gothic"/>
                <a:cs typeface="Century Gothic"/>
                <a:sym typeface="Century Gothic"/>
              </a:defRPr>
            </a:lvl7pPr>
            <a:lvl8pPr indent="0" lvl="7" marL="0" marR="0" rtl="0" algn="r">
              <a:spcBef>
                <a:spcPts val="0"/>
              </a:spcBef>
              <a:buNone/>
              <a:defRPr b="0" i="0" sz="1440" u="none" cap="none" strike="noStrike">
                <a:solidFill>
                  <a:srgbClr val="004080"/>
                </a:solidFill>
                <a:latin typeface="Century Gothic"/>
                <a:ea typeface="Century Gothic"/>
                <a:cs typeface="Century Gothic"/>
                <a:sym typeface="Century Gothic"/>
              </a:defRPr>
            </a:lvl8pPr>
            <a:lvl9pPr indent="0" lvl="8" marL="0" marR="0" rtl="0" algn="r">
              <a:spcBef>
                <a:spcPts val="0"/>
              </a:spcBef>
              <a:buNone/>
              <a:defRPr b="0" i="0" sz="1440" u="none" cap="none" strike="noStrike">
                <a:solidFill>
                  <a:srgbClr val="004080"/>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CO"/>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0" name="Shape 60"/>
        <p:cNvGrpSpPr/>
        <p:nvPr/>
      </p:nvGrpSpPr>
      <p:grpSpPr>
        <a:xfrm>
          <a:off x="0" y="0"/>
          <a:ext cx="0" cy="0"/>
          <a:chOff x="0" y="0"/>
          <a:chExt cx="0" cy="0"/>
        </a:xfrm>
      </p:grpSpPr>
      <p:sp>
        <p:nvSpPr>
          <p:cNvPr id="61" name="Google Shape;61;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2" name="Google Shape;62;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 name="Google Shape;63;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 name="Google Shape;65;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39" name="Shape 139"/>
        <p:cNvGrpSpPr/>
        <p:nvPr/>
      </p:nvGrpSpPr>
      <p:grpSpPr>
        <a:xfrm>
          <a:off x="0" y="0"/>
          <a:ext cx="0" cy="0"/>
          <a:chOff x="0" y="0"/>
          <a:chExt cx="0" cy="0"/>
        </a:xfrm>
      </p:grpSpPr>
      <p:sp>
        <p:nvSpPr>
          <p:cNvPr id="140" name="Google Shape;140;p28"/>
          <p:cNvSpPr/>
          <p:nvPr/>
        </p:nvSpPr>
        <p:spPr>
          <a:xfrm>
            <a:off x="-4023" y="6721516"/>
            <a:ext cx="12240694" cy="136484"/>
          </a:xfrm>
          <a:prstGeom prst="rect">
            <a:avLst/>
          </a:prstGeom>
          <a:solidFill>
            <a:srgbClr val="00B3F2"/>
          </a:solidFill>
          <a:ln>
            <a:noFill/>
          </a:ln>
        </p:spPr>
        <p:txBody>
          <a:bodyPr anchorCtr="0" anchor="ctr" bIns="41450" lIns="82900" spcFirstLastPara="1" rIns="82900" wrap="square" tIns="41450">
            <a:noAutofit/>
          </a:bodyPr>
          <a:lstStyle/>
          <a:p>
            <a:pPr indent="0" lvl="0" marL="0" marR="0" rtl="0" algn="ctr">
              <a:lnSpc>
                <a:spcPct val="100000"/>
              </a:lnSpc>
              <a:spcBef>
                <a:spcPts val="0"/>
              </a:spcBef>
              <a:spcAft>
                <a:spcPts val="0"/>
              </a:spcAft>
              <a:buClr>
                <a:schemeClr val="lt1"/>
              </a:buClr>
              <a:buSzPts val="1632"/>
              <a:buFont typeface="Calibri"/>
              <a:buNone/>
            </a:pPr>
            <a:r>
              <a:t/>
            </a:r>
            <a:endParaRPr b="0" i="0" sz="1632" u="none" cap="none" strike="noStrike">
              <a:solidFill>
                <a:srgbClr val="FFFFFF"/>
              </a:solidFill>
              <a:latin typeface="Calibri"/>
              <a:ea typeface="Calibri"/>
              <a:cs typeface="Calibri"/>
              <a:sym typeface="Calibri"/>
            </a:endParaRPr>
          </a:p>
        </p:txBody>
      </p:sp>
      <p:sp>
        <p:nvSpPr>
          <p:cNvPr id="141" name="Google Shape;141;p28"/>
          <p:cNvSpPr/>
          <p:nvPr/>
        </p:nvSpPr>
        <p:spPr>
          <a:xfrm>
            <a:off x="-4024" y="98162"/>
            <a:ext cx="11337653" cy="862000"/>
          </a:xfrm>
          <a:custGeom>
            <a:rect b="b" l="l" r="r" t="t"/>
            <a:pathLst>
              <a:path extrusionOk="0" h="914257" w="4572893">
                <a:moveTo>
                  <a:pt x="0" y="0"/>
                </a:moveTo>
                <a:lnTo>
                  <a:pt x="4572893" y="0"/>
                </a:lnTo>
                <a:lnTo>
                  <a:pt x="4122950" y="914257"/>
                </a:lnTo>
                <a:lnTo>
                  <a:pt x="0" y="914257"/>
                </a:lnTo>
                <a:lnTo>
                  <a:pt x="0" y="0"/>
                </a:lnTo>
                <a:close/>
              </a:path>
            </a:pathLst>
          </a:custGeom>
          <a:solidFill>
            <a:srgbClr val="17365D"/>
          </a:solidFill>
          <a:ln>
            <a:noFill/>
          </a:ln>
        </p:spPr>
        <p:txBody>
          <a:bodyPr anchorCtr="0" anchor="ctr" bIns="41250" lIns="82500" spcFirstLastPara="1" rIns="82500" wrap="square" tIns="41250">
            <a:noAutofit/>
          </a:bodyPr>
          <a:lstStyle/>
          <a:p>
            <a:pPr indent="0" lvl="0" marL="0" marR="0" rtl="0" algn="ctr">
              <a:lnSpc>
                <a:spcPct val="100000"/>
              </a:lnSpc>
              <a:spcBef>
                <a:spcPts val="0"/>
              </a:spcBef>
              <a:spcAft>
                <a:spcPts val="0"/>
              </a:spcAft>
              <a:buClr>
                <a:schemeClr val="lt1"/>
              </a:buClr>
              <a:buSzPts val="1632"/>
              <a:buFont typeface="Calibri"/>
              <a:buNone/>
            </a:pPr>
            <a:r>
              <a:t/>
            </a:r>
            <a:endParaRPr b="0" i="0" sz="1632" u="none" cap="none" strike="noStrike">
              <a:solidFill>
                <a:srgbClr val="FFFFFF"/>
              </a:solidFill>
              <a:latin typeface="Calibri"/>
              <a:ea typeface="Calibri"/>
              <a:cs typeface="Calibri"/>
              <a:sym typeface="Calibri"/>
            </a:endParaRPr>
          </a:p>
        </p:txBody>
      </p:sp>
      <p:sp>
        <p:nvSpPr>
          <p:cNvPr id="142" name="Google Shape;142;p28"/>
          <p:cNvSpPr txBox="1"/>
          <p:nvPr>
            <p:ph type="title"/>
          </p:nvPr>
        </p:nvSpPr>
        <p:spPr>
          <a:xfrm>
            <a:off x="-14927" y="-32462"/>
            <a:ext cx="10264909" cy="1143000"/>
          </a:xfrm>
          <a:prstGeom prst="rect">
            <a:avLst/>
          </a:prstGeom>
          <a:noFill/>
          <a:ln>
            <a:noFill/>
          </a:ln>
        </p:spPr>
        <p:txBody>
          <a:bodyPr anchorCtr="0" anchor="ctr" bIns="49100" lIns="98200" spcFirstLastPara="1" rIns="98200" wrap="square" tIns="49100">
            <a:noAutofit/>
          </a:bodyPr>
          <a:lstStyle>
            <a:lvl1pPr lvl="0" marR="0" rtl="0" algn="l">
              <a:spcBef>
                <a:spcPts val="0"/>
              </a:spcBef>
              <a:spcAft>
                <a:spcPts val="0"/>
              </a:spcAft>
              <a:buClr>
                <a:schemeClr val="lt1"/>
              </a:buClr>
              <a:buSzPts val="3446"/>
              <a:buFont typeface="Century Gothic"/>
              <a:buNone/>
              <a:defRPr b="0" i="0" sz="3446" u="none" cap="none" strike="noStrik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3" name="Google Shape;143;p28"/>
          <p:cNvSpPr txBox="1"/>
          <p:nvPr>
            <p:ph idx="1" type="body"/>
          </p:nvPr>
        </p:nvSpPr>
        <p:spPr>
          <a:xfrm>
            <a:off x="609632" y="1600200"/>
            <a:ext cx="10972800" cy="4525963"/>
          </a:xfrm>
          <a:prstGeom prst="rect">
            <a:avLst/>
          </a:prstGeom>
          <a:noFill/>
          <a:ln>
            <a:noFill/>
          </a:ln>
        </p:spPr>
        <p:txBody>
          <a:bodyPr anchorCtr="0" anchor="t" bIns="49100" lIns="98200" spcFirstLastPara="1" rIns="98200" wrap="square" tIns="49100">
            <a:noAutofit/>
          </a:bodyPr>
          <a:lstStyle>
            <a:lvl1pPr indent="-430149" lvl="0" marL="457200" marR="0" rtl="0" algn="l">
              <a:spcBef>
                <a:spcPts val="635"/>
              </a:spcBef>
              <a:spcAft>
                <a:spcPts val="0"/>
              </a:spcAft>
              <a:buClr>
                <a:schemeClr val="dk1"/>
              </a:buClr>
              <a:buSzPts val="3174"/>
              <a:buFont typeface="Arial"/>
              <a:buChar char="•"/>
              <a:defRPr b="0" i="0" sz="3174" u="none" cap="none" strike="noStrike">
                <a:solidFill>
                  <a:schemeClr val="dk1"/>
                </a:solidFill>
                <a:latin typeface="Century Gothic"/>
                <a:ea typeface="Century Gothic"/>
                <a:cs typeface="Century Gothic"/>
                <a:sym typeface="Century Gothic"/>
              </a:defRPr>
            </a:lvl1pPr>
            <a:lvl2pPr indent="-401319" lvl="1" marL="914400" marR="0" rtl="0" algn="l">
              <a:spcBef>
                <a:spcPts val="544"/>
              </a:spcBef>
              <a:spcAft>
                <a:spcPts val="0"/>
              </a:spcAft>
              <a:buClr>
                <a:schemeClr val="dk1"/>
              </a:buClr>
              <a:buSzPts val="2720"/>
              <a:buFont typeface="Arial"/>
              <a:buChar char="–"/>
              <a:defRPr b="0" i="0" sz="2720" u="none" cap="none" strike="noStrike">
                <a:solidFill>
                  <a:schemeClr val="dk1"/>
                </a:solidFill>
                <a:latin typeface="Century Gothic"/>
                <a:ea typeface="Century Gothic"/>
                <a:cs typeface="Century Gothic"/>
                <a:sym typeface="Century Gothic"/>
              </a:defRPr>
            </a:lvl2pPr>
            <a:lvl3pPr indent="-378333" lvl="2" marL="1371600" marR="0" rtl="0" algn="l">
              <a:spcBef>
                <a:spcPts val="472"/>
              </a:spcBef>
              <a:spcAft>
                <a:spcPts val="0"/>
              </a:spcAft>
              <a:buClr>
                <a:schemeClr val="dk1"/>
              </a:buClr>
              <a:buSzPts val="2358"/>
              <a:buFont typeface="Arial"/>
              <a:buChar char="•"/>
              <a:defRPr b="0" i="0" sz="2358" u="none" cap="none" strike="noStrike">
                <a:solidFill>
                  <a:schemeClr val="dk1"/>
                </a:solidFill>
                <a:latin typeface="Century Gothic"/>
                <a:ea typeface="Century Gothic"/>
                <a:cs typeface="Century Gothic"/>
                <a:sym typeface="Century Gothic"/>
              </a:defRPr>
            </a:lvl3pPr>
            <a:lvl4pPr indent="-355345" lvl="3" marL="1828800" marR="0" rtl="0" algn="l">
              <a:spcBef>
                <a:spcPts val="399"/>
              </a:spcBef>
              <a:spcAft>
                <a:spcPts val="0"/>
              </a:spcAft>
              <a:buClr>
                <a:schemeClr val="dk1"/>
              </a:buClr>
              <a:buSzPts val="1996"/>
              <a:buFont typeface="Arial"/>
              <a:buChar char="–"/>
              <a:defRPr b="0" i="0" sz="1995" u="none" cap="none" strike="noStrike">
                <a:solidFill>
                  <a:schemeClr val="dk1"/>
                </a:solidFill>
                <a:latin typeface="Century Gothic"/>
                <a:ea typeface="Century Gothic"/>
                <a:cs typeface="Century Gothic"/>
                <a:sym typeface="Century Gothic"/>
              </a:defRPr>
            </a:lvl4pPr>
            <a:lvl5pPr indent="-355345" lvl="4" marL="2286000" marR="0" rtl="0" algn="l">
              <a:spcBef>
                <a:spcPts val="399"/>
              </a:spcBef>
              <a:spcAft>
                <a:spcPts val="0"/>
              </a:spcAft>
              <a:buClr>
                <a:schemeClr val="dk1"/>
              </a:buClr>
              <a:buSzPts val="1996"/>
              <a:buFont typeface="Arial"/>
              <a:buChar char="»"/>
              <a:defRPr b="0" i="0" sz="1995" u="none" cap="none" strike="noStrike">
                <a:solidFill>
                  <a:schemeClr val="dk1"/>
                </a:solidFill>
                <a:latin typeface="Century Gothic"/>
                <a:ea typeface="Century Gothic"/>
                <a:cs typeface="Century Gothic"/>
                <a:sym typeface="Century Gothic"/>
              </a:defRPr>
            </a:lvl5pPr>
            <a:lvl6pPr indent="-355345" lvl="5" marL="2743200" marR="0" rtl="0" algn="l">
              <a:spcBef>
                <a:spcPts val="399"/>
              </a:spcBef>
              <a:spcAft>
                <a:spcPts val="0"/>
              </a:spcAft>
              <a:buClr>
                <a:schemeClr val="dk1"/>
              </a:buClr>
              <a:buSzPts val="1996"/>
              <a:buFont typeface="Arial"/>
              <a:buChar char="•"/>
              <a:defRPr b="0" i="0" sz="1995" u="none" cap="none" strike="noStrike">
                <a:solidFill>
                  <a:schemeClr val="dk1"/>
                </a:solidFill>
                <a:latin typeface="Calibri"/>
                <a:ea typeface="Calibri"/>
                <a:cs typeface="Calibri"/>
                <a:sym typeface="Calibri"/>
              </a:defRPr>
            </a:lvl6pPr>
            <a:lvl7pPr indent="-355345" lvl="6" marL="3200400" marR="0" rtl="0" algn="l">
              <a:spcBef>
                <a:spcPts val="399"/>
              </a:spcBef>
              <a:spcAft>
                <a:spcPts val="0"/>
              </a:spcAft>
              <a:buClr>
                <a:schemeClr val="dk1"/>
              </a:buClr>
              <a:buSzPts val="1996"/>
              <a:buFont typeface="Arial"/>
              <a:buChar char="•"/>
              <a:defRPr b="0" i="0" sz="1995" u="none" cap="none" strike="noStrike">
                <a:solidFill>
                  <a:schemeClr val="dk1"/>
                </a:solidFill>
                <a:latin typeface="Calibri"/>
                <a:ea typeface="Calibri"/>
                <a:cs typeface="Calibri"/>
                <a:sym typeface="Calibri"/>
              </a:defRPr>
            </a:lvl7pPr>
            <a:lvl8pPr indent="-355346" lvl="7" marL="3657600" marR="0" rtl="0" algn="l">
              <a:spcBef>
                <a:spcPts val="399"/>
              </a:spcBef>
              <a:spcAft>
                <a:spcPts val="0"/>
              </a:spcAft>
              <a:buClr>
                <a:schemeClr val="dk1"/>
              </a:buClr>
              <a:buSzPts val="1996"/>
              <a:buFont typeface="Arial"/>
              <a:buChar char="•"/>
              <a:defRPr b="0" i="0" sz="1995" u="none" cap="none" strike="noStrike">
                <a:solidFill>
                  <a:schemeClr val="dk1"/>
                </a:solidFill>
                <a:latin typeface="Calibri"/>
                <a:ea typeface="Calibri"/>
                <a:cs typeface="Calibri"/>
                <a:sym typeface="Calibri"/>
              </a:defRPr>
            </a:lvl8pPr>
            <a:lvl9pPr indent="-355346" lvl="8" marL="4114800" marR="0" rtl="0" algn="l">
              <a:spcBef>
                <a:spcPts val="399"/>
              </a:spcBef>
              <a:spcAft>
                <a:spcPts val="0"/>
              </a:spcAft>
              <a:buClr>
                <a:schemeClr val="dk1"/>
              </a:buClr>
              <a:buSzPts val="1996"/>
              <a:buFont typeface="Arial"/>
              <a:buChar char="•"/>
              <a:defRPr b="0" i="0" sz="1995" u="none" cap="none" strike="noStrike">
                <a:solidFill>
                  <a:schemeClr val="dk1"/>
                </a:solidFill>
                <a:latin typeface="Calibri"/>
                <a:ea typeface="Calibri"/>
                <a:cs typeface="Calibri"/>
                <a:sym typeface="Calibri"/>
              </a:defRPr>
            </a:lvl9pPr>
          </a:lstStyle>
          <a:p/>
        </p:txBody>
      </p:sp>
      <p:sp>
        <p:nvSpPr>
          <p:cNvPr id="144" name="Google Shape;144;p28"/>
          <p:cNvSpPr txBox="1"/>
          <p:nvPr>
            <p:ph idx="10" type="dt"/>
          </p:nvPr>
        </p:nvSpPr>
        <p:spPr>
          <a:xfrm>
            <a:off x="609601" y="6356395"/>
            <a:ext cx="2844800" cy="365125"/>
          </a:xfrm>
          <a:prstGeom prst="rect">
            <a:avLst/>
          </a:prstGeom>
          <a:noFill/>
          <a:ln>
            <a:noFill/>
          </a:ln>
        </p:spPr>
        <p:txBody>
          <a:bodyPr anchorCtr="0" anchor="ctr" bIns="49100" lIns="98200" spcFirstLastPara="1" rIns="98200" wrap="square" tIns="49100">
            <a:noAutofit/>
          </a:bodyPr>
          <a:lstStyle>
            <a:lvl1pPr lvl="0" marR="0" rtl="0" algn="l">
              <a:spcBef>
                <a:spcPts val="0"/>
              </a:spcBef>
              <a:spcAft>
                <a:spcPts val="0"/>
              </a:spcAft>
              <a:buSzPts val="1400"/>
              <a:buNone/>
              <a:defRPr b="0" i="0" sz="118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5" name="Google Shape;145;p28"/>
          <p:cNvSpPr txBox="1"/>
          <p:nvPr>
            <p:ph idx="11" type="ftr"/>
          </p:nvPr>
        </p:nvSpPr>
        <p:spPr>
          <a:xfrm>
            <a:off x="4165621" y="6356395"/>
            <a:ext cx="3860800" cy="365125"/>
          </a:xfrm>
          <a:prstGeom prst="rect">
            <a:avLst/>
          </a:prstGeom>
          <a:noFill/>
          <a:ln>
            <a:noFill/>
          </a:ln>
        </p:spPr>
        <p:txBody>
          <a:bodyPr anchorCtr="0" anchor="ctr" bIns="49100" lIns="98200" spcFirstLastPara="1" rIns="98200" wrap="square" tIns="49100">
            <a:noAutofit/>
          </a:bodyPr>
          <a:lstStyle>
            <a:lvl1pPr lvl="0" marR="0" rtl="0" algn="ctr">
              <a:spcBef>
                <a:spcPts val="0"/>
              </a:spcBef>
              <a:spcAft>
                <a:spcPts val="0"/>
              </a:spcAft>
              <a:buSzPts val="1400"/>
              <a:buNone/>
              <a:defRPr b="0" i="0" sz="118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6" name="Google Shape;146;p28"/>
          <p:cNvSpPr txBox="1"/>
          <p:nvPr>
            <p:ph idx="12" type="sldNum"/>
          </p:nvPr>
        </p:nvSpPr>
        <p:spPr>
          <a:xfrm>
            <a:off x="8737599" y="6356395"/>
            <a:ext cx="2844800" cy="365125"/>
          </a:xfrm>
          <a:prstGeom prst="rect">
            <a:avLst/>
          </a:prstGeom>
          <a:noFill/>
          <a:ln>
            <a:noFill/>
          </a:ln>
        </p:spPr>
        <p:txBody>
          <a:bodyPr anchorCtr="0" anchor="ctr" bIns="49100" lIns="98200" spcFirstLastPara="1" rIns="98200" wrap="square" tIns="49100">
            <a:noAutofit/>
          </a:bodyPr>
          <a:lstStyle>
            <a:lvl1pPr indent="0" lvl="0" marL="0" marR="0" rtl="0" algn="r">
              <a:spcBef>
                <a:spcPts val="0"/>
              </a:spcBef>
              <a:spcAft>
                <a:spcPts val="0"/>
              </a:spcAft>
              <a:buNone/>
              <a:defRPr b="0" i="0" sz="1180" u="none" cap="none" strike="noStrike">
                <a:solidFill>
                  <a:srgbClr val="888888"/>
                </a:solidFill>
                <a:latin typeface="Century Gothic"/>
                <a:ea typeface="Century Gothic"/>
                <a:cs typeface="Century Gothic"/>
                <a:sym typeface="Century Gothic"/>
              </a:defRPr>
            </a:lvl1pPr>
            <a:lvl2pPr indent="0" lvl="1" marL="0" marR="0" rtl="0" algn="r">
              <a:spcBef>
                <a:spcPts val="0"/>
              </a:spcBef>
              <a:spcAft>
                <a:spcPts val="0"/>
              </a:spcAft>
              <a:buNone/>
              <a:defRPr b="0" i="0" sz="1180" u="none" cap="none" strike="noStrike">
                <a:solidFill>
                  <a:srgbClr val="888888"/>
                </a:solidFill>
                <a:latin typeface="Century Gothic"/>
                <a:ea typeface="Century Gothic"/>
                <a:cs typeface="Century Gothic"/>
                <a:sym typeface="Century Gothic"/>
              </a:defRPr>
            </a:lvl2pPr>
            <a:lvl3pPr indent="0" lvl="2" marL="0" marR="0" rtl="0" algn="r">
              <a:spcBef>
                <a:spcPts val="0"/>
              </a:spcBef>
              <a:spcAft>
                <a:spcPts val="0"/>
              </a:spcAft>
              <a:buNone/>
              <a:defRPr b="0" i="0" sz="1180" u="none" cap="none" strike="noStrike">
                <a:solidFill>
                  <a:srgbClr val="888888"/>
                </a:solidFill>
                <a:latin typeface="Century Gothic"/>
                <a:ea typeface="Century Gothic"/>
                <a:cs typeface="Century Gothic"/>
                <a:sym typeface="Century Gothic"/>
              </a:defRPr>
            </a:lvl3pPr>
            <a:lvl4pPr indent="0" lvl="3" marL="0" marR="0" rtl="0" algn="r">
              <a:spcBef>
                <a:spcPts val="0"/>
              </a:spcBef>
              <a:spcAft>
                <a:spcPts val="0"/>
              </a:spcAft>
              <a:buNone/>
              <a:defRPr b="0" i="0" sz="1180" u="none" cap="none" strike="noStrike">
                <a:solidFill>
                  <a:srgbClr val="888888"/>
                </a:solidFill>
                <a:latin typeface="Century Gothic"/>
                <a:ea typeface="Century Gothic"/>
                <a:cs typeface="Century Gothic"/>
                <a:sym typeface="Century Gothic"/>
              </a:defRPr>
            </a:lvl4pPr>
            <a:lvl5pPr indent="0" lvl="4" marL="0" marR="0" rtl="0" algn="r">
              <a:spcBef>
                <a:spcPts val="0"/>
              </a:spcBef>
              <a:spcAft>
                <a:spcPts val="0"/>
              </a:spcAft>
              <a:buNone/>
              <a:defRPr b="0" i="0" sz="1180" u="none" cap="none" strike="noStrike">
                <a:solidFill>
                  <a:srgbClr val="888888"/>
                </a:solidFill>
                <a:latin typeface="Century Gothic"/>
                <a:ea typeface="Century Gothic"/>
                <a:cs typeface="Century Gothic"/>
                <a:sym typeface="Century Gothic"/>
              </a:defRPr>
            </a:lvl5pPr>
            <a:lvl6pPr indent="0" lvl="5" marL="0" marR="0" rtl="0" algn="r">
              <a:spcBef>
                <a:spcPts val="0"/>
              </a:spcBef>
              <a:spcAft>
                <a:spcPts val="0"/>
              </a:spcAft>
              <a:buNone/>
              <a:defRPr b="0" i="0" sz="1180" u="none" cap="none" strike="noStrike">
                <a:solidFill>
                  <a:srgbClr val="888888"/>
                </a:solidFill>
                <a:latin typeface="Century Gothic"/>
                <a:ea typeface="Century Gothic"/>
                <a:cs typeface="Century Gothic"/>
                <a:sym typeface="Century Gothic"/>
              </a:defRPr>
            </a:lvl6pPr>
            <a:lvl7pPr indent="0" lvl="6" marL="0" marR="0" rtl="0" algn="r">
              <a:spcBef>
                <a:spcPts val="0"/>
              </a:spcBef>
              <a:spcAft>
                <a:spcPts val="0"/>
              </a:spcAft>
              <a:buNone/>
              <a:defRPr b="0" i="0" sz="1180" u="none" cap="none" strike="noStrike">
                <a:solidFill>
                  <a:srgbClr val="888888"/>
                </a:solidFill>
                <a:latin typeface="Century Gothic"/>
                <a:ea typeface="Century Gothic"/>
                <a:cs typeface="Century Gothic"/>
                <a:sym typeface="Century Gothic"/>
              </a:defRPr>
            </a:lvl7pPr>
            <a:lvl8pPr indent="0" lvl="7" marL="0" marR="0" rtl="0" algn="r">
              <a:spcBef>
                <a:spcPts val="0"/>
              </a:spcBef>
              <a:spcAft>
                <a:spcPts val="0"/>
              </a:spcAft>
              <a:buNone/>
              <a:defRPr b="0" i="0" sz="1180" u="none" cap="none" strike="noStrike">
                <a:solidFill>
                  <a:srgbClr val="888888"/>
                </a:solidFill>
                <a:latin typeface="Century Gothic"/>
                <a:ea typeface="Century Gothic"/>
                <a:cs typeface="Century Gothic"/>
                <a:sym typeface="Century Gothic"/>
              </a:defRPr>
            </a:lvl8pPr>
            <a:lvl9pPr indent="0" lvl="8" marL="0" marR="0" rtl="0" algn="r">
              <a:spcBef>
                <a:spcPts val="0"/>
              </a:spcBef>
              <a:spcAft>
                <a:spcPts val="0"/>
              </a:spcAft>
              <a:buNone/>
              <a:defRPr b="0" i="0" sz="118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CO"/>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219" name="Shape 219"/>
        <p:cNvGrpSpPr/>
        <p:nvPr/>
      </p:nvGrpSpPr>
      <p:grpSpPr>
        <a:xfrm>
          <a:off x="0" y="0"/>
          <a:ext cx="0" cy="0"/>
          <a:chOff x="0" y="0"/>
          <a:chExt cx="0" cy="0"/>
        </a:xfrm>
      </p:grpSpPr>
      <p:sp>
        <p:nvSpPr>
          <p:cNvPr id="220" name="Google Shape;220;p40"/>
          <p:cNvSpPr txBox="1"/>
          <p:nvPr>
            <p:ph type="title"/>
          </p:nvPr>
        </p:nvSpPr>
        <p:spPr>
          <a:xfrm>
            <a:off x="609601" y="92076"/>
            <a:ext cx="10972800" cy="1508125"/>
          </a:xfrm>
          <a:prstGeom prst="rect">
            <a:avLst/>
          </a:prstGeom>
          <a:noFill/>
          <a:ln>
            <a:noFill/>
          </a:ln>
        </p:spPr>
        <p:txBody>
          <a:bodyPr anchorCtr="0" anchor="ctr" bIns="45700" lIns="45700" spcFirstLastPara="1" rIns="45700" wrap="square" tIns="45700">
            <a:noAutofit/>
          </a:bodyPr>
          <a:lstStyle>
            <a:lvl1pPr lvl="0"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1pPr>
            <a:lvl2pPr lvl="1"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2pPr>
            <a:lvl3pPr lvl="2"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3pPr>
            <a:lvl4pPr lvl="3"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4pPr>
            <a:lvl5pPr lvl="4"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5pPr>
            <a:lvl6pPr lvl="5"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6pPr>
            <a:lvl7pPr lvl="6"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7pPr>
            <a:lvl8pPr lvl="7"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8pPr>
            <a:lvl9pPr lvl="8"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9pPr>
          </a:lstStyle>
          <a:p/>
        </p:txBody>
      </p:sp>
      <p:sp>
        <p:nvSpPr>
          <p:cNvPr id="221" name="Google Shape;221;p40"/>
          <p:cNvSpPr txBox="1"/>
          <p:nvPr>
            <p:ph idx="1" type="body"/>
          </p:nvPr>
        </p:nvSpPr>
        <p:spPr>
          <a:xfrm>
            <a:off x="609601" y="1600200"/>
            <a:ext cx="10972800" cy="5257800"/>
          </a:xfrm>
          <a:prstGeom prst="rect">
            <a:avLst/>
          </a:prstGeom>
          <a:noFill/>
          <a:ln>
            <a:noFill/>
          </a:ln>
        </p:spPr>
        <p:txBody>
          <a:bodyPr anchorCtr="0" anchor="t" bIns="45700" lIns="45700" spcFirstLastPara="1" rIns="45700" wrap="square" tIns="45700">
            <a:noAutofit/>
          </a:bodyPr>
          <a:lstStyle>
            <a:lvl1pPr indent="-472440" lvl="0" marL="4572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1pPr>
            <a:lvl2pPr indent="-472440" lvl="1" marL="9144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2pPr>
            <a:lvl3pPr indent="-472439" lvl="2" marL="13716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3pPr>
            <a:lvl4pPr indent="-472439" lvl="3" marL="18288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4pPr>
            <a:lvl5pPr indent="-472439" lvl="4" marL="22860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5pPr>
            <a:lvl6pPr indent="-472439" lvl="5" marL="27432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6pPr>
            <a:lvl7pPr indent="-472439" lvl="6" marL="32004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7pPr>
            <a:lvl8pPr indent="-472439" lvl="7" marL="36576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8pPr>
            <a:lvl9pPr indent="-472440" lvl="8" marL="41148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9pPr>
          </a:lstStyle>
          <a:p/>
        </p:txBody>
      </p:sp>
      <p:sp>
        <p:nvSpPr>
          <p:cNvPr id="222" name="Google Shape;222;p40"/>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marR="0" rtl="0" algn="r">
              <a:spcBef>
                <a:spcPts val="0"/>
              </a:spcBef>
              <a:buNone/>
              <a:defRPr sz="1440">
                <a:solidFill>
                  <a:srgbClr val="004080"/>
                </a:solidFill>
                <a:latin typeface="Century Gothic"/>
                <a:ea typeface="Century Gothic"/>
                <a:cs typeface="Century Gothic"/>
                <a:sym typeface="Century Gothic"/>
              </a:defRPr>
            </a:lvl1pPr>
            <a:lvl2pPr indent="0" lvl="1" marL="0" marR="0" rtl="0" algn="r">
              <a:spcBef>
                <a:spcPts val="0"/>
              </a:spcBef>
              <a:buNone/>
              <a:defRPr sz="1440">
                <a:solidFill>
                  <a:srgbClr val="004080"/>
                </a:solidFill>
                <a:latin typeface="Century Gothic"/>
                <a:ea typeface="Century Gothic"/>
                <a:cs typeface="Century Gothic"/>
                <a:sym typeface="Century Gothic"/>
              </a:defRPr>
            </a:lvl2pPr>
            <a:lvl3pPr indent="0" lvl="2" marL="0" marR="0" rtl="0" algn="r">
              <a:spcBef>
                <a:spcPts val="0"/>
              </a:spcBef>
              <a:buNone/>
              <a:defRPr sz="1440">
                <a:solidFill>
                  <a:srgbClr val="004080"/>
                </a:solidFill>
                <a:latin typeface="Century Gothic"/>
                <a:ea typeface="Century Gothic"/>
                <a:cs typeface="Century Gothic"/>
                <a:sym typeface="Century Gothic"/>
              </a:defRPr>
            </a:lvl3pPr>
            <a:lvl4pPr indent="0" lvl="3" marL="0" marR="0" rtl="0" algn="r">
              <a:spcBef>
                <a:spcPts val="0"/>
              </a:spcBef>
              <a:buNone/>
              <a:defRPr sz="1440">
                <a:solidFill>
                  <a:srgbClr val="004080"/>
                </a:solidFill>
                <a:latin typeface="Century Gothic"/>
                <a:ea typeface="Century Gothic"/>
                <a:cs typeface="Century Gothic"/>
                <a:sym typeface="Century Gothic"/>
              </a:defRPr>
            </a:lvl4pPr>
            <a:lvl5pPr indent="0" lvl="4" marL="0" marR="0" rtl="0" algn="r">
              <a:spcBef>
                <a:spcPts val="0"/>
              </a:spcBef>
              <a:buNone/>
              <a:defRPr sz="1440">
                <a:solidFill>
                  <a:srgbClr val="004080"/>
                </a:solidFill>
                <a:latin typeface="Century Gothic"/>
                <a:ea typeface="Century Gothic"/>
                <a:cs typeface="Century Gothic"/>
                <a:sym typeface="Century Gothic"/>
              </a:defRPr>
            </a:lvl5pPr>
            <a:lvl6pPr indent="0" lvl="5" marL="0" marR="0" rtl="0" algn="r">
              <a:spcBef>
                <a:spcPts val="0"/>
              </a:spcBef>
              <a:buNone/>
              <a:defRPr sz="1440">
                <a:solidFill>
                  <a:srgbClr val="004080"/>
                </a:solidFill>
                <a:latin typeface="Century Gothic"/>
                <a:ea typeface="Century Gothic"/>
                <a:cs typeface="Century Gothic"/>
                <a:sym typeface="Century Gothic"/>
              </a:defRPr>
            </a:lvl6pPr>
            <a:lvl7pPr indent="0" lvl="6" marL="0" marR="0" rtl="0" algn="r">
              <a:spcBef>
                <a:spcPts val="0"/>
              </a:spcBef>
              <a:buNone/>
              <a:defRPr sz="1440">
                <a:solidFill>
                  <a:srgbClr val="004080"/>
                </a:solidFill>
                <a:latin typeface="Century Gothic"/>
                <a:ea typeface="Century Gothic"/>
                <a:cs typeface="Century Gothic"/>
                <a:sym typeface="Century Gothic"/>
              </a:defRPr>
            </a:lvl7pPr>
            <a:lvl8pPr indent="0" lvl="7" marL="0" marR="0" rtl="0" algn="r">
              <a:spcBef>
                <a:spcPts val="0"/>
              </a:spcBef>
              <a:buNone/>
              <a:defRPr sz="1440">
                <a:solidFill>
                  <a:srgbClr val="004080"/>
                </a:solidFill>
                <a:latin typeface="Century Gothic"/>
                <a:ea typeface="Century Gothic"/>
                <a:cs typeface="Century Gothic"/>
                <a:sym typeface="Century Gothic"/>
              </a:defRPr>
            </a:lvl8pPr>
            <a:lvl9pPr indent="0" lvl="8" marL="0" marR="0" rtl="0" algn="r">
              <a:spcBef>
                <a:spcPts val="0"/>
              </a:spcBef>
              <a:buNone/>
              <a:defRPr sz="1440">
                <a:solidFill>
                  <a:srgbClr val="004080"/>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CO"/>
              <a:t>‹#›</a:t>
            </a:fld>
            <a:endParaRPr/>
          </a:p>
        </p:txBody>
      </p:sp>
    </p:spTree>
  </p:cSld>
  <p:clrMap accent1="accent1" accent2="accent2" accent3="accent3" accent4="accent4" accent5="accent5" accent6="accent6" bg1="lt1" bg2="dk2" tx1="dk1" tx2="lt2" folHlink="folHlink" hlink="hlink"/>
  <p:sldLayoutIdLst>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270" name="Shape 270"/>
        <p:cNvGrpSpPr/>
        <p:nvPr/>
      </p:nvGrpSpPr>
      <p:grpSpPr>
        <a:xfrm>
          <a:off x="0" y="0"/>
          <a:ext cx="0" cy="0"/>
          <a:chOff x="0" y="0"/>
          <a:chExt cx="0" cy="0"/>
        </a:xfrm>
      </p:grpSpPr>
      <p:sp>
        <p:nvSpPr>
          <p:cNvPr id="271" name="Google Shape;271;p54"/>
          <p:cNvSpPr txBox="1"/>
          <p:nvPr>
            <p:ph type="title"/>
          </p:nvPr>
        </p:nvSpPr>
        <p:spPr>
          <a:xfrm>
            <a:off x="609601" y="92076"/>
            <a:ext cx="10972800" cy="1508125"/>
          </a:xfrm>
          <a:prstGeom prst="rect">
            <a:avLst/>
          </a:prstGeom>
          <a:noFill/>
          <a:ln>
            <a:noFill/>
          </a:ln>
        </p:spPr>
        <p:txBody>
          <a:bodyPr anchorCtr="0" anchor="ctr" bIns="45700" lIns="45700" spcFirstLastPara="1" rIns="45700" wrap="square" tIns="45700">
            <a:noAutofit/>
          </a:bodyPr>
          <a:lstStyle>
            <a:lvl1pPr lvl="0"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1pPr>
            <a:lvl2pPr lvl="1"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2pPr>
            <a:lvl3pPr lvl="2"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3pPr>
            <a:lvl4pPr lvl="3"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4pPr>
            <a:lvl5pPr lvl="4"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5pPr>
            <a:lvl6pPr lvl="5"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6pPr>
            <a:lvl7pPr lvl="6"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7pPr>
            <a:lvl8pPr lvl="7"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8pPr>
            <a:lvl9pPr lvl="8"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9pPr>
          </a:lstStyle>
          <a:p/>
        </p:txBody>
      </p:sp>
      <p:sp>
        <p:nvSpPr>
          <p:cNvPr id="272" name="Google Shape;272;p54"/>
          <p:cNvSpPr txBox="1"/>
          <p:nvPr>
            <p:ph idx="1" type="body"/>
          </p:nvPr>
        </p:nvSpPr>
        <p:spPr>
          <a:xfrm>
            <a:off x="609601" y="1600200"/>
            <a:ext cx="10972800" cy="5257800"/>
          </a:xfrm>
          <a:prstGeom prst="rect">
            <a:avLst/>
          </a:prstGeom>
          <a:noFill/>
          <a:ln>
            <a:noFill/>
          </a:ln>
        </p:spPr>
        <p:txBody>
          <a:bodyPr anchorCtr="0" anchor="t" bIns="45700" lIns="45700" spcFirstLastPara="1" rIns="45700" wrap="square" tIns="45700">
            <a:noAutofit/>
          </a:bodyPr>
          <a:lstStyle>
            <a:lvl1pPr indent="-472440" lvl="0" marL="4572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1pPr>
            <a:lvl2pPr indent="-472440" lvl="1" marL="9144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2pPr>
            <a:lvl3pPr indent="-472439" lvl="2" marL="13716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3pPr>
            <a:lvl4pPr indent="-472439" lvl="3" marL="18288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4pPr>
            <a:lvl5pPr indent="-472439" lvl="4" marL="22860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5pPr>
            <a:lvl6pPr indent="-472439" lvl="5" marL="27432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6pPr>
            <a:lvl7pPr indent="-472439" lvl="6" marL="32004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7pPr>
            <a:lvl8pPr indent="-472439" lvl="7" marL="36576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8pPr>
            <a:lvl9pPr indent="-472440" lvl="8" marL="41148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9pPr>
          </a:lstStyle>
          <a:p/>
        </p:txBody>
      </p:sp>
      <p:sp>
        <p:nvSpPr>
          <p:cNvPr id="273" name="Google Shape;273;p54"/>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marR="0" rtl="0" algn="r">
              <a:spcBef>
                <a:spcPts val="0"/>
              </a:spcBef>
              <a:buNone/>
              <a:defRPr sz="1440">
                <a:solidFill>
                  <a:srgbClr val="004080"/>
                </a:solidFill>
                <a:latin typeface="Century Gothic"/>
                <a:ea typeface="Century Gothic"/>
                <a:cs typeface="Century Gothic"/>
                <a:sym typeface="Century Gothic"/>
              </a:defRPr>
            </a:lvl1pPr>
            <a:lvl2pPr indent="0" lvl="1" marL="0" marR="0" rtl="0" algn="r">
              <a:spcBef>
                <a:spcPts val="0"/>
              </a:spcBef>
              <a:buNone/>
              <a:defRPr sz="1440">
                <a:solidFill>
                  <a:srgbClr val="004080"/>
                </a:solidFill>
                <a:latin typeface="Century Gothic"/>
                <a:ea typeface="Century Gothic"/>
                <a:cs typeface="Century Gothic"/>
                <a:sym typeface="Century Gothic"/>
              </a:defRPr>
            </a:lvl2pPr>
            <a:lvl3pPr indent="0" lvl="2" marL="0" marR="0" rtl="0" algn="r">
              <a:spcBef>
                <a:spcPts val="0"/>
              </a:spcBef>
              <a:buNone/>
              <a:defRPr sz="1440">
                <a:solidFill>
                  <a:srgbClr val="004080"/>
                </a:solidFill>
                <a:latin typeface="Century Gothic"/>
                <a:ea typeface="Century Gothic"/>
                <a:cs typeface="Century Gothic"/>
                <a:sym typeface="Century Gothic"/>
              </a:defRPr>
            </a:lvl3pPr>
            <a:lvl4pPr indent="0" lvl="3" marL="0" marR="0" rtl="0" algn="r">
              <a:spcBef>
                <a:spcPts val="0"/>
              </a:spcBef>
              <a:buNone/>
              <a:defRPr sz="1440">
                <a:solidFill>
                  <a:srgbClr val="004080"/>
                </a:solidFill>
                <a:latin typeface="Century Gothic"/>
                <a:ea typeface="Century Gothic"/>
                <a:cs typeface="Century Gothic"/>
                <a:sym typeface="Century Gothic"/>
              </a:defRPr>
            </a:lvl4pPr>
            <a:lvl5pPr indent="0" lvl="4" marL="0" marR="0" rtl="0" algn="r">
              <a:spcBef>
                <a:spcPts val="0"/>
              </a:spcBef>
              <a:buNone/>
              <a:defRPr sz="1440">
                <a:solidFill>
                  <a:srgbClr val="004080"/>
                </a:solidFill>
                <a:latin typeface="Century Gothic"/>
                <a:ea typeface="Century Gothic"/>
                <a:cs typeface="Century Gothic"/>
                <a:sym typeface="Century Gothic"/>
              </a:defRPr>
            </a:lvl5pPr>
            <a:lvl6pPr indent="0" lvl="5" marL="0" marR="0" rtl="0" algn="r">
              <a:spcBef>
                <a:spcPts val="0"/>
              </a:spcBef>
              <a:buNone/>
              <a:defRPr sz="1440">
                <a:solidFill>
                  <a:srgbClr val="004080"/>
                </a:solidFill>
                <a:latin typeface="Century Gothic"/>
                <a:ea typeface="Century Gothic"/>
                <a:cs typeface="Century Gothic"/>
                <a:sym typeface="Century Gothic"/>
              </a:defRPr>
            </a:lvl6pPr>
            <a:lvl7pPr indent="0" lvl="6" marL="0" marR="0" rtl="0" algn="r">
              <a:spcBef>
                <a:spcPts val="0"/>
              </a:spcBef>
              <a:buNone/>
              <a:defRPr sz="1440">
                <a:solidFill>
                  <a:srgbClr val="004080"/>
                </a:solidFill>
                <a:latin typeface="Century Gothic"/>
                <a:ea typeface="Century Gothic"/>
                <a:cs typeface="Century Gothic"/>
                <a:sym typeface="Century Gothic"/>
              </a:defRPr>
            </a:lvl7pPr>
            <a:lvl8pPr indent="0" lvl="7" marL="0" marR="0" rtl="0" algn="r">
              <a:spcBef>
                <a:spcPts val="0"/>
              </a:spcBef>
              <a:buNone/>
              <a:defRPr sz="1440">
                <a:solidFill>
                  <a:srgbClr val="004080"/>
                </a:solidFill>
                <a:latin typeface="Century Gothic"/>
                <a:ea typeface="Century Gothic"/>
                <a:cs typeface="Century Gothic"/>
                <a:sym typeface="Century Gothic"/>
              </a:defRPr>
            </a:lvl8pPr>
            <a:lvl9pPr indent="0" lvl="8" marL="0" marR="0" rtl="0" algn="r">
              <a:spcBef>
                <a:spcPts val="0"/>
              </a:spcBef>
              <a:buNone/>
              <a:defRPr sz="1440">
                <a:solidFill>
                  <a:srgbClr val="004080"/>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CO"/>
              <a:t>‹#›</a:t>
            </a:fld>
            <a:endParaRPr/>
          </a:p>
        </p:txBody>
      </p:sp>
    </p:spTree>
  </p:cSld>
  <p:clrMap accent1="accent1" accent2="accent2" accent3="accent3" accent4="accent4" accent5="accent5" accent6="accent6" bg1="lt1" bg2="dk2" tx1="dk1" tx2="lt2" folHlink="folHlink" hlink="hlink"/>
  <p:sldLayoutIdLst>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21" name="Shape 321"/>
        <p:cNvGrpSpPr/>
        <p:nvPr/>
      </p:nvGrpSpPr>
      <p:grpSpPr>
        <a:xfrm>
          <a:off x="0" y="0"/>
          <a:ext cx="0" cy="0"/>
          <a:chOff x="0" y="0"/>
          <a:chExt cx="0" cy="0"/>
        </a:xfrm>
      </p:grpSpPr>
      <p:sp>
        <p:nvSpPr>
          <p:cNvPr id="322" name="Google Shape;322;p68"/>
          <p:cNvSpPr txBox="1"/>
          <p:nvPr>
            <p:ph type="title"/>
          </p:nvPr>
        </p:nvSpPr>
        <p:spPr>
          <a:xfrm>
            <a:off x="609632" y="274639"/>
            <a:ext cx="10972800" cy="1143000"/>
          </a:xfrm>
          <a:prstGeom prst="rect">
            <a:avLst/>
          </a:prstGeom>
          <a:noFill/>
          <a:ln>
            <a:noFill/>
          </a:ln>
        </p:spPr>
        <p:txBody>
          <a:bodyPr anchorCtr="0" anchor="ctr" bIns="45375" lIns="90750" spcFirstLastPara="1" rIns="90750" wrap="square" tIns="45375">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23" name="Google Shape;323;p68"/>
          <p:cNvSpPr txBox="1"/>
          <p:nvPr>
            <p:ph idx="1" type="body"/>
          </p:nvPr>
        </p:nvSpPr>
        <p:spPr>
          <a:xfrm>
            <a:off x="609632" y="1600201"/>
            <a:ext cx="10972800" cy="4525963"/>
          </a:xfrm>
          <a:prstGeom prst="rect">
            <a:avLst/>
          </a:prstGeom>
          <a:noFill/>
          <a:ln>
            <a:noFill/>
          </a:ln>
        </p:spPr>
        <p:txBody>
          <a:bodyPr anchorCtr="0" anchor="t" bIns="45375" lIns="90750" spcFirstLastPara="1" rIns="90750" wrap="square" tIns="4537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4" name="Google Shape;324;p68"/>
          <p:cNvSpPr txBox="1"/>
          <p:nvPr>
            <p:ph idx="10" type="dt"/>
          </p:nvPr>
        </p:nvSpPr>
        <p:spPr>
          <a:xfrm>
            <a:off x="609601" y="6356407"/>
            <a:ext cx="2844800" cy="365125"/>
          </a:xfrm>
          <a:prstGeom prst="rect">
            <a:avLst/>
          </a:prstGeom>
          <a:noFill/>
          <a:ln>
            <a:noFill/>
          </a:ln>
        </p:spPr>
        <p:txBody>
          <a:bodyPr anchorCtr="0" anchor="ctr" bIns="45375" lIns="90750" spcFirstLastPara="1" rIns="90750" wrap="square" tIns="45375">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5" name="Google Shape;325;p68"/>
          <p:cNvSpPr txBox="1"/>
          <p:nvPr>
            <p:ph idx="11" type="ftr"/>
          </p:nvPr>
        </p:nvSpPr>
        <p:spPr>
          <a:xfrm>
            <a:off x="4165621" y="6356407"/>
            <a:ext cx="3860800" cy="365125"/>
          </a:xfrm>
          <a:prstGeom prst="rect">
            <a:avLst/>
          </a:prstGeom>
          <a:noFill/>
          <a:ln>
            <a:noFill/>
          </a:ln>
        </p:spPr>
        <p:txBody>
          <a:bodyPr anchorCtr="0" anchor="ctr" bIns="45375" lIns="90750" spcFirstLastPara="1" rIns="90750" wrap="square" tIns="45375">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6" name="Google Shape;326;p68"/>
          <p:cNvSpPr txBox="1"/>
          <p:nvPr>
            <p:ph idx="12" type="sldNum"/>
          </p:nvPr>
        </p:nvSpPr>
        <p:spPr>
          <a:xfrm>
            <a:off x="8737599" y="6356407"/>
            <a:ext cx="2844800" cy="365125"/>
          </a:xfrm>
          <a:prstGeom prst="rect">
            <a:avLst/>
          </a:prstGeom>
          <a:noFill/>
          <a:ln>
            <a:noFill/>
          </a:ln>
        </p:spPr>
        <p:txBody>
          <a:bodyPr anchorCtr="0" anchor="ctr" bIns="45375" lIns="90750" spcFirstLastPara="1" rIns="90750" wrap="square" tIns="4537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 accent1="accent1" accent2="accent2" accent3="accent3" accent4="accent4" accent5="accent5" accent6="accent6" bg1="lt1" bg2="dk2" tx1="dk1" tx2="lt2" folHlink="folHlink" hlink="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396" name="Shape 396"/>
        <p:cNvGrpSpPr/>
        <p:nvPr/>
      </p:nvGrpSpPr>
      <p:grpSpPr>
        <a:xfrm>
          <a:off x="0" y="0"/>
          <a:ext cx="0" cy="0"/>
          <a:chOff x="0" y="0"/>
          <a:chExt cx="0" cy="0"/>
        </a:xfrm>
      </p:grpSpPr>
      <p:sp>
        <p:nvSpPr>
          <p:cNvPr id="397" name="Google Shape;397;p80"/>
          <p:cNvSpPr txBox="1"/>
          <p:nvPr>
            <p:ph type="title"/>
          </p:nvPr>
        </p:nvSpPr>
        <p:spPr>
          <a:xfrm>
            <a:off x="609601" y="92076"/>
            <a:ext cx="10972800" cy="1508125"/>
          </a:xfrm>
          <a:prstGeom prst="rect">
            <a:avLst/>
          </a:prstGeom>
          <a:noFill/>
          <a:ln>
            <a:noFill/>
          </a:ln>
        </p:spPr>
        <p:txBody>
          <a:bodyPr anchorCtr="0" anchor="ctr" bIns="45700" lIns="45700" spcFirstLastPara="1" rIns="45700" wrap="square" tIns="45700">
            <a:noAutofit/>
          </a:bodyPr>
          <a:lstStyle>
            <a:lvl1pPr lvl="0"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1pPr>
            <a:lvl2pPr lvl="1"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2pPr>
            <a:lvl3pPr lvl="2"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3pPr>
            <a:lvl4pPr lvl="3"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4pPr>
            <a:lvl5pPr lvl="4"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5pPr>
            <a:lvl6pPr lvl="5"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6pPr>
            <a:lvl7pPr lvl="6"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7pPr>
            <a:lvl8pPr lvl="7"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8pPr>
            <a:lvl9pPr lvl="8" marR="0" rtl="0" algn="ctr">
              <a:lnSpc>
                <a:spcPct val="100000"/>
              </a:lnSpc>
              <a:spcBef>
                <a:spcPts val="0"/>
              </a:spcBef>
              <a:spcAft>
                <a:spcPts val="0"/>
              </a:spcAft>
              <a:buClr>
                <a:srgbClr val="004080"/>
              </a:buClr>
              <a:buSzPts val="5280"/>
              <a:buFont typeface="Arial"/>
              <a:buNone/>
              <a:defRPr b="0" i="0" sz="5280" u="none" cap="none" strike="noStrike">
                <a:solidFill>
                  <a:srgbClr val="004080"/>
                </a:solidFill>
                <a:latin typeface="Arial"/>
                <a:ea typeface="Arial"/>
                <a:cs typeface="Arial"/>
                <a:sym typeface="Arial"/>
              </a:defRPr>
            </a:lvl9pPr>
          </a:lstStyle>
          <a:p/>
        </p:txBody>
      </p:sp>
      <p:sp>
        <p:nvSpPr>
          <p:cNvPr id="398" name="Google Shape;398;p80"/>
          <p:cNvSpPr txBox="1"/>
          <p:nvPr>
            <p:ph idx="1" type="body"/>
          </p:nvPr>
        </p:nvSpPr>
        <p:spPr>
          <a:xfrm>
            <a:off x="609601" y="1600200"/>
            <a:ext cx="10972800" cy="5257800"/>
          </a:xfrm>
          <a:prstGeom prst="rect">
            <a:avLst/>
          </a:prstGeom>
          <a:noFill/>
          <a:ln>
            <a:noFill/>
          </a:ln>
        </p:spPr>
        <p:txBody>
          <a:bodyPr anchorCtr="0" anchor="t" bIns="45700" lIns="45700" spcFirstLastPara="1" rIns="45700" wrap="square" tIns="45700">
            <a:noAutofit/>
          </a:bodyPr>
          <a:lstStyle>
            <a:lvl1pPr indent="-472440" lvl="0" marL="4572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1pPr>
            <a:lvl2pPr indent="-472440" lvl="1" marL="9144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2pPr>
            <a:lvl3pPr indent="-472439" lvl="2" marL="13716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3pPr>
            <a:lvl4pPr indent="-472439" lvl="3" marL="18288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4pPr>
            <a:lvl5pPr indent="-472439" lvl="4" marL="22860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5pPr>
            <a:lvl6pPr indent="-472439" lvl="5" marL="27432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6pPr>
            <a:lvl7pPr indent="-472439" lvl="6" marL="32004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7pPr>
            <a:lvl8pPr indent="-472439" lvl="7" marL="36576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8pPr>
            <a:lvl9pPr indent="-472440" lvl="8" marL="4114800" marR="0" rtl="0" algn="l">
              <a:lnSpc>
                <a:spcPct val="100000"/>
              </a:lnSpc>
              <a:spcBef>
                <a:spcPts val="840"/>
              </a:spcBef>
              <a:spcAft>
                <a:spcPts val="0"/>
              </a:spcAft>
              <a:buClr>
                <a:srgbClr val="004080"/>
              </a:buClr>
              <a:buSzPts val="3840"/>
              <a:buFont typeface="Arial"/>
              <a:buChar char="•"/>
              <a:defRPr b="0" i="0" sz="3840" u="none" cap="none" strike="noStrike">
                <a:solidFill>
                  <a:srgbClr val="004080"/>
                </a:solidFill>
                <a:latin typeface="Arial"/>
                <a:ea typeface="Arial"/>
                <a:cs typeface="Arial"/>
                <a:sym typeface="Arial"/>
              </a:defRPr>
            </a:lvl9pPr>
          </a:lstStyle>
          <a:p/>
        </p:txBody>
      </p:sp>
      <p:sp>
        <p:nvSpPr>
          <p:cNvPr id="399" name="Google Shape;399;p80"/>
          <p:cNvSpPr txBox="1"/>
          <p:nvPr>
            <p:ph idx="12" type="sldNum"/>
          </p:nvPr>
        </p:nvSpPr>
        <p:spPr>
          <a:xfrm>
            <a:off x="8347122" y="6199390"/>
            <a:ext cx="390481" cy="313924"/>
          </a:xfrm>
          <a:prstGeom prst="rect">
            <a:avLst/>
          </a:prstGeom>
          <a:noFill/>
          <a:ln>
            <a:noFill/>
          </a:ln>
        </p:spPr>
        <p:txBody>
          <a:bodyPr anchorCtr="0" anchor="ctr" bIns="45700" lIns="45700" spcFirstLastPara="1" rIns="45700" wrap="square" tIns="45700">
            <a:noAutofit/>
          </a:bodyPr>
          <a:lstStyle>
            <a:lvl1pPr indent="0" lvl="0" marL="0" marR="0" rtl="0" algn="r">
              <a:spcBef>
                <a:spcPts val="0"/>
              </a:spcBef>
              <a:spcAft>
                <a:spcPts val="0"/>
              </a:spcAft>
              <a:buNone/>
              <a:defRPr sz="1440">
                <a:solidFill>
                  <a:srgbClr val="004080"/>
                </a:solidFill>
                <a:latin typeface="Century Gothic"/>
                <a:ea typeface="Century Gothic"/>
                <a:cs typeface="Century Gothic"/>
                <a:sym typeface="Century Gothic"/>
              </a:defRPr>
            </a:lvl1pPr>
            <a:lvl2pPr indent="0" lvl="1" marL="0" marR="0" rtl="0" algn="r">
              <a:spcBef>
                <a:spcPts val="0"/>
              </a:spcBef>
              <a:spcAft>
                <a:spcPts val="0"/>
              </a:spcAft>
              <a:buNone/>
              <a:defRPr sz="1440">
                <a:solidFill>
                  <a:srgbClr val="004080"/>
                </a:solidFill>
                <a:latin typeface="Century Gothic"/>
                <a:ea typeface="Century Gothic"/>
                <a:cs typeface="Century Gothic"/>
                <a:sym typeface="Century Gothic"/>
              </a:defRPr>
            </a:lvl2pPr>
            <a:lvl3pPr indent="0" lvl="2" marL="0" marR="0" rtl="0" algn="r">
              <a:spcBef>
                <a:spcPts val="0"/>
              </a:spcBef>
              <a:spcAft>
                <a:spcPts val="0"/>
              </a:spcAft>
              <a:buNone/>
              <a:defRPr sz="1440">
                <a:solidFill>
                  <a:srgbClr val="004080"/>
                </a:solidFill>
                <a:latin typeface="Century Gothic"/>
                <a:ea typeface="Century Gothic"/>
                <a:cs typeface="Century Gothic"/>
                <a:sym typeface="Century Gothic"/>
              </a:defRPr>
            </a:lvl3pPr>
            <a:lvl4pPr indent="0" lvl="3" marL="0" marR="0" rtl="0" algn="r">
              <a:spcBef>
                <a:spcPts val="0"/>
              </a:spcBef>
              <a:spcAft>
                <a:spcPts val="0"/>
              </a:spcAft>
              <a:buNone/>
              <a:defRPr sz="1440">
                <a:solidFill>
                  <a:srgbClr val="004080"/>
                </a:solidFill>
                <a:latin typeface="Century Gothic"/>
                <a:ea typeface="Century Gothic"/>
                <a:cs typeface="Century Gothic"/>
                <a:sym typeface="Century Gothic"/>
              </a:defRPr>
            </a:lvl4pPr>
            <a:lvl5pPr indent="0" lvl="4" marL="0" marR="0" rtl="0" algn="r">
              <a:spcBef>
                <a:spcPts val="0"/>
              </a:spcBef>
              <a:spcAft>
                <a:spcPts val="0"/>
              </a:spcAft>
              <a:buNone/>
              <a:defRPr sz="1440">
                <a:solidFill>
                  <a:srgbClr val="004080"/>
                </a:solidFill>
                <a:latin typeface="Century Gothic"/>
                <a:ea typeface="Century Gothic"/>
                <a:cs typeface="Century Gothic"/>
                <a:sym typeface="Century Gothic"/>
              </a:defRPr>
            </a:lvl5pPr>
            <a:lvl6pPr indent="0" lvl="5" marL="0" marR="0" rtl="0" algn="r">
              <a:spcBef>
                <a:spcPts val="0"/>
              </a:spcBef>
              <a:spcAft>
                <a:spcPts val="0"/>
              </a:spcAft>
              <a:buNone/>
              <a:defRPr sz="1440">
                <a:solidFill>
                  <a:srgbClr val="004080"/>
                </a:solidFill>
                <a:latin typeface="Century Gothic"/>
                <a:ea typeface="Century Gothic"/>
                <a:cs typeface="Century Gothic"/>
                <a:sym typeface="Century Gothic"/>
              </a:defRPr>
            </a:lvl6pPr>
            <a:lvl7pPr indent="0" lvl="6" marL="0" marR="0" rtl="0" algn="r">
              <a:spcBef>
                <a:spcPts val="0"/>
              </a:spcBef>
              <a:spcAft>
                <a:spcPts val="0"/>
              </a:spcAft>
              <a:buNone/>
              <a:defRPr sz="1440">
                <a:solidFill>
                  <a:srgbClr val="004080"/>
                </a:solidFill>
                <a:latin typeface="Century Gothic"/>
                <a:ea typeface="Century Gothic"/>
                <a:cs typeface="Century Gothic"/>
                <a:sym typeface="Century Gothic"/>
              </a:defRPr>
            </a:lvl7pPr>
            <a:lvl8pPr indent="0" lvl="7" marL="0" marR="0" rtl="0" algn="r">
              <a:spcBef>
                <a:spcPts val="0"/>
              </a:spcBef>
              <a:spcAft>
                <a:spcPts val="0"/>
              </a:spcAft>
              <a:buNone/>
              <a:defRPr sz="1440">
                <a:solidFill>
                  <a:srgbClr val="004080"/>
                </a:solidFill>
                <a:latin typeface="Century Gothic"/>
                <a:ea typeface="Century Gothic"/>
                <a:cs typeface="Century Gothic"/>
                <a:sym typeface="Century Gothic"/>
              </a:defRPr>
            </a:lvl8pPr>
            <a:lvl9pPr indent="0" lvl="8" marL="0" marR="0" rtl="0" algn="r">
              <a:spcBef>
                <a:spcPts val="0"/>
              </a:spcBef>
              <a:spcAft>
                <a:spcPts val="0"/>
              </a:spcAft>
              <a:buNone/>
              <a:defRPr sz="1440">
                <a:solidFill>
                  <a:srgbClr val="004080"/>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CO"/>
              <a:t>‹#›</a:t>
            </a:fld>
            <a:endParaRPr/>
          </a:p>
        </p:txBody>
      </p:sp>
    </p:spTree>
  </p:cSld>
  <p:clrMap accent1="accent1" accent2="accent2" accent3="accent3" accent4="accent4" accent5="accent5" accent6="accent6" bg1="lt1" bg2="dk2" tx1="dk1" tx2="lt2" folHlink="folHlink" hlink="hlink"/>
  <p:sldLayoutIdLst>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5.xml"/><Relationship Id="rId3" Type="http://schemas.openxmlformats.org/officeDocument/2006/relationships/image" Target="../media/image19.jp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6.xml"/><Relationship Id="rId3" Type="http://schemas.openxmlformats.org/officeDocument/2006/relationships/image" Target="../media/image27.jp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33.png"/><Relationship Id="rId5"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4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29.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0.xml"/><Relationship Id="rId3" Type="http://schemas.openxmlformats.org/officeDocument/2006/relationships/image" Target="../media/image26.jp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1.xml"/><Relationship Id="rId3" Type="http://schemas.openxmlformats.org/officeDocument/2006/relationships/image" Target="../media/image26.jpg"/><Relationship Id="rId4" Type="http://schemas.openxmlformats.org/officeDocument/2006/relationships/image" Target="../media/image21.png"/><Relationship Id="rId9" Type="http://schemas.openxmlformats.org/officeDocument/2006/relationships/image" Target="../media/image28.png"/><Relationship Id="rId5" Type="http://schemas.openxmlformats.org/officeDocument/2006/relationships/image" Target="../media/image44.jpg"/><Relationship Id="rId6" Type="http://schemas.openxmlformats.org/officeDocument/2006/relationships/image" Target="../media/image31.png"/><Relationship Id="rId7" Type="http://schemas.openxmlformats.org/officeDocument/2006/relationships/image" Target="../media/image22.png"/><Relationship Id="rId8"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44.jpg"/><Relationship Id="rId5" Type="http://schemas.openxmlformats.org/officeDocument/2006/relationships/image" Target="../media/image31.png"/><Relationship Id="rId6"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44.jp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3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44.jpg"/><Relationship Id="rId5" Type="http://schemas.openxmlformats.org/officeDocument/2006/relationships/image" Target="../media/image31.png"/><Relationship Id="rId6"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5.xml"/><Relationship Id="rId3" Type="http://schemas.openxmlformats.org/officeDocument/2006/relationships/image" Target="../media/image21.png"/><Relationship Id="rId4" Type="http://schemas.openxmlformats.org/officeDocument/2006/relationships/image" Target="../media/image44.jp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46.jpg"/><Relationship Id="rId8" Type="http://schemas.openxmlformats.org/officeDocument/2006/relationships/image" Target="../media/image41.jpg"/></Relationships>
</file>

<file path=ppt/slides/_rels/slide26.xml.rels><?xml version="1.0" encoding="UTF-8" standalone="yes"?><Relationships xmlns="http://schemas.openxmlformats.org/package/2006/relationships"><Relationship Id="rId10" Type="http://schemas.openxmlformats.org/officeDocument/2006/relationships/image" Target="../media/image45.png"/><Relationship Id="rId1" Type="http://schemas.openxmlformats.org/officeDocument/2006/relationships/slideLayout" Target="../slideLayouts/slideLayout64.xml"/><Relationship Id="rId2" Type="http://schemas.openxmlformats.org/officeDocument/2006/relationships/notesSlide" Target="../notesSlides/notesSlide26.xml"/><Relationship Id="rId3" Type="http://schemas.openxmlformats.org/officeDocument/2006/relationships/image" Target="../media/image21.png"/><Relationship Id="rId4" Type="http://schemas.openxmlformats.org/officeDocument/2006/relationships/image" Target="../media/image44.jpg"/><Relationship Id="rId9" Type="http://schemas.openxmlformats.org/officeDocument/2006/relationships/image" Target="../media/image40.pn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37.png"/><Relationship Id="rId8"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7.xml"/><Relationship Id="rId3" Type="http://schemas.openxmlformats.org/officeDocument/2006/relationships/image" Target="../media/image21.png"/><Relationship Id="rId4" Type="http://schemas.openxmlformats.org/officeDocument/2006/relationships/image" Target="../media/image44.jpg"/><Relationship Id="rId9" Type="http://schemas.openxmlformats.org/officeDocument/2006/relationships/image" Target="../media/image39.jp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38.jpg"/><Relationship Id="rId8" Type="http://schemas.openxmlformats.org/officeDocument/2006/relationships/image" Target="../media/image3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8.xml"/><Relationship Id="rId3" Type="http://schemas.openxmlformats.org/officeDocument/2006/relationships/image" Target="../media/image48.png"/><Relationship Id="rId4" Type="http://schemas.openxmlformats.org/officeDocument/2006/relationships/image" Target="../media/image26.jpg"/><Relationship Id="rId5"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0" name="Shape 450"/>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2" name="Shape 762"/>
        <p:cNvGrpSpPr/>
        <p:nvPr/>
      </p:nvGrpSpPr>
      <p:grpSpPr>
        <a:xfrm>
          <a:off x="0" y="0"/>
          <a:ext cx="0" cy="0"/>
          <a:chOff x="0" y="0"/>
          <a:chExt cx="0" cy="0"/>
        </a:xfrm>
      </p:grpSpPr>
      <p:sp>
        <p:nvSpPr>
          <p:cNvPr id="763" name="Google Shape;763;p103"/>
          <p:cNvSpPr/>
          <p:nvPr/>
        </p:nvSpPr>
        <p:spPr>
          <a:xfrm>
            <a:off x="1684721" y="6579834"/>
            <a:ext cx="8827697" cy="31063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23">
              <a:solidFill>
                <a:srgbClr val="FFFFFF"/>
              </a:solidFill>
              <a:latin typeface="Calibri"/>
              <a:ea typeface="Calibri"/>
              <a:cs typeface="Calibri"/>
              <a:sym typeface="Calibri"/>
            </a:endParaRPr>
          </a:p>
        </p:txBody>
      </p:sp>
      <p:sp>
        <p:nvSpPr>
          <p:cNvPr id="764" name="Google Shape;764;p103"/>
          <p:cNvSpPr txBox="1"/>
          <p:nvPr/>
        </p:nvSpPr>
        <p:spPr>
          <a:xfrm>
            <a:off x="1684721" y="32846"/>
            <a:ext cx="7872743" cy="98578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2903">
                <a:solidFill>
                  <a:srgbClr val="FFFFFF"/>
                </a:solidFill>
                <a:latin typeface="Arial Rounded"/>
                <a:ea typeface="Arial Rounded"/>
                <a:cs typeface="Arial Rounded"/>
                <a:sym typeface="Arial Rounded"/>
              </a:rPr>
              <a:t>RESULTADOS PLAN DE DESARROLLO</a:t>
            </a:r>
            <a:endParaRPr/>
          </a:p>
          <a:p>
            <a:pPr indent="0" lvl="0" marL="0" marR="0" rtl="0" algn="l">
              <a:spcBef>
                <a:spcPts val="0"/>
              </a:spcBef>
              <a:spcAft>
                <a:spcPts val="0"/>
              </a:spcAft>
              <a:buNone/>
            </a:pPr>
            <a:r>
              <a:rPr b="1" lang="es-CO" sz="2903">
                <a:solidFill>
                  <a:srgbClr val="FFFFFF"/>
                </a:solidFill>
                <a:latin typeface="Arial Rounded"/>
                <a:ea typeface="Arial Rounded"/>
                <a:cs typeface="Arial Rounded"/>
                <a:sym typeface="Arial Rounded"/>
              </a:rPr>
              <a:t>SDDE – VIGENCIA 2019</a:t>
            </a:r>
            <a:endParaRPr b="1" sz="2903">
              <a:solidFill>
                <a:srgbClr val="FFFFFF"/>
              </a:solidFill>
              <a:latin typeface="Arial Rounded"/>
              <a:ea typeface="Arial Rounded"/>
              <a:cs typeface="Arial Rounded"/>
              <a:sym typeface="Arial Rounded"/>
            </a:endParaRPr>
          </a:p>
        </p:txBody>
      </p:sp>
      <p:sp>
        <p:nvSpPr>
          <p:cNvPr id="765" name="Google Shape;765;p103"/>
          <p:cNvSpPr txBox="1"/>
          <p:nvPr/>
        </p:nvSpPr>
        <p:spPr>
          <a:xfrm>
            <a:off x="1687182" y="1143128"/>
            <a:ext cx="2645431" cy="315599"/>
          </a:xfrm>
          <a:prstGeom prst="rect">
            <a:avLst/>
          </a:prstGeom>
          <a:solidFill>
            <a:srgbClr val="00B3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FFFFFF"/>
                </a:solidFill>
                <a:latin typeface="Arial Rounded"/>
                <a:ea typeface="Arial Rounded"/>
                <a:cs typeface="Arial Rounded"/>
                <a:sym typeface="Arial Rounded"/>
              </a:rPr>
              <a:t>Proyecto de Inversión 1026</a:t>
            </a:r>
            <a:endParaRPr/>
          </a:p>
        </p:txBody>
      </p:sp>
      <p:sp>
        <p:nvSpPr>
          <p:cNvPr id="766" name="Google Shape;766;p103"/>
          <p:cNvSpPr txBox="1"/>
          <p:nvPr/>
        </p:nvSpPr>
        <p:spPr>
          <a:xfrm>
            <a:off x="1680759" y="2841205"/>
            <a:ext cx="2645431" cy="315599"/>
          </a:xfrm>
          <a:prstGeom prst="rect">
            <a:avLst/>
          </a:prstGeom>
          <a:solidFill>
            <a:srgbClr val="00B3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FFFFFF"/>
                </a:solidFill>
                <a:latin typeface="Arial Rounded"/>
                <a:ea typeface="Arial Rounded"/>
                <a:cs typeface="Arial Rounded"/>
                <a:sym typeface="Arial Rounded"/>
              </a:rPr>
              <a:t>Proyecto de Inversión 1028</a:t>
            </a:r>
            <a:endParaRPr/>
          </a:p>
        </p:txBody>
      </p:sp>
      <p:sp>
        <p:nvSpPr>
          <p:cNvPr id="767" name="Google Shape;767;p103"/>
          <p:cNvSpPr txBox="1"/>
          <p:nvPr/>
        </p:nvSpPr>
        <p:spPr>
          <a:xfrm>
            <a:off x="1680759" y="4558768"/>
            <a:ext cx="2645431" cy="315599"/>
          </a:xfrm>
          <a:prstGeom prst="rect">
            <a:avLst/>
          </a:prstGeom>
          <a:solidFill>
            <a:srgbClr val="00B3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FFFFFF"/>
                </a:solidFill>
                <a:latin typeface="Arial Rounded"/>
                <a:ea typeface="Arial Rounded"/>
                <a:cs typeface="Arial Rounded"/>
                <a:sym typeface="Arial Rounded"/>
              </a:rPr>
              <a:t>Proyecto de Inversión 1027</a:t>
            </a:r>
            <a:endParaRPr/>
          </a:p>
        </p:txBody>
      </p:sp>
      <p:graphicFrame>
        <p:nvGraphicFramePr>
          <p:cNvPr id="768" name="Google Shape;768;p103"/>
          <p:cNvGraphicFramePr/>
          <p:nvPr/>
        </p:nvGraphicFramePr>
        <p:xfrm>
          <a:off x="2127777" y="1665614"/>
          <a:ext cx="3000000" cy="3000000"/>
        </p:xfrm>
        <a:graphic>
          <a:graphicData uri="http://schemas.openxmlformats.org/drawingml/2006/table">
            <a:tbl>
              <a:tblPr>
                <a:noFill/>
                <a:tableStyleId>{DAFD46A7-334E-4D7B-BFCB-D10F1407420F}</a:tableStyleId>
              </a:tblPr>
              <a:tblGrid>
                <a:gridCol w="1934700"/>
                <a:gridCol w="1053575"/>
                <a:gridCol w="504700"/>
                <a:gridCol w="599325"/>
                <a:gridCol w="1001000"/>
                <a:gridCol w="1001000"/>
                <a:gridCol w="597225"/>
                <a:gridCol w="1244925"/>
              </a:tblGrid>
              <a:tr h="179575">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META PLAN</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CUATRIENIO</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2019</a:t>
                      </a:r>
                      <a:endParaRPr b="1" i="0" sz="1100" u="none" strike="noStrike">
                        <a:solidFill>
                          <a:srgbClr val="FFFFFF"/>
                        </a:solidFill>
                        <a:latin typeface="Arial Rounded"/>
                        <a:ea typeface="Arial Rounded"/>
                        <a:cs typeface="Arial Rounded"/>
                        <a:sym typeface="Arial Rounded"/>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gridSpan="4">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AVANCE 2019</a:t>
                      </a:r>
                      <a:endParaRPr b="1" i="0" sz="1100" u="none" strike="noStrike">
                        <a:solidFill>
                          <a:srgbClr val="FFFFFF"/>
                        </a:solidFill>
                        <a:latin typeface="Arial Rounded"/>
                        <a:ea typeface="Arial Rounded"/>
                        <a:cs typeface="Arial Rounded"/>
                        <a:sym typeface="Arial Rounded"/>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hMerge="1"/>
                <a:tc hMerge="1"/>
                <a:tc hMerge="1"/>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 AVANCE MAG. CUATRIENIO</a:t>
                      </a:r>
                      <a:endParaRPr/>
                    </a:p>
                  </a:txBody>
                  <a:tcPr marT="6650" marB="0" marR="6650" marL="6650" anchor="ctr">
                    <a:lnL cap="flat" cmpd="sng" w="1270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r>
              <a:tr h="179575">
                <a:tc vMerge="1"/>
                <a:tc vMerge="1"/>
                <a:tc vMerge="1"/>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PPTO</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vMerge="1"/>
              </a:tr>
              <a:tr h="525400">
                <a:tc>
                  <a:txBody>
                    <a:bodyPr/>
                    <a:lstStyle/>
                    <a:p>
                      <a:pPr indent="0" lvl="0" marL="0" marR="0" rtl="0" algn="l">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Realizar 32 investigaciones del sector de desarrollo económico en Bogotá</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l">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                     32 </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9</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4</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44,44%</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$1.892.105.859</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88,00%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81,25%</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r>
            </a:tbl>
          </a:graphicData>
        </a:graphic>
      </p:graphicFrame>
      <p:graphicFrame>
        <p:nvGraphicFramePr>
          <p:cNvPr id="769" name="Google Shape;769;p103"/>
          <p:cNvGraphicFramePr/>
          <p:nvPr/>
        </p:nvGraphicFramePr>
        <p:xfrm>
          <a:off x="2127777" y="3420847"/>
          <a:ext cx="3000000" cy="3000000"/>
        </p:xfrm>
        <a:graphic>
          <a:graphicData uri="http://schemas.openxmlformats.org/drawingml/2006/table">
            <a:tbl>
              <a:tblPr>
                <a:noFill/>
                <a:tableStyleId>{DAFD46A7-334E-4D7B-BFCB-D10F1407420F}</a:tableStyleId>
              </a:tblPr>
              <a:tblGrid>
                <a:gridCol w="1934700"/>
                <a:gridCol w="1053575"/>
                <a:gridCol w="504700"/>
                <a:gridCol w="599325"/>
                <a:gridCol w="1001000"/>
                <a:gridCol w="1001000"/>
                <a:gridCol w="597225"/>
                <a:gridCol w="1244925"/>
              </a:tblGrid>
              <a:tr h="179575">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META PLAN</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CUATRIENIO</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2019</a:t>
                      </a:r>
                      <a:endParaRPr b="1" i="0" sz="1100" u="none" strike="noStrike">
                        <a:solidFill>
                          <a:srgbClr val="FFFFFF"/>
                        </a:solidFill>
                        <a:latin typeface="Arial Rounded"/>
                        <a:ea typeface="Arial Rounded"/>
                        <a:cs typeface="Arial Rounded"/>
                        <a:sym typeface="Arial Rounded"/>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gridSpan="4">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AVANCE 2019</a:t>
                      </a:r>
                      <a:endParaRPr b="1" i="0" sz="1100" u="none" strike="noStrike">
                        <a:solidFill>
                          <a:srgbClr val="FFFFFF"/>
                        </a:solidFill>
                        <a:latin typeface="Arial Rounded"/>
                        <a:ea typeface="Arial Rounded"/>
                        <a:cs typeface="Arial Rounded"/>
                        <a:sym typeface="Arial Rounded"/>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hMerge="1"/>
                <a:tc hMerge="1"/>
                <a:tc hMerge="1"/>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 AVANCE MAG. CUATRIENIO</a:t>
                      </a:r>
                      <a:endParaRPr/>
                    </a:p>
                  </a:txBody>
                  <a:tcPr marT="6650" marB="0" marR="6650" marL="6650" anchor="ctr">
                    <a:lnL cap="flat" cmpd="sng" w="1270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solidFill>
                      <a:srgbClr val="002060"/>
                    </a:solidFill>
                  </a:tcPr>
                </a:tc>
              </a:tr>
              <a:tr h="179575">
                <a:tc vMerge="1"/>
                <a:tc vMerge="1"/>
                <a:tc vMerge="1"/>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PPTO</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vMerge="1"/>
              </a:tr>
              <a:tr h="525400">
                <a:tc>
                  <a:txBody>
                    <a:bodyPr/>
                    <a:lstStyle/>
                    <a:p>
                      <a:pPr indent="0" lvl="0" marL="0" marR="0" rtl="0" algn="l">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Lograr un Índice de satisfacción laboral igual o superior a 70%</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70%</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70%</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84%</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120%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$3.901.053.808</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60,18%</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Constante</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r>
            </a:tbl>
          </a:graphicData>
        </a:graphic>
      </p:graphicFrame>
      <p:graphicFrame>
        <p:nvGraphicFramePr>
          <p:cNvPr id="770" name="Google Shape;770;p103"/>
          <p:cNvGraphicFramePr/>
          <p:nvPr/>
        </p:nvGraphicFramePr>
        <p:xfrm>
          <a:off x="2127777" y="5095312"/>
          <a:ext cx="3000000" cy="3000000"/>
        </p:xfrm>
        <a:graphic>
          <a:graphicData uri="http://schemas.openxmlformats.org/drawingml/2006/table">
            <a:tbl>
              <a:tblPr>
                <a:noFill/>
                <a:tableStyleId>{DAFD46A7-334E-4D7B-BFCB-D10F1407420F}</a:tableStyleId>
              </a:tblPr>
              <a:tblGrid>
                <a:gridCol w="1934700"/>
                <a:gridCol w="1053575"/>
                <a:gridCol w="504700"/>
                <a:gridCol w="599325"/>
                <a:gridCol w="1001000"/>
                <a:gridCol w="1001000"/>
                <a:gridCol w="597225"/>
                <a:gridCol w="1244925"/>
              </a:tblGrid>
              <a:tr h="179575">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META PLAN</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CUATRIENIO</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2019</a:t>
                      </a:r>
                      <a:endParaRPr b="1" i="0" sz="1100" u="none" strike="noStrike">
                        <a:solidFill>
                          <a:srgbClr val="FFFFFF"/>
                        </a:solidFill>
                        <a:latin typeface="Arial Rounded"/>
                        <a:ea typeface="Arial Rounded"/>
                        <a:cs typeface="Arial Rounded"/>
                        <a:sym typeface="Arial Rounded"/>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gridSpan="4">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AVANCE 2019</a:t>
                      </a:r>
                      <a:endParaRPr b="1" i="0" sz="1100" u="none" strike="noStrike">
                        <a:solidFill>
                          <a:srgbClr val="FFFFFF"/>
                        </a:solidFill>
                        <a:latin typeface="Arial Rounded"/>
                        <a:ea typeface="Arial Rounded"/>
                        <a:cs typeface="Arial Rounded"/>
                        <a:sym typeface="Arial Rounded"/>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hMerge="1"/>
                <a:tc hMerge="1"/>
                <a:tc hMerge="1"/>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 AVANCE MAG. CUATRIENIO</a:t>
                      </a:r>
                      <a:endParaRPr/>
                    </a:p>
                  </a:txBody>
                  <a:tcPr marT="6650" marB="0" marR="6650" marL="6650" anchor="ctr">
                    <a:lnL cap="flat" cmpd="sng" w="1270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solidFill>
                      <a:srgbClr val="002060"/>
                    </a:solidFill>
                  </a:tcPr>
                </a:tc>
              </a:tr>
              <a:tr h="179575">
                <a:tc vMerge="1"/>
                <a:tc vMerge="1"/>
                <a:tc vMerge="1"/>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PPTO</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vMerge="1"/>
              </a:tr>
              <a:tr h="1044150">
                <a:tc>
                  <a:txBody>
                    <a:bodyPr/>
                    <a:lstStyle/>
                    <a:p>
                      <a:pPr indent="0" lvl="0" marL="0" marR="0" rtl="0" algn="l">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Realizar el 100% de las capacitaciones programadas anualmente a las áreas misionales en instrumentos y procesos de planeación</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100%</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r">
                        <a:spcBef>
                          <a:spcPts val="0"/>
                        </a:spcBef>
                        <a:spcAft>
                          <a:spcPts val="0"/>
                        </a:spcAft>
                        <a:buNone/>
                      </a:pPr>
                      <a:r>
                        <a:rPr b="0" i="1" lang="es-CO" sz="1100" u="none" strike="noStrike">
                          <a:solidFill>
                            <a:srgbClr val="000000"/>
                          </a:solidFill>
                          <a:latin typeface="Century Gothic"/>
                          <a:ea typeface="Century Gothic"/>
                          <a:cs typeface="Century Gothic"/>
                          <a:sym typeface="Century Gothic"/>
                        </a:rPr>
                        <a:t>100%</a:t>
                      </a:r>
                      <a:endParaRPr b="0" i="1"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r">
                        <a:spcBef>
                          <a:spcPts val="0"/>
                        </a:spcBef>
                        <a:spcAft>
                          <a:spcPts val="0"/>
                        </a:spcAft>
                        <a:buNone/>
                      </a:pPr>
                      <a:r>
                        <a:rPr b="0" i="1" lang="es-CO" sz="1100" u="none" strike="noStrike">
                          <a:solidFill>
                            <a:srgbClr val="000000"/>
                          </a:solidFill>
                          <a:latin typeface="Century Gothic"/>
                          <a:ea typeface="Century Gothic"/>
                          <a:cs typeface="Century Gothic"/>
                          <a:sym typeface="Century Gothic"/>
                        </a:rPr>
                        <a:t>100%</a:t>
                      </a:r>
                      <a:endParaRPr b="0" i="1"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r">
                        <a:spcBef>
                          <a:spcPts val="0"/>
                        </a:spcBef>
                        <a:spcAft>
                          <a:spcPts val="0"/>
                        </a:spcAft>
                        <a:buNone/>
                      </a:pPr>
                      <a:r>
                        <a:rPr b="0" i="1" lang="es-CO" sz="1100" u="none" strike="noStrike">
                          <a:solidFill>
                            <a:srgbClr val="000000"/>
                          </a:solidFill>
                          <a:latin typeface="Century Gothic"/>
                          <a:ea typeface="Century Gothic"/>
                          <a:cs typeface="Century Gothic"/>
                          <a:sym typeface="Century Gothic"/>
                        </a:rPr>
                        <a:t>100%</a:t>
                      </a:r>
                      <a:endParaRPr b="0" i="1"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r">
                        <a:spcBef>
                          <a:spcPts val="0"/>
                        </a:spcBef>
                        <a:spcAft>
                          <a:spcPts val="0"/>
                        </a:spcAft>
                        <a:buNone/>
                      </a:pPr>
                      <a:r>
                        <a:rPr b="0" i="1" lang="es-CO" sz="1100" u="none" strike="noStrike">
                          <a:solidFill>
                            <a:srgbClr val="000000"/>
                          </a:solidFill>
                          <a:latin typeface="Century Gothic"/>
                          <a:ea typeface="Century Gothic"/>
                          <a:cs typeface="Century Gothic"/>
                          <a:sym typeface="Century Gothic"/>
                        </a:rPr>
                        <a:t>$294.566.668</a:t>
                      </a:r>
                      <a:endParaRPr b="0" i="1"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r">
                        <a:spcBef>
                          <a:spcPts val="0"/>
                        </a:spcBef>
                        <a:spcAft>
                          <a:spcPts val="0"/>
                        </a:spcAft>
                        <a:buNone/>
                      </a:pPr>
                      <a:r>
                        <a:rPr b="0" i="1" lang="es-CO" sz="1100" u="none" strike="noStrike">
                          <a:solidFill>
                            <a:srgbClr val="000000"/>
                          </a:solidFill>
                          <a:latin typeface="Century Gothic"/>
                          <a:ea typeface="Century Gothic"/>
                          <a:cs typeface="Century Gothic"/>
                          <a:sym typeface="Century Gothic"/>
                        </a:rPr>
                        <a:t>85,38%</a:t>
                      </a:r>
                      <a:endParaRPr b="0" i="1"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r">
                        <a:spcBef>
                          <a:spcPts val="0"/>
                        </a:spcBef>
                        <a:spcAft>
                          <a:spcPts val="0"/>
                        </a:spcAft>
                        <a:buNone/>
                      </a:pPr>
                      <a:r>
                        <a:rPr b="0" i="1" lang="es-CO" sz="1100" u="none" strike="noStrike">
                          <a:solidFill>
                            <a:srgbClr val="000000"/>
                          </a:solidFill>
                          <a:latin typeface="Century Gothic"/>
                          <a:ea typeface="Century Gothic"/>
                          <a:cs typeface="Century Gothic"/>
                          <a:sym typeface="Century Gothic"/>
                        </a:rPr>
                        <a:t>Constante</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r>
            </a:tbl>
          </a:graphicData>
        </a:graphic>
      </p:graphicFrame>
      <p:graphicFrame>
        <p:nvGraphicFramePr>
          <p:cNvPr id="771" name="Google Shape;771;p103"/>
          <p:cNvGraphicFramePr/>
          <p:nvPr/>
        </p:nvGraphicFramePr>
        <p:xfrm>
          <a:off x="7663456" y="1077817"/>
          <a:ext cx="3000000" cy="3000000"/>
        </p:xfrm>
        <a:graphic>
          <a:graphicData uri="http://schemas.openxmlformats.org/drawingml/2006/table">
            <a:tbl>
              <a:tblPr>
                <a:noFill/>
                <a:tableStyleId>{DAFD46A7-334E-4D7B-BFCB-D10F1407420F}</a:tableStyleId>
              </a:tblPr>
              <a:tblGrid>
                <a:gridCol w="2721750"/>
              </a:tblGrid>
              <a:tr h="391650">
                <a:tc>
                  <a:txBody>
                    <a:bodyPr/>
                    <a:lstStyle/>
                    <a:p>
                      <a:pPr indent="0" lvl="0" marL="0" marR="0" rtl="0" algn="r">
                        <a:spcBef>
                          <a:spcPts val="0"/>
                        </a:spcBef>
                        <a:spcAft>
                          <a:spcPts val="0"/>
                        </a:spcAft>
                        <a:buNone/>
                      </a:pPr>
                      <a:r>
                        <a:rPr b="1" lang="es-CO" sz="1300" u="none" strike="noStrike">
                          <a:solidFill>
                            <a:srgbClr val="0F243E"/>
                          </a:solidFill>
                          <a:latin typeface="Century Gothic"/>
                          <a:ea typeface="Century Gothic"/>
                          <a:cs typeface="Century Gothic"/>
                          <a:sym typeface="Century Gothic"/>
                        </a:rPr>
                        <a:t>Cifras en Millones de Pesos</a:t>
                      </a:r>
                      <a:endParaRPr b="1" i="0" sz="1300" u="none" strike="noStrike">
                        <a:solidFill>
                          <a:srgbClr val="0F243E"/>
                        </a:solidFill>
                        <a:latin typeface="Century Gothic"/>
                        <a:ea typeface="Century Gothic"/>
                        <a:cs typeface="Century Gothic"/>
                        <a:sym typeface="Century Gothic"/>
                      </a:endParaRPr>
                    </a:p>
                  </a:txBody>
                  <a:tcPr marT="8625" marB="0" marR="8650" marL="8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pSp>
        <p:nvGrpSpPr>
          <p:cNvPr id="772" name="Google Shape;772;p103"/>
          <p:cNvGrpSpPr/>
          <p:nvPr/>
        </p:nvGrpSpPr>
        <p:grpSpPr>
          <a:xfrm>
            <a:off x="7937850" y="1297688"/>
            <a:ext cx="2566968" cy="183587"/>
            <a:chOff x="6891649" y="1513938"/>
            <a:chExt cx="2830201" cy="202413"/>
          </a:xfrm>
        </p:grpSpPr>
        <p:cxnSp>
          <p:nvCxnSpPr>
            <p:cNvPr id="773" name="Google Shape;773;p103"/>
            <p:cNvCxnSpPr/>
            <p:nvPr/>
          </p:nvCxnSpPr>
          <p:spPr>
            <a:xfrm rot="10800000">
              <a:off x="7058211" y="1620391"/>
              <a:ext cx="2663639" cy="0"/>
            </a:xfrm>
            <a:prstGeom prst="straightConnector1">
              <a:avLst/>
            </a:prstGeom>
            <a:noFill/>
            <a:ln cap="flat" cmpd="sng" w="12700">
              <a:solidFill>
                <a:srgbClr val="85DFFF"/>
              </a:solidFill>
              <a:prstDash val="solid"/>
              <a:round/>
              <a:headEnd len="sm" w="sm" type="none"/>
              <a:tailEnd len="sm" w="sm" type="none"/>
            </a:ln>
          </p:spPr>
        </p:cxnSp>
        <p:pic>
          <p:nvPicPr>
            <p:cNvPr descr="Imagen relacionada" id="774" name="Google Shape;774;p103"/>
            <p:cNvPicPr preferRelativeResize="0"/>
            <p:nvPr/>
          </p:nvPicPr>
          <p:blipFill rotWithShape="1">
            <a:blip r:embed="rId3">
              <a:alphaModFix/>
            </a:blip>
            <a:srcRect b="0" l="0" r="0" t="0"/>
            <a:stretch/>
          </p:blipFill>
          <p:spPr>
            <a:xfrm>
              <a:off x="6891649" y="1513938"/>
              <a:ext cx="173497" cy="202413"/>
            </a:xfrm>
            <a:prstGeom prst="rect">
              <a:avLst/>
            </a:prstGeom>
            <a:noFill/>
            <a:ln>
              <a:noFill/>
            </a:ln>
          </p:spPr>
        </p:pic>
      </p:grpSp>
      <p:sp>
        <p:nvSpPr>
          <p:cNvPr id="775" name="Google Shape;775;p103"/>
          <p:cNvSpPr txBox="1"/>
          <p:nvPr/>
        </p:nvSpPr>
        <p:spPr>
          <a:xfrm>
            <a:off x="7598146" y="6603236"/>
            <a:ext cx="2906672" cy="215897"/>
          </a:xfrm>
          <a:prstGeom prst="rect">
            <a:avLst/>
          </a:prstGeom>
          <a:noFill/>
          <a:ln>
            <a:noFill/>
          </a:ln>
        </p:spPr>
        <p:txBody>
          <a:bodyPr anchorCtr="0" anchor="t" bIns="44725" lIns="89450" spcFirstLastPara="1" rIns="89450" wrap="square" tIns="44725">
            <a:noAutofit/>
          </a:bodyPr>
          <a:lstStyle/>
          <a:p>
            <a:pPr indent="0" lvl="0" marL="0" marR="0" rtl="0" algn="r">
              <a:spcBef>
                <a:spcPts val="0"/>
              </a:spcBef>
              <a:spcAft>
                <a:spcPts val="0"/>
              </a:spcAft>
              <a:buNone/>
            </a:pPr>
            <a:r>
              <a:rPr b="1" lang="es-CO" sz="816">
                <a:solidFill>
                  <a:srgbClr val="000000"/>
                </a:solidFill>
                <a:latin typeface="Century Gothic"/>
                <a:ea typeface="Century Gothic"/>
                <a:cs typeface="Century Gothic"/>
                <a:sym typeface="Century Gothic"/>
              </a:rPr>
              <a:t>Fuente: </a:t>
            </a:r>
            <a:r>
              <a:rPr lang="es-CO" sz="816">
                <a:solidFill>
                  <a:srgbClr val="000000"/>
                </a:solidFill>
                <a:latin typeface="Century Gothic"/>
                <a:ea typeface="Century Gothic"/>
                <a:cs typeface="Century Gothic"/>
                <a:sym typeface="Century Gothic"/>
              </a:rPr>
              <a:t>O.A.P- 31 de agosto de 2019</a:t>
            </a:r>
            <a:endParaRPr sz="816">
              <a:solidFill>
                <a:srgbClr val="000000"/>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0" name="Shape 780"/>
        <p:cNvGrpSpPr/>
        <p:nvPr/>
      </p:nvGrpSpPr>
      <p:grpSpPr>
        <a:xfrm>
          <a:off x="0" y="0"/>
          <a:ext cx="0" cy="0"/>
          <a:chOff x="0" y="0"/>
          <a:chExt cx="0" cy="0"/>
        </a:xfrm>
      </p:grpSpPr>
      <p:sp>
        <p:nvSpPr>
          <p:cNvPr id="781" name="Google Shape;781;p104"/>
          <p:cNvSpPr/>
          <p:nvPr/>
        </p:nvSpPr>
        <p:spPr>
          <a:xfrm>
            <a:off x="1684721" y="6579834"/>
            <a:ext cx="8827697" cy="31063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23">
              <a:solidFill>
                <a:srgbClr val="FFFFFF"/>
              </a:solidFill>
              <a:latin typeface="Calibri"/>
              <a:ea typeface="Calibri"/>
              <a:cs typeface="Calibri"/>
              <a:sym typeface="Calibri"/>
            </a:endParaRPr>
          </a:p>
        </p:txBody>
      </p:sp>
      <p:sp>
        <p:nvSpPr>
          <p:cNvPr id="782" name="Google Shape;782;p104"/>
          <p:cNvSpPr txBox="1"/>
          <p:nvPr/>
        </p:nvSpPr>
        <p:spPr>
          <a:xfrm>
            <a:off x="1684721" y="32846"/>
            <a:ext cx="7872743" cy="98578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2903">
                <a:solidFill>
                  <a:srgbClr val="FFFFFF"/>
                </a:solidFill>
                <a:latin typeface="Arial Rounded"/>
                <a:ea typeface="Arial Rounded"/>
                <a:cs typeface="Arial Rounded"/>
                <a:sym typeface="Arial Rounded"/>
              </a:rPr>
              <a:t>RESULTADOS PLAN DE DESARROLLO</a:t>
            </a:r>
            <a:endParaRPr/>
          </a:p>
          <a:p>
            <a:pPr indent="0" lvl="0" marL="0" marR="0" rtl="0" algn="l">
              <a:spcBef>
                <a:spcPts val="0"/>
              </a:spcBef>
              <a:spcAft>
                <a:spcPts val="0"/>
              </a:spcAft>
              <a:buNone/>
            </a:pPr>
            <a:r>
              <a:rPr b="1" lang="es-CO" sz="2903">
                <a:solidFill>
                  <a:srgbClr val="FFFFFF"/>
                </a:solidFill>
                <a:latin typeface="Arial Rounded"/>
                <a:ea typeface="Arial Rounded"/>
                <a:cs typeface="Arial Rounded"/>
                <a:sym typeface="Arial Rounded"/>
              </a:rPr>
              <a:t>IDT – VIGENCIA 2018-2019</a:t>
            </a:r>
            <a:endParaRPr/>
          </a:p>
        </p:txBody>
      </p:sp>
      <p:sp>
        <p:nvSpPr>
          <p:cNvPr id="783" name="Google Shape;783;p104"/>
          <p:cNvSpPr txBox="1"/>
          <p:nvPr/>
        </p:nvSpPr>
        <p:spPr>
          <a:xfrm>
            <a:off x="1502164" y="1534991"/>
            <a:ext cx="9002653" cy="315599"/>
          </a:xfrm>
          <a:prstGeom prst="rect">
            <a:avLst/>
          </a:prstGeom>
          <a:solidFill>
            <a:srgbClr val="00B3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FFFFFF"/>
                </a:solidFill>
                <a:latin typeface="Arial Rounded"/>
                <a:ea typeface="Arial Rounded"/>
                <a:cs typeface="Arial Rounded"/>
                <a:sym typeface="Arial Rounded"/>
              </a:rPr>
              <a:t>Proyecto de Inversión 1036: </a:t>
            </a:r>
            <a:r>
              <a:rPr b="1" i="1" lang="es-CO" sz="1451">
                <a:solidFill>
                  <a:srgbClr val="FFFFFF"/>
                </a:solidFill>
                <a:latin typeface="Arial Rounded"/>
                <a:ea typeface="Arial Rounded"/>
                <a:cs typeface="Arial Rounded"/>
                <a:sym typeface="Arial Rounded"/>
              </a:rPr>
              <a:t>Bogotá destino turístico, competitivo y sostenible </a:t>
            </a:r>
            <a:endParaRPr/>
          </a:p>
        </p:txBody>
      </p:sp>
      <p:sp>
        <p:nvSpPr>
          <p:cNvPr id="784" name="Google Shape;784;p104"/>
          <p:cNvSpPr txBox="1"/>
          <p:nvPr/>
        </p:nvSpPr>
        <p:spPr>
          <a:xfrm>
            <a:off x="6098569" y="6367979"/>
            <a:ext cx="4406249" cy="341444"/>
          </a:xfrm>
          <a:prstGeom prst="rect">
            <a:avLst/>
          </a:prstGeom>
          <a:noFill/>
          <a:ln>
            <a:noFill/>
          </a:ln>
        </p:spPr>
        <p:txBody>
          <a:bodyPr anchorCtr="0" anchor="t" bIns="44725" lIns="89450" spcFirstLastPara="1" rIns="89450" wrap="square" tIns="44725">
            <a:noAutofit/>
          </a:bodyPr>
          <a:lstStyle/>
          <a:p>
            <a:pPr indent="0" lvl="0" marL="0" marR="0" rtl="0" algn="r">
              <a:spcBef>
                <a:spcPts val="0"/>
              </a:spcBef>
              <a:spcAft>
                <a:spcPts val="0"/>
              </a:spcAft>
              <a:buNone/>
            </a:pPr>
            <a:r>
              <a:rPr b="1" lang="es-CO" sz="816">
                <a:solidFill>
                  <a:schemeClr val="dk1"/>
                </a:solidFill>
                <a:latin typeface="Century Gothic"/>
                <a:ea typeface="Century Gothic"/>
                <a:cs typeface="Century Gothic"/>
                <a:sym typeface="Century Gothic"/>
              </a:rPr>
              <a:t>Fuente: Metas:</a:t>
            </a:r>
            <a:r>
              <a:rPr lang="es-CO" sz="816">
                <a:solidFill>
                  <a:schemeClr val="dk1"/>
                </a:solidFill>
                <a:latin typeface="Century Gothic"/>
                <a:ea typeface="Century Gothic"/>
                <a:cs typeface="Century Gothic"/>
                <a:sym typeface="Century Gothic"/>
              </a:rPr>
              <a:t> Plan de Gestión Institucional IDT a 30 de agosto de 2019</a:t>
            </a:r>
            <a:endParaRPr/>
          </a:p>
          <a:p>
            <a:pPr indent="0" lvl="0" marL="0" marR="0" rtl="0" algn="l">
              <a:spcBef>
                <a:spcPts val="0"/>
              </a:spcBef>
              <a:spcAft>
                <a:spcPts val="0"/>
              </a:spcAft>
              <a:buNone/>
            </a:pPr>
            <a:r>
              <a:rPr lang="es-CO" sz="816">
                <a:solidFill>
                  <a:schemeClr val="dk1"/>
                </a:solidFill>
                <a:latin typeface="Century Gothic"/>
                <a:ea typeface="Century Gothic"/>
                <a:cs typeface="Century Gothic"/>
                <a:sym typeface="Century Gothic"/>
              </a:rPr>
              <a:t>             </a:t>
            </a:r>
            <a:r>
              <a:rPr b="1" lang="es-CO" sz="816">
                <a:solidFill>
                  <a:schemeClr val="dk1"/>
                </a:solidFill>
                <a:latin typeface="Century Gothic"/>
                <a:ea typeface="Century Gothic"/>
                <a:cs typeface="Century Gothic"/>
                <a:sym typeface="Century Gothic"/>
              </a:rPr>
              <a:t>            Presupuesto: </a:t>
            </a:r>
            <a:r>
              <a:rPr lang="es-CO" sz="816">
                <a:solidFill>
                  <a:schemeClr val="dk1"/>
                </a:solidFill>
                <a:latin typeface="Century Gothic"/>
                <a:ea typeface="Century Gothic"/>
                <a:cs typeface="Century Gothic"/>
                <a:sym typeface="Century Gothic"/>
              </a:rPr>
              <a:t>PREDIS al 30/08/2019</a:t>
            </a:r>
            <a:endParaRPr/>
          </a:p>
        </p:txBody>
      </p:sp>
      <p:graphicFrame>
        <p:nvGraphicFramePr>
          <p:cNvPr id="785" name="Google Shape;785;p104"/>
          <p:cNvGraphicFramePr/>
          <p:nvPr/>
        </p:nvGraphicFramePr>
        <p:xfrm>
          <a:off x="1505366" y="1906444"/>
          <a:ext cx="3000000" cy="3000000"/>
        </p:xfrm>
        <a:graphic>
          <a:graphicData uri="http://schemas.openxmlformats.org/drawingml/2006/table">
            <a:tbl>
              <a:tblPr>
                <a:noFill/>
                <a:tableStyleId>{DAFD46A7-334E-4D7B-BFCB-D10F1407420F}</a:tableStyleId>
              </a:tblPr>
              <a:tblGrid>
                <a:gridCol w="2149250"/>
                <a:gridCol w="1049000"/>
                <a:gridCol w="622175"/>
                <a:gridCol w="728000"/>
                <a:gridCol w="654150"/>
                <a:gridCol w="907375"/>
                <a:gridCol w="664700"/>
                <a:gridCol w="949575"/>
                <a:gridCol w="1266100"/>
              </a:tblGrid>
              <a:tr h="285050">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META PLAN</a:t>
                      </a:r>
                      <a:endParaRPr/>
                    </a:p>
                  </a:txBody>
                  <a:tcPr marT="6325" marB="0" marR="6325" marL="63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CUATRIENIO</a:t>
                      </a:r>
                      <a:endParaRPr/>
                    </a:p>
                  </a:txBody>
                  <a:tcPr marT="6325" marB="0" marR="6325" marL="63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PROG. 2019</a:t>
                      </a:r>
                      <a:endParaRPr/>
                    </a:p>
                  </a:txBody>
                  <a:tcPr marT="6325" marB="0" marR="6325" marL="63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gridSpan="4">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AVANCE  EJECUCIÓN 2019</a:t>
                      </a:r>
                      <a:endParaRPr/>
                    </a:p>
                  </a:txBody>
                  <a:tcPr marT="6325" marB="0" marR="6325" marL="63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hMerge="1"/>
                <a:tc hMerge="1"/>
                <a:tc hMerge="1"/>
                <a:tc grid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AVANCE CUATRIENIO</a:t>
                      </a:r>
                      <a:endParaRPr/>
                    </a:p>
                  </a:txBody>
                  <a:tcPr marT="6325" marB="0" marR="6325" marL="6325" anchor="ctr">
                    <a:lnL cap="flat" cmpd="sng" w="1270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hMerge="1"/>
              </a:tr>
              <a:tr h="352000">
                <a:tc vMerge="1"/>
                <a:tc vMerge="1"/>
                <a:tc vMerge="1"/>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a:t>
                      </a:r>
                      <a:endParaRPr/>
                    </a:p>
                  </a:txBody>
                  <a:tcPr marT="6325" marB="0" marR="6325" marL="63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325" marB="0" marR="6325" marL="63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PPTO</a:t>
                      </a:r>
                      <a:endParaRPr/>
                    </a:p>
                  </a:txBody>
                  <a:tcPr marT="6325" marB="0" marR="6325" marL="63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325" marB="0" marR="6325" marL="63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a:t>
                      </a:r>
                      <a:endParaRPr/>
                    </a:p>
                  </a:txBody>
                  <a:tcPr marT="6325" marB="0" marR="6325" marL="6325" anchor="ctr">
                    <a:lnL cap="flat" cmpd="sng" w="1270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325" marB="0" marR="6325" marL="63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r>
              <a:tr h="738550">
                <a:tc>
                  <a:txBody>
                    <a:bodyPr/>
                    <a:lstStyle/>
                    <a:p>
                      <a:pPr indent="0" lvl="0" marL="0" marR="0" rtl="0" algn="l">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Cinco (5) atractivos turísticos intervenidos (entre ellos: centro histórico, Monserrate y cerros orientales)</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5 </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2</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0</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0%</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$261</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17%</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3</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60%</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r>
              <a:tr h="755375">
                <a:tc>
                  <a:txBody>
                    <a:bodyPr/>
                    <a:lstStyle/>
                    <a:p>
                      <a:pPr indent="0" lvl="0" marL="0" marR="0" rtl="0" algn="just">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Fortalecer doscientas (200) empresas, prestadores de servicios turísticos y complementarios</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200 </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85</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12</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14%</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$728</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55%</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127</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64%</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r>
              <a:tr h="568325">
                <a:tc>
                  <a:txBody>
                    <a:bodyPr/>
                    <a:lstStyle/>
                    <a:p>
                      <a:pPr indent="0" lvl="0" marL="0" marR="0" rtl="0" algn="just">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Quinientas (500) personas vinculadas a procesos de formación</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500 </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241</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115</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48%</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$971</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92%</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374</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 75%</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r>
              <a:tr h="568325">
                <a:tc>
                  <a:txBody>
                    <a:bodyPr/>
                    <a:lstStyle/>
                    <a:p>
                      <a:pPr indent="0" lvl="0" marL="0" marR="0" rtl="0" algn="just">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Realizar cuatro (4) investigaciones del sector turismo de Bogotá</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4 </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1</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1</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100%</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$1.134</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92%</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3</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75%</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r>
            </a:tbl>
          </a:graphicData>
        </a:graphic>
      </p:graphicFrame>
      <p:graphicFrame>
        <p:nvGraphicFramePr>
          <p:cNvPr id="786" name="Google Shape;786;p104"/>
          <p:cNvGraphicFramePr/>
          <p:nvPr/>
        </p:nvGraphicFramePr>
        <p:xfrm>
          <a:off x="7663456" y="1153259"/>
          <a:ext cx="3000000" cy="3000000"/>
        </p:xfrm>
        <a:graphic>
          <a:graphicData uri="http://schemas.openxmlformats.org/drawingml/2006/table">
            <a:tbl>
              <a:tblPr>
                <a:noFill/>
                <a:tableStyleId>{DAFD46A7-334E-4D7B-BFCB-D10F1407420F}</a:tableStyleId>
              </a:tblPr>
              <a:tblGrid>
                <a:gridCol w="2721750"/>
              </a:tblGrid>
              <a:tr h="391650">
                <a:tc>
                  <a:txBody>
                    <a:bodyPr/>
                    <a:lstStyle/>
                    <a:p>
                      <a:pPr indent="0" lvl="0" marL="0" marR="0" rtl="0" algn="r">
                        <a:spcBef>
                          <a:spcPts val="0"/>
                        </a:spcBef>
                        <a:spcAft>
                          <a:spcPts val="0"/>
                        </a:spcAft>
                        <a:buNone/>
                      </a:pPr>
                      <a:r>
                        <a:rPr b="1" lang="es-CO" sz="1300" u="none" strike="noStrike">
                          <a:solidFill>
                            <a:srgbClr val="0F243E"/>
                          </a:solidFill>
                          <a:latin typeface="Century Gothic"/>
                          <a:ea typeface="Century Gothic"/>
                          <a:cs typeface="Century Gothic"/>
                          <a:sym typeface="Century Gothic"/>
                        </a:rPr>
                        <a:t>Cifras en Millones de Pesos</a:t>
                      </a:r>
                      <a:endParaRPr b="1" i="0" sz="1300" u="none" strike="noStrike">
                        <a:solidFill>
                          <a:srgbClr val="0F243E"/>
                        </a:solidFill>
                        <a:latin typeface="Century Gothic"/>
                        <a:ea typeface="Century Gothic"/>
                        <a:cs typeface="Century Gothic"/>
                        <a:sym typeface="Century Gothic"/>
                      </a:endParaRPr>
                    </a:p>
                  </a:txBody>
                  <a:tcPr marT="8625" marB="0" marR="8650" marL="8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pSp>
        <p:nvGrpSpPr>
          <p:cNvPr id="787" name="Google Shape;787;p104"/>
          <p:cNvGrpSpPr/>
          <p:nvPr/>
        </p:nvGrpSpPr>
        <p:grpSpPr>
          <a:xfrm>
            <a:off x="7937850" y="1373131"/>
            <a:ext cx="2566968" cy="183587"/>
            <a:chOff x="6891649" y="1513938"/>
            <a:chExt cx="2830201" cy="202413"/>
          </a:xfrm>
        </p:grpSpPr>
        <p:cxnSp>
          <p:nvCxnSpPr>
            <p:cNvPr id="788" name="Google Shape;788;p104"/>
            <p:cNvCxnSpPr/>
            <p:nvPr/>
          </p:nvCxnSpPr>
          <p:spPr>
            <a:xfrm rot="10800000">
              <a:off x="7058211" y="1620391"/>
              <a:ext cx="2663639" cy="0"/>
            </a:xfrm>
            <a:prstGeom prst="straightConnector1">
              <a:avLst/>
            </a:prstGeom>
            <a:noFill/>
            <a:ln cap="flat" cmpd="sng" w="12700">
              <a:solidFill>
                <a:srgbClr val="85DFFF"/>
              </a:solidFill>
              <a:prstDash val="solid"/>
              <a:round/>
              <a:headEnd len="sm" w="sm" type="none"/>
              <a:tailEnd len="sm" w="sm" type="none"/>
            </a:ln>
          </p:spPr>
        </p:cxnSp>
        <p:pic>
          <p:nvPicPr>
            <p:cNvPr descr="Imagen relacionada" id="789" name="Google Shape;789;p104"/>
            <p:cNvPicPr preferRelativeResize="0"/>
            <p:nvPr/>
          </p:nvPicPr>
          <p:blipFill rotWithShape="1">
            <a:blip r:embed="rId3">
              <a:alphaModFix/>
            </a:blip>
            <a:srcRect b="0" l="0" r="0" t="0"/>
            <a:stretch/>
          </p:blipFill>
          <p:spPr>
            <a:xfrm>
              <a:off x="6891649" y="1513938"/>
              <a:ext cx="173497" cy="202413"/>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4" name="Shape 794"/>
        <p:cNvGrpSpPr/>
        <p:nvPr/>
      </p:nvGrpSpPr>
      <p:grpSpPr>
        <a:xfrm>
          <a:off x="0" y="0"/>
          <a:ext cx="0" cy="0"/>
          <a:chOff x="0" y="0"/>
          <a:chExt cx="0" cy="0"/>
        </a:xfrm>
      </p:grpSpPr>
      <p:sp>
        <p:nvSpPr>
          <p:cNvPr id="795" name="Google Shape;795;p105"/>
          <p:cNvSpPr/>
          <p:nvPr/>
        </p:nvSpPr>
        <p:spPr>
          <a:xfrm>
            <a:off x="1684721" y="6579834"/>
            <a:ext cx="8827697" cy="31063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23">
              <a:solidFill>
                <a:srgbClr val="FFFFFF"/>
              </a:solidFill>
              <a:latin typeface="Calibri"/>
              <a:ea typeface="Calibri"/>
              <a:cs typeface="Calibri"/>
              <a:sym typeface="Calibri"/>
            </a:endParaRPr>
          </a:p>
        </p:txBody>
      </p:sp>
      <p:sp>
        <p:nvSpPr>
          <p:cNvPr id="796" name="Google Shape;796;p105"/>
          <p:cNvSpPr txBox="1"/>
          <p:nvPr/>
        </p:nvSpPr>
        <p:spPr>
          <a:xfrm>
            <a:off x="1684721" y="32846"/>
            <a:ext cx="7872743" cy="98578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2903">
                <a:solidFill>
                  <a:srgbClr val="FFFFFF"/>
                </a:solidFill>
                <a:latin typeface="Arial Rounded"/>
                <a:ea typeface="Arial Rounded"/>
                <a:cs typeface="Arial Rounded"/>
                <a:sym typeface="Arial Rounded"/>
              </a:rPr>
              <a:t>RESULTADOS PLAN DE DESARROLLO</a:t>
            </a:r>
            <a:endParaRPr/>
          </a:p>
          <a:p>
            <a:pPr indent="0" lvl="0" marL="0" marR="0" rtl="0" algn="l">
              <a:spcBef>
                <a:spcPts val="0"/>
              </a:spcBef>
              <a:spcAft>
                <a:spcPts val="0"/>
              </a:spcAft>
              <a:buNone/>
            </a:pPr>
            <a:r>
              <a:rPr b="1" lang="es-CO" sz="2903">
                <a:solidFill>
                  <a:srgbClr val="FFFFFF"/>
                </a:solidFill>
                <a:latin typeface="Arial Rounded"/>
                <a:ea typeface="Arial Rounded"/>
                <a:cs typeface="Arial Rounded"/>
                <a:sym typeface="Arial Rounded"/>
              </a:rPr>
              <a:t>IDT – VIGENCIA 2018-2019</a:t>
            </a:r>
            <a:endParaRPr/>
          </a:p>
        </p:txBody>
      </p:sp>
      <p:sp>
        <p:nvSpPr>
          <p:cNvPr id="797" name="Google Shape;797;p105"/>
          <p:cNvSpPr txBox="1"/>
          <p:nvPr/>
        </p:nvSpPr>
        <p:spPr>
          <a:xfrm>
            <a:off x="1557739" y="1254471"/>
            <a:ext cx="9631297" cy="315599"/>
          </a:xfrm>
          <a:prstGeom prst="rect">
            <a:avLst/>
          </a:prstGeom>
          <a:solidFill>
            <a:srgbClr val="00B3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FFFFFF"/>
                </a:solidFill>
                <a:latin typeface="Arial Rounded"/>
                <a:ea typeface="Arial Rounded"/>
                <a:cs typeface="Arial Rounded"/>
                <a:sym typeface="Arial Rounded"/>
              </a:rPr>
              <a:t>Proyecto de Inversión 988:</a:t>
            </a:r>
            <a:r>
              <a:rPr b="1" i="1" lang="es-CO" sz="1451">
                <a:solidFill>
                  <a:srgbClr val="FFFFFF"/>
                </a:solidFill>
                <a:latin typeface="Arial Rounded"/>
                <a:ea typeface="Arial Rounded"/>
                <a:cs typeface="Arial Rounded"/>
                <a:sym typeface="Arial Rounded"/>
              </a:rPr>
              <a:t>Turismo como generador de desarrollo, confianza y felicidad para todos </a:t>
            </a:r>
            <a:endParaRPr/>
          </a:p>
        </p:txBody>
      </p:sp>
      <p:sp>
        <p:nvSpPr>
          <p:cNvPr id="798" name="Google Shape;798;p105"/>
          <p:cNvSpPr txBox="1"/>
          <p:nvPr/>
        </p:nvSpPr>
        <p:spPr>
          <a:xfrm>
            <a:off x="1684722" y="3851336"/>
            <a:ext cx="9276566" cy="315599"/>
          </a:xfrm>
          <a:prstGeom prst="rect">
            <a:avLst/>
          </a:prstGeom>
          <a:solidFill>
            <a:srgbClr val="00B3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FFFFFF"/>
                </a:solidFill>
                <a:latin typeface="Arial Rounded"/>
                <a:ea typeface="Arial Rounded"/>
                <a:cs typeface="Arial Rounded"/>
                <a:sym typeface="Arial Rounded"/>
              </a:rPr>
              <a:t>Proyecto de Inversión 1038: </a:t>
            </a:r>
            <a:r>
              <a:rPr b="1" i="1" lang="es-CO" sz="1451">
                <a:solidFill>
                  <a:srgbClr val="FFFFFF"/>
                </a:solidFill>
                <a:latin typeface="Arial Rounded"/>
                <a:ea typeface="Arial Rounded"/>
                <a:cs typeface="Arial Rounded"/>
                <a:sym typeface="Arial Rounded"/>
              </a:rPr>
              <a:t>Fortalecimiento institucional</a:t>
            </a:r>
            <a:endParaRPr/>
          </a:p>
        </p:txBody>
      </p:sp>
      <p:graphicFrame>
        <p:nvGraphicFramePr>
          <p:cNvPr id="799" name="Google Shape;799;p105"/>
          <p:cNvGraphicFramePr/>
          <p:nvPr/>
        </p:nvGraphicFramePr>
        <p:xfrm>
          <a:off x="1550125" y="1618332"/>
          <a:ext cx="3000000" cy="3000000"/>
        </p:xfrm>
        <a:graphic>
          <a:graphicData uri="http://schemas.openxmlformats.org/drawingml/2006/table">
            <a:tbl>
              <a:tblPr>
                <a:noFill/>
                <a:tableStyleId>{DAFD46A7-334E-4D7B-BFCB-D10F1407420F}</a:tableStyleId>
              </a:tblPr>
              <a:tblGrid>
                <a:gridCol w="2350875"/>
                <a:gridCol w="1128875"/>
                <a:gridCol w="624975"/>
                <a:gridCol w="664075"/>
                <a:gridCol w="877850"/>
                <a:gridCol w="872250"/>
                <a:gridCol w="970675"/>
                <a:gridCol w="886275"/>
                <a:gridCol w="1276650"/>
              </a:tblGrid>
              <a:tr h="307075">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META PLAN</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CUATRIENIO</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PROG. 2019</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gridSpan="4">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AVANCE</a:t>
                      </a:r>
                      <a:r>
                        <a:rPr b="1" i="0" lang="es-CO" sz="1100" u="none" strike="noStrike">
                          <a:solidFill>
                            <a:srgbClr val="FFFFFF"/>
                          </a:solidFill>
                          <a:latin typeface="Arial Rounded"/>
                          <a:ea typeface="Arial Rounded"/>
                          <a:cs typeface="Arial Rounded"/>
                          <a:sym typeface="Arial Rounded"/>
                        </a:rPr>
                        <a:t> EJECUCIÓN </a:t>
                      </a:r>
                      <a:r>
                        <a:rPr b="1" i="0" lang="es-CO" sz="1100" u="none" strike="noStrike">
                          <a:solidFill>
                            <a:srgbClr val="FFFFFF"/>
                          </a:solidFill>
                          <a:latin typeface="Arial Rounded"/>
                          <a:ea typeface="Arial Rounded"/>
                          <a:cs typeface="Arial Rounded"/>
                          <a:sym typeface="Arial Rounded"/>
                        </a:rPr>
                        <a:t>2019</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hMerge="1"/>
                <a:tc hMerge="1"/>
                <a:tc hMerge="1"/>
                <a:tc grid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AVANCE CUATRIENIO</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hMerge="1"/>
              </a:tr>
              <a:tr h="289850">
                <a:tc vMerge="1"/>
                <a:tc vMerge="1"/>
                <a:tc vMerge="1"/>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PPTO</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r>
              <a:tr h="500100">
                <a:tc>
                  <a:txBody>
                    <a:bodyPr/>
                    <a:lstStyle/>
                    <a:p>
                      <a:pPr indent="0" lvl="0" marL="0" marR="0" rtl="0" algn="just">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Novecientas mil (900.000) personas atendidas a través de la red de información turística</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5A5A5"/>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900.000 </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5A5A5"/>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245.000</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5A5A5"/>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118.080</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5A5A5"/>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48%</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5A5A5"/>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$2.190</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5A5A5"/>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88%</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5A5A5"/>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646.864</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5A5A5"/>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72%</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5A5A5"/>
                      </a:solidFill>
                      <a:prstDash val="solid"/>
                      <a:round/>
                      <a:headEnd len="sm" w="sm" type="none"/>
                      <a:tailEnd len="sm" w="sm" type="none"/>
                    </a:lnB>
                  </a:tcPr>
                </a:tc>
              </a:tr>
              <a:tr h="872600">
                <a:tc>
                  <a:txBody>
                    <a:bodyPr/>
                    <a:lstStyle/>
                    <a:p>
                      <a:pPr indent="0" lvl="0" marL="0" marR="0" rtl="0" algn="just">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Participar y/o realizar doscientas cincuenta (250) actividades de promoción y posicionamiento turístico</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250</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26</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36</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138%</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$3.834</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85%</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260</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104%</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6A6A6"/>
                      </a:solidFill>
                      <a:prstDash val="solid"/>
                      <a:round/>
                      <a:headEnd len="sm" w="sm" type="none"/>
                      <a:tailEnd len="sm" w="sm" type="none"/>
                    </a:lnB>
                  </a:tcPr>
                </a:tc>
              </a:tr>
            </a:tbl>
          </a:graphicData>
        </a:graphic>
      </p:graphicFrame>
      <p:graphicFrame>
        <p:nvGraphicFramePr>
          <p:cNvPr id="800" name="Google Shape;800;p105"/>
          <p:cNvGraphicFramePr/>
          <p:nvPr/>
        </p:nvGraphicFramePr>
        <p:xfrm>
          <a:off x="8196584" y="868083"/>
          <a:ext cx="3000000" cy="3000000"/>
        </p:xfrm>
        <a:graphic>
          <a:graphicData uri="http://schemas.openxmlformats.org/drawingml/2006/table">
            <a:tbl>
              <a:tblPr>
                <a:noFill/>
                <a:tableStyleId>{DAFD46A7-334E-4D7B-BFCB-D10F1407420F}</a:tableStyleId>
              </a:tblPr>
              <a:tblGrid>
                <a:gridCol w="2721750"/>
              </a:tblGrid>
              <a:tr h="391650">
                <a:tc>
                  <a:txBody>
                    <a:bodyPr/>
                    <a:lstStyle/>
                    <a:p>
                      <a:pPr indent="0" lvl="0" marL="0" marR="0" rtl="0" algn="r">
                        <a:spcBef>
                          <a:spcPts val="0"/>
                        </a:spcBef>
                        <a:spcAft>
                          <a:spcPts val="0"/>
                        </a:spcAft>
                        <a:buNone/>
                      </a:pPr>
                      <a:r>
                        <a:rPr b="1" lang="es-CO" sz="1300" u="none" strike="noStrike">
                          <a:solidFill>
                            <a:srgbClr val="0F243E"/>
                          </a:solidFill>
                          <a:latin typeface="Century Gothic"/>
                          <a:ea typeface="Century Gothic"/>
                          <a:cs typeface="Century Gothic"/>
                          <a:sym typeface="Century Gothic"/>
                        </a:rPr>
                        <a:t>Cifras en Millones de Pesos</a:t>
                      </a:r>
                      <a:endParaRPr b="1" i="0" sz="1300" u="none" strike="noStrike">
                        <a:solidFill>
                          <a:srgbClr val="0F243E"/>
                        </a:solidFill>
                        <a:latin typeface="Century Gothic"/>
                        <a:ea typeface="Century Gothic"/>
                        <a:cs typeface="Century Gothic"/>
                        <a:sym typeface="Century Gothic"/>
                      </a:endParaRPr>
                    </a:p>
                  </a:txBody>
                  <a:tcPr marT="8625" marB="0" marR="8650" marL="8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801" name="Google Shape;801;p105"/>
          <p:cNvSpPr txBox="1"/>
          <p:nvPr/>
        </p:nvSpPr>
        <p:spPr>
          <a:xfrm>
            <a:off x="6478397" y="6381605"/>
            <a:ext cx="4406249" cy="341444"/>
          </a:xfrm>
          <a:prstGeom prst="rect">
            <a:avLst/>
          </a:prstGeom>
          <a:noFill/>
          <a:ln>
            <a:noFill/>
          </a:ln>
        </p:spPr>
        <p:txBody>
          <a:bodyPr anchorCtr="0" anchor="t" bIns="44725" lIns="89450" spcFirstLastPara="1" rIns="89450" wrap="square" tIns="44725">
            <a:noAutofit/>
          </a:bodyPr>
          <a:lstStyle/>
          <a:p>
            <a:pPr indent="0" lvl="0" marL="0" marR="0" rtl="0" algn="r">
              <a:spcBef>
                <a:spcPts val="0"/>
              </a:spcBef>
              <a:spcAft>
                <a:spcPts val="0"/>
              </a:spcAft>
              <a:buNone/>
            </a:pPr>
            <a:r>
              <a:rPr b="1" lang="es-CO" sz="816">
                <a:solidFill>
                  <a:schemeClr val="dk1"/>
                </a:solidFill>
                <a:latin typeface="Century Gothic"/>
                <a:ea typeface="Century Gothic"/>
                <a:cs typeface="Century Gothic"/>
                <a:sym typeface="Century Gothic"/>
              </a:rPr>
              <a:t>Fuente: Metas:</a:t>
            </a:r>
            <a:r>
              <a:rPr lang="es-CO" sz="816">
                <a:solidFill>
                  <a:schemeClr val="dk1"/>
                </a:solidFill>
                <a:latin typeface="Century Gothic"/>
                <a:ea typeface="Century Gothic"/>
                <a:cs typeface="Century Gothic"/>
                <a:sym typeface="Century Gothic"/>
              </a:rPr>
              <a:t> Plan de Gestión Institucional IDT a 30 de agosto de 2019</a:t>
            </a:r>
            <a:endParaRPr/>
          </a:p>
          <a:p>
            <a:pPr indent="0" lvl="0" marL="0" marR="0" rtl="0" algn="l">
              <a:spcBef>
                <a:spcPts val="0"/>
              </a:spcBef>
              <a:spcAft>
                <a:spcPts val="0"/>
              </a:spcAft>
              <a:buNone/>
            </a:pPr>
            <a:r>
              <a:rPr lang="es-CO" sz="816">
                <a:solidFill>
                  <a:schemeClr val="dk1"/>
                </a:solidFill>
                <a:latin typeface="Century Gothic"/>
                <a:ea typeface="Century Gothic"/>
                <a:cs typeface="Century Gothic"/>
                <a:sym typeface="Century Gothic"/>
              </a:rPr>
              <a:t>             </a:t>
            </a:r>
            <a:r>
              <a:rPr b="1" lang="es-CO" sz="816">
                <a:solidFill>
                  <a:schemeClr val="dk1"/>
                </a:solidFill>
                <a:latin typeface="Century Gothic"/>
                <a:ea typeface="Century Gothic"/>
                <a:cs typeface="Century Gothic"/>
                <a:sym typeface="Century Gothic"/>
              </a:rPr>
              <a:t>          Presupuesto: </a:t>
            </a:r>
            <a:r>
              <a:rPr lang="es-CO" sz="816">
                <a:solidFill>
                  <a:schemeClr val="dk1"/>
                </a:solidFill>
                <a:latin typeface="Century Gothic"/>
                <a:ea typeface="Century Gothic"/>
                <a:cs typeface="Century Gothic"/>
                <a:sym typeface="Century Gothic"/>
              </a:rPr>
              <a:t>PREDIS al 30/08/2019</a:t>
            </a:r>
            <a:endParaRPr/>
          </a:p>
        </p:txBody>
      </p:sp>
      <p:graphicFrame>
        <p:nvGraphicFramePr>
          <p:cNvPr id="802" name="Google Shape;802;p105"/>
          <p:cNvGraphicFramePr/>
          <p:nvPr/>
        </p:nvGraphicFramePr>
        <p:xfrm>
          <a:off x="1686178" y="4212119"/>
          <a:ext cx="3000000" cy="3000000"/>
        </p:xfrm>
        <a:graphic>
          <a:graphicData uri="http://schemas.openxmlformats.org/drawingml/2006/table">
            <a:tbl>
              <a:tblPr>
                <a:noFill/>
                <a:tableStyleId>{DAFD46A7-334E-4D7B-BFCB-D10F1407420F}</a:tableStyleId>
              </a:tblPr>
              <a:tblGrid>
                <a:gridCol w="2800250"/>
                <a:gridCol w="1085300"/>
                <a:gridCol w="762525"/>
                <a:gridCol w="952150"/>
                <a:gridCol w="713275"/>
                <a:gridCol w="917925"/>
                <a:gridCol w="865175"/>
                <a:gridCol w="1183125"/>
              </a:tblGrid>
              <a:tr h="311575">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META PLAN</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6A6A6"/>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CUATRIENIO</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6A6A6"/>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PROG. 2019</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6A6A6"/>
                      </a:solidFill>
                      <a:prstDash val="solid"/>
                      <a:round/>
                      <a:headEnd len="sm" w="sm" type="none"/>
                      <a:tailEnd len="sm" w="sm" type="none"/>
                    </a:lnB>
                    <a:solidFill>
                      <a:srgbClr val="002060"/>
                    </a:solidFill>
                  </a:tcPr>
                </a:tc>
                <a:tc gridSpan="4">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AVANCE</a:t>
                      </a:r>
                      <a:r>
                        <a:rPr b="1" i="0" lang="es-CO" sz="1100" u="none" strike="noStrike">
                          <a:solidFill>
                            <a:srgbClr val="FFFFFF"/>
                          </a:solidFill>
                          <a:latin typeface="Arial Rounded"/>
                          <a:ea typeface="Arial Rounded"/>
                          <a:cs typeface="Arial Rounded"/>
                          <a:sym typeface="Arial Rounded"/>
                        </a:rPr>
                        <a:t> EJECUCIÓN </a:t>
                      </a:r>
                      <a:r>
                        <a:rPr b="1" i="0" lang="es-CO" sz="1100" u="none" strike="noStrike">
                          <a:solidFill>
                            <a:srgbClr val="FFFFFF"/>
                          </a:solidFill>
                          <a:latin typeface="Arial Rounded"/>
                          <a:ea typeface="Arial Rounded"/>
                          <a:cs typeface="Arial Rounded"/>
                          <a:sym typeface="Arial Rounded"/>
                        </a:rPr>
                        <a:t>2019</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6A6A6"/>
                      </a:solidFill>
                      <a:prstDash val="solid"/>
                      <a:round/>
                      <a:headEnd len="sm" w="sm" type="none"/>
                      <a:tailEnd len="sm" w="sm" type="none"/>
                    </a:lnB>
                    <a:solidFill>
                      <a:srgbClr val="002060"/>
                    </a:solidFill>
                  </a:tcPr>
                </a:tc>
                <a:tc hMerge="1"/>
                <a:tc hMerge="1"/>
                <a:tc hMerge="1"/>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 AVANCE CUATRIENIO</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6A6A6"/>
                      </a:solidFill>
                      <a:prstDash val="solid"/>
                      <a:round/>
                      <a:headEnd len="sm" w="sm" type="none"/>
                      <a:tailEnd len="sm" w="sm" type="none"/>
                    </a:lnB>
                    <a:solidFill>
                      <a:srgbClr val="002060"/>
                    </a:solidFill>
                  </a:tcPr>
                </a:tc>
              </a:tr>
              <a:tr h="279500">
                <a:tc vMerge="1"/>
                <a:tc vMerge="1"/>
                <a:tc vMerge="1"/>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PPTO</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solidFill>
                      <a:srgbClr val="002060"/>
                    </a:solidFill>
                  </a:tcPr>
                </a:tc>
                <a:tc vMerge="1"/>
              </a:tr>
              <a:tr h="414675">
                <a:tc>
                  <a:txBody>
                    <a:bodyPr/>
                    <a:lstStyle/>
                    <a:p>
                      <a:pPr indent="0" lvl="0" marL="0" marR="0" rtl="0" algn="just">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Implementar y mantener el 80% del Sistema Integrado de Gestión en el IDT</a:t>
                      </a:r>
                      <a:r>
                        <a:rPr b="0" i="0" lang="es-CO" sz="1400" u="none" strike="noStrike">
                          <a:solidFill>
                            <a:srgbClr val="0070C0"/>
                          </a:solidFill>
                          <a:latin typeface="Century Gothic"/>
                          <a:ea typeface="Century Gothic"/>
                          <a:cs typeface="Century Gothic"/>
                          <a:sym typeface="Century Gothic"/>
                        </a:rPr>
                        <a:t>*</a:t>
                      </a:r>
                      <a:endParaRPr b="0" i="0" sz="1100" u="none" strike="noStrike">
                        <a:solidFill>
                          <a:srgbClr val="0070C0"/>
                        </a:solidFill>
                        <a:latin typeface="Century Gothic"/>
                        <a:ea typeface="Century Gothic"/>
                        <a:cs typeface="Century Gothic"/>
                        <a:sym typeface="Century Gothic"/>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80%</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1100" u="none" strike="noStrike">
                        <a:solidFill>
                          <a:srgbClr val="000000"/>
                        </a:solidFill>
                        <a:latin typeface="Century Gothic"/>
                        <a:ea typeface="Century Gothic"/>
                        <a:cs typeface="Century Gothic"/>
                        <a:sym typeface="Century Gothic"/>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1100" u="none" strike="noStrike">
                        <a:solidFill>
                          <a:srgbClr val="000000"/>
                        </a:solidFill>
                        <a:latin typeface="Century Gothic"/>
                        <a:ea typeface="Century Gothic"/>
                        <a:cs typeface="Century Gothic"/>
                        <a:sym typeface="Century Gothic"/>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1100" u="none" strike="noStrike">
                        <a:solidFill>
                          <a:schemeClr val="dk1"/>
                        </a:solidFill>
                        <a:latin typeface="Century Gothic"/>
                        <a:ea typeface="Century Gothic"/>
                        <a:cs typeface="Century Gothic"/>
                        <a:sym typeface="Century Gothic"/>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70%</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r>
              <a:tr h="432575">
                <a:tc>
                  <a:txBody>
                    <a:bodyPr/>
                    <a:lstStyle/>
                    <a:p>
                      <a:pPr indent="0" lvl="0" marL="0" marR="0" rtl="0" algn="just">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 Gestionar el 100% del plan de adecuación y sostenibilidad SIG-MIPG</a:t>
                      </a:r>
                      <a:r>
                        <a:rPr b="0" i="0" lang="es-CO" sz="1400" u="none" strike="noStrike">
                          <a:solidFill>
                            <a:srgbClr val="0070C0"/>
                          </a:solidFill>
                          <a:latin typeface="Century Gothic"/>
                          <a:ea typeface="Century Gothic"/>
                          <a:cs typeface="Century Gothic"/>
                          <a:sym typeface="Century Gothic"/>
                        </a:rPr>
                        <a:t>**</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100%</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100%</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58%</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58</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$3.413</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86%</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58%</a:t>
                      </a:r>
                      <a:endParaRPr/>
                    </a:p>
                  </a:txBody>
                  <a:tcPr marT="6325" marB="0" marR="6325" marL="632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r>
            </a:tbl>
          </a:graphicData>
        </a:graphic>
      </p:graphicFrame>
      <p:sp>
        <p:nvSpPr>
          <p:cNvPr id="803" name="Google Shape;803;p105"/>
          <p:cNvSpPr txBox="1"/>
          <p:nvPr/>
        </p:nvSpPr>
        <p:spPr>
          <a:xfrm>
            <a:off x="1612262" y="5669846"/>
            <a:ext cx="8531255" cy="6832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40">
                <a:solidFill>
                  <a:schemeClr val="dk1"/>
                </a:solidFill>
                <a:latin typeface="Calibri"/>
                <a:ea typeface="Calibri"/>
                <a:cs typeface="Calibri"/>
                <a:sym typeface="Calibri"/>
              </a:rPr>
              <a:t>*</a:t>
            </a:r>
            <a:r>
              <a:rPr b="1" lang="es-CO" sz="960">
                <a:solidFill>
                  <a:schemeClr val="dk1"/>
                </a:solidFill>
                <a:latin typeface="Calibri"/>
                <a:ea typeface="Calibri"/>
                <a:cs typeface="Calibri"/>
                <a:sym typeface="Calibri"/>
              </a:rPr>
              <a:t> </a:t>
            </a:r>
            <a:r>
              <a:rPr lang="es-CO" sz="960">
                <a:solidFill>
                  <a:schemeClr val="dk1"/>
                </a:solidFill>
                <a:latin typeface="Calibri"/>
                <a:ea typeface="Calibri"/>
                <a:cs typeface="Calibri"/>
                <a:sym typeface="Calibri"/>
              </a:rPr>
              <a:t>Se finalizó en el 2018,  la meta PDD de acuerdo con los lineamientos de la Secretaría General y la SDP (Circular 05 de 2019), para la transición del SIG al MIPG. La cual presentó una ejecución del 70% acorde con lo programado hasta el 2018.  </a:t>
            </a:r>
            <a:endParaRPr/>
          </a:p>
          <a:p>
            <a:pPr indent="0" lvl="0" marL="0" marR="0" rtl="0" algn="l">
              <a:spcBef>
                <a:spcPts val="0"/>
              </a:spcBef>
              <a:spcAft>
                <a:spcPts val="0"/>
              </a:spcAft>
              <a:buNone/>
            </a:pPr>
            <a:r>
              <a:rPr b="1" lang="es-CO" sz="1440">
                <a:solidFill>
                  <a:schemeClr val="dk1"/>
                </a:solidFill>
                <a:latin typeface="Calibri"/>
                <a:ea typeface="Calibri"/>
                <a:cs typeface="Calibri"/>
                <a:sym typeface="Calibri"/>
              </a:rPr>
              <a:t>**</a:t>
            </a:r>
            <a:r>
              <a:rPr b="1" lang="es-CO" sz="1320">
                <a:solidFill>
                  <a:schemeClr val="dk1"/>
                </a:solidFill>
                <a:latin typeface="Calibri"/>
                <a:ea typeface="Calibri"/>
                <a:cs typeface="Calibri"/>
                <a:sym typeface="Calibri"/>
              </a:rPr>
              <a:t> </a:t>
            </a:r>
            <a:r>
              <a:rPr lang="es-CO" sz="960">
                <a:solidFill>
                  <a:schemeClr val="dk1"/>
                </a:solidFill>
                <a:latin typeface="Calibri"/>
                <a:ea typeface="Calibri"/>
                <a:cs typeface="Calibri"/>
                <a:sym typeface="Calibri"/>
              </a:rPr>
              <a:t>A partir de 2019 se incluye nueva meta PDD relacionada con la Gestión del Plan de Adecuación del SIGD-MIPG.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8" name="Shape 808"/>
        <p:cNvGrpSpPr/>
        <p:nvPr/>
      </p:nvGrpSpPr>
      <p:grpSpPr>
        <a:xfrm>
          <a:off x="0" y="0"/>
          <a:ext cx="0" cy="0"/>
          <a:chOff x="0" y="0"/>
          <a:chExt cx="0" cy="0"/>
        </a:xfrm>
      </p:grpSpPr>
      <p:sp>
        <p:nvSpPr>
          <p:cNvPr id="809" name="Google Shape;809;p106"/>
          <p:cNvSpPr/>
          <p:nvPr/>
        </p:nvSpPr>
        <p:spPr>
          <a:xfrm>
            <a:off x="2125473" y="6580109"/>
            <a:ext cx="7944943" cy="311008"/>
          </a:xfrm>
          <a:prstGeom prst="rect">
            <a:avLst/>
          </a:prstGeom>
          <a:solidFill>
            <a:schemeClr val="lt1"/>
          </a:solidFill>
          <a:ln>
            <a:noFill/>
          </a:ln>
        </p:spPr>
        <p:txBody>
          <a:bodyPr anchorCtr="0" anchor="ctr" bIns="42775" lIns="85575" spcFirstLastPara="1" rIns="85575" wrap="square" tIns="42775">
            <a:noAutofit/>
          </a:bodyPr>
          <a:lstStyle/>
          <a:p>
            <a:pPr indent="0" lvl="0" marL="0" marR="0" rtl="0" algn="ctr">
              <a:spcBef>
                <a:spcPts val="0"/>
              </a:spcBef>
              <a:spcAft>
                <a:spcPts val="0"/>
              </a:spcAft>
              <a:buNone/>
            </a:pPr>
            <a:r>
              <a:t/>
            </a:r>
            <a:endParaRPr sz="1560">
              <a:solidFill>
                <a:srgbClr val="FFFFFF"/>
              </a:solidFill>
              <a:latin typeface="Calibri"/>
              <a:ea typeface="Calibri"/>
              <a:cs typeface="Calibri"/>
              <a:sym typeface="Calibri"/>
            </a:endParaRPr>
          </a:p>
        </p:txBody>
      </p:sp>
      <p:sp>
        <p:nvSpPr>
          <p:cNvPr id="810" name="Google Shape;810;p106"/>
          <p:cNvSpPr txBox="1"/>
          <p:nvPr/>
        </p:nvSpPr>
        <p:spPr>
          <a:xfrm>
            <a:off x="2125474" y="33118"/>
            <a:ext cx="7085784" cy="935887"/>
          </a:xfrm>
          <a:prstGeom prst="rect">
            <a:avLst/>
          </a:prstGeom>
          <a:noFill/>
          <a:ln>
            <a:noFill/>
          </a:ln>
        </p:spPr>
        <p:txBody>
          <a:bodyPr anchorCtr="0" anchor="t" bIns="42775" lIns="85575" spcFirstLastPara="1" rIns="85575" wrap="square" tIns="42775">
            <a:noAutofit/>
          </a:bodyPr>
          <a:lstStyle/>
          <a:p>
            <a:pPr indent="0" lvl="0" marL="0" marR="0" rtl="0" algn="l">
              <a:spcBef>
                <a:spcPts val="0"/>
              </a:spcBef>
              <a:spcAft>
                <a:spcPts val="0"/>
              </a:spcAft>
              <a:buNone/>
            </a:pPr>
            <a:r>
              <a:rPr b="1" lang="es-CO" sz="2760">
                <a:solidFill>
                  <a:srgbClr val="FFFFFF"/>
                </a:solidFill>
                <a:latin typeface="Arial Rounded"/>
                <a:ea typeface="Arial Rounded"/>
                <a:cs typeface="Arial Rounded"/>
                <a:sym typeface="Arial Rounded"/>
              </a:rPr>
              <a:t>RESULTADOS PLAN DE DESARROLLO</a:t>
            </a:r>
            <a:endParaRPr/>
          </a:p>
          <a:p>
            <a:pPr indent="0" lvl="0" marL="0" marR="0" rtl="0" algn="l">
              <a:spcBef>
                <a:spcPts val="0"/>
              </a:spcBef>
              <a:spcAft>
                <a:spcPts val="0"/>
              </a:spcAft>
              <a:buNone/>
            </a:pPr>
            <a:r>
              <a:rPr b="1" lang="es-CO" sz="2760">
                <a:solidFill>
                  <a:srgbClr val="FFFFFF"/>
                </a:solidFill>
                <a:latin typeface="Arial Rounded"/>
                <a:ea typeface="Arial Rounded"/>
                <a:cs typeface="Arial Rounded"/>
                <a:sym typeface="Arial Rounded"/>
              </a:rPr>
              <a:t>IPES – VIGENCIA 2019</a:t>
            </a:r>
            <a:endParaRPr/>
          </a:p>
        </p:txBody>
      </p:sp>
      <p:sp>
        <p:nvSpPr>
          <p:cNvPr id="811" name="Google Shape;811;p106"/>
          <p:cNvSpPr txBox="1"/>
          <p:nvPr/>
        </p:nvSpPr>
        <p:spPr>
          <a:xfrm>
            <a:off x="2122882" y="1207162"/>
            <a:ext cx="7438709" cy="474222"/>
          </a:xfrm>
          <a:prstGeom prst="rect">
            <a:avLst/>
          </a:prstGeom>
          <a:solidFill>
            <a:srgbClr val="00B3F2"/>
          </a:solidFill>
          <a:ln>
            <a:noFill/>
          </a:ln>
        </p:spPr>
        <p:txBody>
          <a:bodyPr anchorCtr="0" anchor="t" bIns="42775" lIns="85575" spcFirstLastPara="1" rIns="85575" wrap="square" tIns="42775">
            <a:noAutofit/>
          </a:bodyPr>
          <a:lstStyle/>
          <a:p>
            <a:pPr indent="0" lvl="0" marL="0" marR="0" rtl="0" algn="l">
              <a:spcBef>
                <a:spcPts val="0"/>
              </a:spcBef>
              <a:spcAft>
                <a:spcPts val="0"/>
              </a:spcAft>
              <a:buNone/>
            </a:pPr>
            <a:r>
              <a:rPr b="1" lang="es-CO" sz="1320">
                <a:solidFill>
                  <a:srgbClr val="FFFFFF"/>
                </a:solidFill>
                <a:latin typeface="Arial Rounded"/>
                <a:ea typeface="Arial Rounded"/>
                <a:cs typeface="Arial Rounded"/>
                <a:sym typeface="Arial Rounded"/>
              </a:rPr>
              <a:t>Proyecto de Inversión 1134:  </a:t>
            </a:r>
            <a:r>
              <a:rPr b="1" i="1" lang="es-CO" sz="1200">
                <a:solidFill>
                  <a:srgbClr val="FFFFFF"/>
                </a:solidFill>
                <a:latin typeface="Arial Rounded"/>
                <a:ea typeface="Arial Rounded"/>
                <a:cs typeface="Arial Rounded"/>
                <a:sym typeface="Arial Rounded"/>
              </a:rPr>
              <a:t>Oportunidad de generación de ingresos para vendedores informales</a:t>
            </a:r>
            <a:endParaRPr/>
          </a:p>
        </p:txBody>
      </p:sp>
      <p:sp>
        <p:nvSpPr>
          <p:cNvPr id="812" name="Google Shape;812;p106"/>
          <p:cNvSpPr txBox="1"/>
          <p:nvPr/>
        </p:nvSpPr>
        <p:spPr>
          <a:xfrm>
            <a:off x="2122882" y="3303312"/>
            <a:ext cx="7438709" cy="289556"/>
          </a:xfrm>
          <a:prstGeom prst="rect">
            <a:avLst/>
          </a:prstGeom>
          <a:solidFill>
            <a:srgbClr val="00B3F2"/>
          </a:solidFill>
          <a:ln>
            <a:noFill/>
          </a:ln>
        </p:spPr>
        <p:txBody>
          <a:bodyPr anchorCtr="0" anchor="t" bIns="42775" lIns="85575" spcFirstLastPara="1" rIns="85575" wrap="square" tIns="42775">
            <a:noAutofit/>
          </a:bodyPr>
          <a:lstStyle/>
          <a:p>
            <a:pPr indent="0" lvl="0" marL="0" marR="0" rtl="0" algn="l">
              <a:spcBef>
                <a:spcPts val="0"/>
              </a:spcBef>
              <a:spcAft>
                <a:spcPts val="0"/>
              </a:spcAft>
              <a:buNone/>
            </a:pPr>
            <a:r>
              <a:rPr b="1" lang="es-CO" sz="1320">
                <a:solidFill>
                  <a:srgbClr val="FFFFFF"/>
                </a:solidFill>
                <a:latin typeface="Arial Rounded"/>
                <a:ea typeface="Arial Rounded"/>
                <a:cs typeface="Arial Rounded"/>
                <a:sym typeface="Arial Rounded"/>
              </a:rPr>
              <a:t>Proyecto de Inversión 1078: </a:t>
            </a:r>
            <a:r>
              <a:rPr b="1" i="1" lang="es-CO" sz="1320">
                <a:solidFill>
                  <a:srgbClr val="FFFFFF"/>
                </a:solidFill>
                <a:latin typeface="Arial Rounded"/>
                <a:ea typeface="Arial Rounded"/>
                <a:cs typeface="Arial Rounded"/>
                <a:sym typeface="Arial Rounded"/>
              </a:rPr>
              <a:t>Generación de alternativas comerciales transitorias</a:t>
            </a:r>
            <a:endParaRPr/>
          </a:p>
        </p:txBody>
      </p:sp>
      <p:sp>
        <p:nvSpPr>
          <p:cNvPr id="813" name="Google Shape;813;p106"/>
          <p:cNvSpPr txBox="1"/>
          <p:nvPr/>
        </p:nvSpPr>
        <p:spPr>
          <a:xfrm>
            <a:off x="2122882" y="4777241"/>
            <a:ext cx="7438709" cy="474222"/>
          </a:xfrm>
          <a:prstGeom prst="rect">
            <a:avLst/>
          </a:prstGeom>
          <a:solidFill>
            <a:srgbClr val="00B3F2"/>
          </a:solidFill>
          <a:ln>
            <a:noFill/>
          </a:ln>
        </p:spPr>
        <p:txBody>
          <a:bodyPr anchorCtr="0" anchor="t" bIns="42775" lIns="85575" spcFirstLastPara="1" rIns="85575" wrap="square" tIns="42775">
            <a:noAutofit/>
          </a:bodyPr>
          <a:lstStyle/>
          <a:p>
            <a:pPr indent="0" lvl="0" marL="0" marR="0" rtl="0" algn="l">
              <a:spcBef>
                <a:spcPts val="0"/>
              </a:spcBef>
              <a:spcAft>
                <a:spcPts val="0"/>
              </a:spcAft>
              <a:buNone/>
            </a:pPr>
            <a:r>
              <a:rPr b="1" lang="es-CO" sz="1320">
                <a:solidFill>
                  <a:srgbClr val="FFFFFF"/>
                </a:solidFill>
                <a:latin typeface="Arial Rounded"/>
                <a:ea typeface="Arial Rounded"/>
                <a:cs typeface="Arial Rounded"/>
                <a:sym typeface="Arial Rounded"/>
              </a:rPr>
              <a:t>Proyecto de Inversión 1041: </a:t>
            </a:r>
            <a:r>
              <a:rPr b="1" i="1" lang="es-CO" sz="1200">
                <a:solidFill>
                  <a:srgbClr val="FFFFFF"/>
                </a:solidFill>
                <a:latin typeface="Arial Rounded"/>
                <a:ea typeface="Arial Rounded"/>
                <a:cs typeface="Arial Rounded"/>
                <a:sym typeface="Arial Rounded"/>
              </a:rPr>
              <a:t>Administración y mantenimiento del sistema distrital de plazas de mercado</a:t>
            </a:r>
            <a:endParaRPr/>
          </a:p>
        </p:txBody>
      </p:sp>
      <p:graphicFrame>
        <p:nvGraphicFramePr>
          <p:cNvPr id="814" name="Google Shape;814;p106"/>
          <p:cNvGraphicFramePr/>
          <p:nvPr/>
        </p:nvGraphicFramePr>
        <p:xfrm>
          <a:off x="2418788" y="1773711"/>
          <a:ext cx="3000000" cy="3000000"/>
        </p:xfrm>
        <a:graphic>
          <a:graphicData uri="http://schemas.openxmlformats.org/drawingml/2006/table">
            <a:tbl>
              <a:tblPr>
                <a:noFill/>
                <a:tableStyleId>{DAFD46A7-334E-4D7B-BFCB-D10F1407420F}</a:tableStyleId>
              </a:tblPr>
              <a:tblGrid>
                <a:gridCol w="1739375"/>
                <a:gridCol w="947200"/>
                <a:gridCol w="453750"/>
                <a:gridCol w="538825"/>
                <a:gridCol w="899950"/>
                <a:gridCol w="899950"/>
                <a:gridCol w="536950"/>
                <a:gridCol w="1126825"/>
              </a:tblGrid>
              <a:tr h="265750">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META PLAN</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CUATRIENIO</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2019</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gridSpan="4">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AVANCE 2019</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hMerge="1"/>
                <a:tc hMerge="1"/>
                <a:tc hMerge="1"/>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 AVANCE MAG. CUATRIENIO</a:t>
                      </a:r>
                      <a:endParaRPr/>
                    </a:p>
                  </a:txBody>
                  <a:tcPr marT="6650" marB="0" marR="5975" marL="5975" anchor="ctr">
                    <a:lnL cap="flat" cmpd="sng" w="1270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r>
              <a:tr h="259100">
                <a:tc vMerge="1"/>
                <a:tc vMerge="1"/>
                <a:tc vMerge="1"/>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PPTO</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vMerge="1"/>
              </a:tr>
              <a:tr h="870350">
                <a:tc>
                  <a:txBody>
                    <a:bodyPr/>
                    <a:lstStyle/>
                    <a:p>
                      <a:pPr indent="0" lvl="0" marL="0" marR="0" rtl="0" algn="l">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Acompañar </a:t>
                      </a:r>
                      <a:r>
                        <a:rPr b="0" i="0" lang="es-CO" sz="1100" u="none" strike="noStrike">
                          <a:solidFill>
                            <a:schemeClr val="dk1"/>
                          </a:solidFill>
                          <a:latin typeface="Century Gothic"/>
                          <a:ea typeface="Century Gothic"/>
                          <a:cs typeface="Century Gothic"/>
                          <a:sym typeface="Century Gothic"/>
                        </a:rPr>
                        <a:t>1.520</a:t>
                      </a:r>
                      <a:r>
                        <a:rPr b="0" i="0" lang="es-CO" sz="1100" u="none" strike="noStrike">
                          <a:solidFill>
                            <a:srgbClr val="000000"/>
                          </a:solidFill>
                          <a:latin typeface="Century Gothic"/>
                          <a:ea typeface="Century Gothic"/>
                          <a:cs typeface="Century Gothic"/>
                          <a:sym typeface="Century Gothic"/>
                        </a:rPr>
                        <a:t> emprendimientos o unidades productivas fortalecidas de vendedores informales</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1.520 </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220 </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456</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294%</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$ 1.585</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58%</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115%</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r>
            </a:tbl>
          </a:graphicData>
        </a:graphic>
      </p:graphicFrame>
      <p:graphicFrame>
        <p:nvGraphicFramePr>
          <p:cNvPr id="815" name="Google Shape;815;p106"/>
          <p:cNvGraphicFramePr/>
          <p:nvPr/>
        </p:nvGraphicFramePr>
        <p:xfrm>
          <a:off x="2418788" y="3726582"/>
          <a:ext cx="3000000" cy="3000000"/>
        </p:xfrm>
        <a:graphic>
          <a:graphicData uri="http://schemas.openxmlformats.org/drawingml/2006/table">
            <a:tbl>
              <a:tblPr>
                <a:noFill/>
                <a:tableStyleId>{DAFD46A7-334E-4D7B-BFCB-D10F1407420F}</a:tableStyleId>
              </a:tblPr>
              <a:tblGrid>
                <a:gridCol w="1739375"/>
                <a:gridCol w="947200"/>
                <a:gridCol w="453750"/>
                <a:gridCol w="538825"/>
                <a:gridCol w="899950"/>
                <a:gridCol w="899950"/>
                <a:gridCol w="536950"/>
                <a:gridCol w="1126825"/>
              </a:tblGrid>
              <a:tr h="179475">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META PLAN</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CUATRIENIO</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2019</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gridSpan="4">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AVANCE 2019</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hMerge="1"/>
                <a:tc hMerge="1"/>
                <a:tc hMerge="1"/>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 AVANCE MAG. CUATRIENIO</a:t>
                      </a:r>
                      <a:endParaRPr/>
                    </a:p>
                  </a:txBody>
                  <a:tcPr marT="6650" marB="0" marR="5975" marL="5975" anchor="ctr">
                    <a:lnL cap="flat" cmpd="sng" w="1270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r>
              <a:tr h="320950">
                <a:tc vMerge="1"/>
                <a:tc vMerge="1"/>
                <a:tc vMerge="1"/>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PPTO</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vMerge="1"/>
              </a:tr>
              <a:tr h="525125">
                <a:tc>
                  <a:txBody>
                    <a:bodyPr/>
                    <a:lstStyle/>
                    <a:p>
                      <a:pPr indent="0" lvl="0" marL="0" marR="0" rtl="0" algn="l">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Brindar </a:t>
                      </a:r>
                      <a:r>
                        <a:rPr b="0" i="0" lang="es-CO" sz="1100" u="sng" strike="noStrike">
                          <a:solidFill>
                            <a:srgbClr val="FF0000"/>
                          </a:solidFill>
                          <a:latin typeface="Century Gothic"/>
                          <a:ea typeface="Century Gothic"/>
                          <a:cs typeface="Century Gothic"/>
                          <a:sym typeface="Century Gothic"/>
                        </a:rPr>
                        <a:t>3.400*</a:t>
                      </a:r>
                      <a:r>
                        <a:rPr b="0" i="0" lang="es-CO" sz="1100" u="none" strike="noStrike">
                          <a:solidFill>
                            <a:srgbClr val="000000"/>
                          </a:solidFill>
                          <a:latin typeface="Century Gothic"/>
                          <a:ea typeface="Century Gothic"/>
                          <a:cs typeface="Century Gothic"/>
                          <a:sym typeface="Century Gothic"/>
                        </a:rPr>
                        <a:t> alternativas comerciales transitorias a vendedores informales</a:t>
                      </a:r>
                      <a:endParaRPr b="0" i="0" sz="1100" u="none" strike="noStrike">
                        <a:solidFill>
                          <a:srgbClr val="000000"/>
                        </a:solidFill>
                        <a:latin typeface="Century Gothic"/>
                        <a:ea typeface="Century Gothic"/>
                        <a:cs typeface="Century Gothic"/>
                        <a:sym typeface="Century Gothic"/>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3.400 </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  300 </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678</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226%</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a:t>
                      </a:r>
                      <a:r>
                        <a:rPr b="0" i="0" lang="es-CO" sz="1100" u="none" strike="noStrike">
                          <a:solidFill>
                            <a:schemeClr val="dk1"/>
                          </a:solidFill>
                          <a:latin typeface="Century Gothic"/>
                          <a:ea typeface="Century Gothic"/>
                          <a:cs typeface="Century Gothic"/>
                          <a:sym typeface="Century Gothic"/>
                        </a:rPr>
                        <a:t> 11.456</a:t>
                      </a:r>
                      <a:endParaRPr b="0" i="0" sz="1100" u="none" strike="noStrike">
                        <a:solidFill>
                          <a:schemeClr val="dk1"/>
                        </a:solidFill>
                        <a:latin typeface="Century Gothic"/>
                        <a:ea typeface="Century Gothic"/>
                        <a:cs typeface="Century Gothic"/>
                        <a:sym typeface="Century Gothic"/>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74%</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110%</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r>
            </a:tbl>
          </a:graphicData>
        </a:graphic>
      </p:graphicFrame>
      <p:graphicFrame>
        <p:nvGraphicFramePr>
          <p:cNvPr id="816" name="Google Shape;816;p106"/>
          <p:cNvGraphicFramePr/>
          <p:nvPr/>
        </p:nvGraphicFramePr>
        <p:xfrm>
          <a:off x="2418788" y="5350276"/>
          <a:ext cx="3000000" cy="3000000"/>
        </p:xfrm>
        <a:graphic>
          <a:graphicData uri="http://schemas.openxmlformats.org/drawingml/2006/table">
            <a:tbl>
              <a:tblPr>
                <a:noFill/>
                <a:tableStyleId>{DAFD46A7-334E-4D7B-BFCB-D10F1407420F}</a:tableStyleId>
              </a:tblPr>
              <a:tblGrid>
                <a:gridCol w="1739375"/>
                <a:gridCol w="947200"/>
                <a:gridCol w="453750"/>
                <a:gridCol w="538825"/>
                <a:gridCol w="899950"/>
                <a:gridCol w="899950"/>
                <a:gridCol w="536950"/>
                <a:gridCol w="1126825"/>
              </a:tblGrid>
              <a:tr h="179475">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META PLAN</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CUATRIENIO</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2019</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gridSpan="4">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AVANCE 2019</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hMerge="1"/>
                <a:tc hMerge="1"/>
                <a:tc hMerge="1"/>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 AVANCE MAG. CUATRIENIO</a:t>
                      </a:r>
                      <a:endParaRPr/>
                    </a:p>
                  </a:txBody>
                  <a:tcPr marT="6650" marB="0" marR="5975" marL="5975" anchor="ctr">
                    <a:lnL cap="flat" cmpd="sng" w="1270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r>
              <a:tr h="320950">
                <a:tc vMerge="1"/>
                <a:tc vMerge="1"/>
                <a:tc vMerge="1"/>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PPTO</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vMerge="1"/>
              </a:tr>
              <a:tr h="525125">
                <a:tc>
                  <a:txBody>
                    <a:bodyPr/>
                    <a:lstStyle/>
                    <a:p>
                      <a:pPr indent="0" lvl="0" marL="0" marR="0" rtl="0" algn="l">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Administrar y fortalecer 13 plazas públicas de mercado</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13 </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3 </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2</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66,66%</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$ 13.298</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67,42%</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85%</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r>
            </a:tbl>
          </a:graphicData>
        </a:graphic>
      </p:graphicFrame>
      <p:graphicFrame>
        <p:nvGraphicFramePr>
          <p:cNvPr id="817" name="Google Shape;817;p106"/>
          <p:cNvGraphicFramePr/>
          <p:nvPr/>
        </p:nvGraphicFramePr>
        <p:xfrm>
          <a:off x="8336998" y="877068"/>
          <a:ext cx="3000000" cy="3000000"/>
        </p:xfrm>
        <a:graphic>
          <a:graphicData uri="http://schemas.openxmlformats.org/drawingml/2006/table">
            <a:tbl>
              <a:tblPr>
                <a:noFill/>
                <a:tableStyleId>{DAFD46A7-334E-4D7B-BFCB-D10F1407420F}</a:tableStyleId>
              </a:tblPr>
              <a:tblGrid>
                <a:gridCol w="2449175"/>
              </a:tblGrid>
              <a:tr h="391650">
                <a:tc>
                  <a:txBody>
                    <a:bodyPr/>
                    <a:lstStyle/>
                    <a:p>
                      <a:pPr indent="0" lvl="0" marL="0" marR="0" rtl="0" algn="r">
                        <a:spcBef>
                          <a:spcPts val="0"/>
                        </a:spcBef>
                        <a:spcAft>
                          <a:spcPts val="0"/>
                        </a:spcAft>
                        <a:buNone/>
                      </a:pPr>
                      <a:r>
                        <a:rPr b="1" lang="es-CO" sz="1300" u="none" strike="noStrike">
                          <a:solidFill>
                            <a:srgbClr val="0F243E"/>
                          </a:solidFill>
                          <a:latin typeface="Century Gothic"/>
                          <a:ea typeface="Century Gothic"/>
                          <a:cs typeface="Century Gothic"/>
                          <a:sym typeface="Century Gothic"/>
                        </a:rPr>
                        <a:t>Cifras en Millones de Pesos</a:t>
                      </a:r>
                      <a:endParaRPr b="1" i="0" sz="1300" u="none" strike="noStrike">
                        <a:solidFill>
                          <a:srgbClr val="0F243E"/>
                        </a:solidFill>
                        <a:latin typeface="Century Gothic"/>
                        <a:ea typeface="Century Gothic"/>
                        <a:cs typeface="Century Gothic"/>
                        <a:sym typeface="Century Gothic"/>
                      </a:endParaRPr>
                    </a:p>
                  </a:txBody>
                  <a:tcPr marT="8625" marB="0" marR="7775" marL="77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pSp>
        <p:nvGrpSpPr>
          <p:cNvPr id="818" name="Google Shape;818;p106"/>
          <p:cNvGrpSpPr/>
          <p:nvPr/>
        </p:nvGrpSpPr>
        <p:grpSpPr>
          <a:xfrm>
            <a:off x="8406327" y="1069550"/>
            <a:ext cx="2310526" cy="182861"/>
            <a:chOff x="6891649" y="1513938"/>
            <a:chExt cx="2830201" cy="202413"/>
          </a:xfrm>
        </p:grpSpPr>
        <p:cxnSp>
          <p:nvCxnSpPr>
            <p:cNvPr id="819" name="Google Shape;819;p106"/>
            <p:cNvCxnSpPr/>
            <p:nvPr/>
          </p:nvCxnSpPr>
          <p:spPr>
            <a:xfrm rot="10800000">
              <a:off x="7058318" y="1620723"/>
              <a:ext cx="2663532" cy="0"/>
            </a:xfrm>
            <a:prstGeom prst="straightConnector1">
              <a:avLst/>
            </a:prstGeom>
            <a:noFill/>
            <a:ln cap="flat" cmpd="sng" w="12700">
              <a:solidFill>
                <a:srgbClr val="85DFFF"/>
              </a:solidFill>
              <a:prstDash val="solid"/>
              <a:round/>
              <a:headEnd len="sm" w="sm" type="none"/>
              <a:tailEnd len="sm" w="sm" type="none"/>
            </a:ln>
          </p:spPr>
        </p:cxnSp>
        <p:pic>
          <p:nvPicPr>
            <p:cNvPr descr="Imagen relacionada" id="820" name="Google Shape;820;p106"/>
            <p:cNvPicPr preferRelativeResize="0"/>
            <p:nvPr/>
          </p:nvPicPr>
          <p:blipFill rotWithShape="1">
            <a:blip r:embed="rId3">
              <a:alphaModFix/>
            </a:blip>
            <a:srcRect b="0" l="0" r="0" t="0"/>
            <a:stretch/>
          </p:blipFill>
          <p:spPr>
            <a:xfrm>
              <a:off x="6891649" y="1513938"/>
              <a:ext cx="173497" cy="202413"/>
            </a:xfrm>
            <a:prstGeom prst="rect">
              <a:avLst/>
            </a:prstGeom>
            <a:noFill/>
            <a:ln>
              <a:noFill/>
            </a:ln>
          </p:spPr>
        </p:pic>
      </p:grpSp>
      <p:sp>
        <p:nvSpPr>
          <p:cNvPr id="821" name="Google Shape;821;p106"/>
          <p:cNvSpPr txBox="1"/>
          <p:nvPr/>
        </p:nvSpPr>
        <p:spPr>
          <a:xfrm>
            <a:off x="1446209" y="6420563"/>
            <a:ext cx="9898634" cy="234157"/>
          </a:xfrm>
          <a:prstGeom prst="rect">
            <a:avLst/>
          </a:prstGeom>
          <a:noFill/>
          <a:ln>
            <a:noFill/>
          </a:ln>
        </p:spPr>
        <p:txBody>
          <a:bodyPr anchorCtr="0" anchor="t" bIns="42775" lIns="85575" spcFirstLastPara="1" rIns="85575" wrap="square" tIns="42775">
            <a:noAutofit/>
          </a:bodyPr>
          <a:lstStyle/>
          <a:p>
            <a:pPr indent="0" lvl="0" marL="0" marR="0" rtl="0" algn="l">
              <a:spcBef>
                <a:spcPts val="0"/>
              </a:spcBef>
              <a:spcAft>
                <a:spcPts val="0"/>
              </a:spcAft>
              <a:buNone/>
            </a:pPr>
            <a:r>
              <a:rPr lang="es-CO" sz="960">
                <a:solidFill>
                  <a:srgbClr val="FF0000"/>
                </a:solidFill>
                <a:latin typeface="Calibri"/>
                <a:ea typeface="Calibri"/>
                <a:cs typeface="Calibri"/>
                <a:sym typeface="Calibri"/>
              </a:rPr>
              <a:t>*</a:t>
            </a:r>
            <a:r>
              <a:rPr lang="es-CO" sz="960">
                <a:solidFill>
                  <a:schemeClr val="dk1"/>
                </a:solidFill>
                <a:latin typeface="Calibri"/>
                <a:ea typeface="Calibri"/>
                <a:cs typeface="Calibri"/>
                <a:sym typeface="Calibri"/>
              </a:rPr>
              <a:t> Indicador reprogramado en el 2019 por haber superado el umbral inicial de 3.000 asignaciones de alternativas comerciales. El avance sería del 125% ante el indicador inicial.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6" name="Shape 826"/>
        <p:cNvGrpSpPr/>
        <p:nvPr/>
      </p:nvGrpSpPr>
      <p:grpSpPr>
        <a:xfrm>
          <a:off x="0" y="0"/>
          <a:ext cx="0" cy="0"/>
          <a:chOff x="0" y="0"/>
          <a:chExt cx="0" cy="0"/>
        </a:xfrm>
      </p:grpSpPr>
      <p:sp>
        <p:nvSpPr>
          <p:cNvPr id="827" name="Google Shape;827;p107"/>
          <p:cNvSpPr/>
          <p:nvPr/>
        </p:nvSpPr>
        <p:spPr>
          <a:xfrm>
            <a:off x="2125473" y="6580109"/>
            <a:ext cx="7944943" cy="311008"/>
          </a:xfrm>
          <a:prstGeom prst="rect">
            <a:avLst/>
          </a:prstGeom>
          <a:solidFill>
            <a:schemeClr val="lt1"/>
          </a:solidFill>
          <a:ln>
            <a:noFill/>
          </a:ln>
        </p:spPr>
        <p:txBody>
          <a:bodyPr anchorCtr="0" anchor="ctr" bIns="42775" lIns="85575" spcFirstLastPara="1" rIns="85575" wrap="square" tIns="42775">
            <a:noAutofit/>
          </a:bodyPr>
          <a:lstStyle/>
          <a:p>
            <a:pPr indent="0" lvl="0" marL="0" marR="0" rtl="0" algn="ctr">
              <a:spcBef>
                <a:spcPts val="0"/>
              </a:spcBef>
              <a:spcAft>
                <a:spcPts val="0"/>
              </a:spcAft>
              <a:buNone/>
            </a:pPr>
            <a:r>
              <a:t/>
            </a:r>
            <a:endParaRPr sz="1560">
              <a:solidFill>
                <a:srgbClr val="FFFFFF"/>
              </a:solidFill>
              <a:latin typeface="Calibri"/>
              <a:ea typeface="Calibri"/>
              <a:cs typeface="Calibri"/>
              <a:sym typeface="Calibri"/>
            </a:endParaRPr>
          </a:p>
        </p:txBody>
      </p:sp>
      <p:sp>
        <p:nvSpPr>
          <p:cNvPr id="828" name="Google Shape;828;p107"/>
          <p:cNvSpPr txBox="1"/>
          <p:nvPr/>
        </p:nvSpPr>
        <p:spPr>
          <a:xfrm>
            <a:off x="2125474" y="33118"/>
            <a:ext cx="7085784" cy="935887"/>
          </a:xfrm>
          <a:prstGeom prst="rect">
            <a:avLst/>
          </a:prstGeom>
          <a:noFill/>
          <a:ln>
            <a:noFill/>
          </a:ln>
        </p:spPr>
        <p:txBody>
          <a:bodyPr anchorCtr="0" anchor="t" bIns="42775" lIns="85575" spcFirstLastPara="1" rIns="85575" wrap="square" tIns="42775">
            <a:noAutofit/>
          </a:bodyPr>
          <a:lstStyle/>
          <a:p>
            <a:pPr indent="0" lvl="0" marL="0" marR="0" rtl="0" algn="l">
              <a:spcBef>
                <a:spcPts val="0"/>
              </a:spcBef>
              <a:spcAft>
                <a:spcPts val="0"/>
              </a:spcAft>
              <a:buNone/>
            </a:pPr>
            <a:r>
              <a:rPr b="1" lang="es-CO" sz="2760">
                <a:solidFill>
                  <a:srgbClr val="FFFFFF"/>
                </a:solidFill>
                <a:latin typeface="Arial Rounded"/>
                <a:ea typeface="Arial Rounded"/>
                <a:cs typeface="Arial Rounded"/>
                <a:sym typeface="Arial Rounded"/>
              </a:rPr>
              <a:t>RESULTADOS PLAN DE DESARROLLO</a:t>
            </a:r>
            <a:endParaRPr/>
          </a:p>
          <a:p>
            <a:pPr indent="0" lvl="0" marL="0" marR="0" rtl="0" algn="l">
              <a:spcBef>
                <a:spcPts val="0"/>
              </a:spcBef>
              <a:spcAft>
                <a:spcPts val="0"/>
              </a:spcAft>
              <a:buNone/>
            </a:pPr>
            <a:r>
              <a:rPr b="1" lang="es-CO" sz="2760">
                <a:solidFill>
                  <a:srgbClr val="FFFFFF"/>
                </a:solidFill>
                <a:latin typeface="Arial Rounded"/>
                <a:ea typeface="Arial Rounded"/>
                <a:cs typeface="Arial Rounded"/>
                <a:sym typeface="Arial Rounded"/>
              </a:rPr>
              <a:t>IPES – VIGENCIA 2019</a:t>
            </a:r>
            <a:endParaRPr/>
          </a:p>
        </p:txBody>
      </p:sp>
      <p:sp>
        <p:nvSpPr>
          <p:cNvPr id="829" name="Google Shape;829;p107"/>
          <p:cNvSpPr txBox="1"/>
          <p:nvPr/>
        </p:nvSpPr>
        <p:spPr>
          <a:xfrm>
            <a:off x="2128065" y="1322430"/>
            <a:ext cx="7773472" cy="289556"/>
          </a:xfrm>
          <a:prstGeom prst="rect">
            <a:avLst/>
          </a:prstGeom>
          <a:solidFill>
            <a:srgbClr val="00B3F2"/>
          </a:solidFill>
          <a:ln>
            <a:noFill/>
          </a:ln>
        </p:spPr>
        <p:txBody>
          <a:bodyPr anchorCtr="0" anchor="t" bIns="42775" lIns="85575" spcFirstLastPara="1" rIns="85575" wrap="square" tIns="42775">
            <a:noAutofit/>
          </a:bodyPr>
          <a:lstStyle/>
          <a:p>
            <a:pPr indent="0" lvl="0" marL="0" marR="0" rtl="0" algn="l">
              <a:spcBef>
                <a:spcPts val="0"/>
              </a:spcBef>
              <a:spcAft>
                <a:spcPts val="0"/>
              </a:spcAft>
              <a:buNone/>
            </a:pPr>
            <a:r>
              <a:rPr b="1" lang="es-CO" sz="1320">
                <a:solidFill>
                  <a:srgbClr val="FFFFFF"/>
                </a:solidFill>
                <a:latin typeface="Arial Rounded"/>
                <a:ea typeface="Arial Rounded"/>
                <a:cs typeface="Arial Rounded"/>
                <a:sym typeface="Arial Rounded"/>
              </a:rPr>
              <a:t>Proyecto de Inversión 1130: </a:t>
            </a:r>
            <a:r>
              <a:rPr b="1" i="1" lang="es-CO" sz="1320">
                <a:solidFill>
                  <a:srgbClr val="FFFFFF"/>
                </a:solidFill>
                <a:latin typeface="Arial Rounded"/>
                <a:ea typeface="Arial Rounded"/>
                <a:cs typeface="Arial Rounded"/>
                <a:sym typeface="Arial Rounded"/>
              </a:rPr>
              <a:t>Formación e inserción laboral</a:t>
            </a:r>
            <a:endParaRPr/>
          </a:p>
        </p:txBody>
      </p:sp>
      <p:sp>
        <p:nvSpPr>
          <p:cNvPr id="830" name="Google Shape;830;p107"/>
          <p:cNvSpPr txBox="1"/>
          <p:nvPr/>
        </p:nvSpPr>
        <p:spPr>
          <a:xfrm>
            <a:off x="2122882" y="3960483"/>
            <a:ext cx="7544520" cy="289556"/>
          </a:xfrm>
          <a:prstGeom prst="rect">
            <a:avLst/>
          </a:prstGeom>
          <a:solidFill>
            <a:srgbClr val="00B3F2"/>
          </a:solidFill>
          <a:ln>
            <a:noFill/>
          </a:ln>
        </p:spPr>
        <p:txBody>
          <a:bodyPr anchorCtr="0" anchor="t" bIns="42775" lIns="85575" spcFirstLastPara="1" rIns="85575" wrap="square" tIns="42775">
            <a:noAutofit/>
          </a:bodyPr>
          <a:lstStyle/>
          <a:p>
            <a:pPr indent="0" lvl="0" marL="0" marR="0" rtl="0" algn="l">
              <a:spcBef>
                <a:spcPts val="0"/>
              </a:spcBef>
              <a:spcAft>
                <a:spcPts val="0"/>
              </a:spcAft>
              <a:buNone/>
            </a:pPr>
            <a:r>
              <a:rPr b="1" lang="es-CO" sz="1320">
                <a:solidFill>
                  <a:srgbClr val="FFFFFF"/>
                </a:solidFill>
                <a:latin typeface="Arial Rounded"/>
                <a:ea typeface="Arial Rounded"/>
                <a:cs typeface="Arial Rounded"/>
                <a:sym typeface="Arial Rounded"/>
              </a:rPr>
              <a:t>Proyecto de Inversión 1037</a:t>
            </a:r>
            <a:r>
              <a:rPr b="1" i="1" lang="es-CO" sz="1320">
                <a:solidFill>
                  <a:srgbClr val="FFFFFF"/>
                </a:solidFill>
                <a:latin typeface="Arial Rounded"/>
                <a:ea typeface="Arial Rounded"/>
                <a:cs typeface="Arial Rounded"/>
                <a:sym typeface="Arial Rounded"/>
              </a:rPr>
              <a:t>: Fortalecimiento de la gestión institucional</a:t>
            </a:r>
            <a:endParaRPr/>
          </a:p>
        </p:txBody>
      </p:sp>
      <p:graphicFrame>
        <p:nvGraphicFramePr>
          <p:cNvPr id="831" name="Google Shape;831;p107"/>
          <p:cNvGraphicFramePr/>
          <p:nvPr/>
        </p:nvGraphicFramePr>
        <p:xfrm>
          <a:off x="2369167" y="1730700"/>
          <a:ext cx="3000000" cy="3000000"/>
        </p:xfrm>
        <a:graphic>
          <a:graphicData uri="http://schemas.openxmlformats.org/drawingml/2006/table">
            <a:tbl>
              <a:tblPr>
                <a:noFill/>
                <a:tableStyleId>{DAFD46A7-334E-4D7B-BFCB-D10F1407420F}</a:tableStyleId>
              </a:tblPr>
              <a:tblGrid>
                <a:gridCol w="1777225"/>
                <a:gridCol w="967825"/>
                <a:gridCol w="697750"/>
                <a:gridCol w="550550"/>
                <a:gridCol w="919525"/>
                <a:gridCol w="919525"/>
                <a:gridCol w="548625"/>
                <a:gridCol w="1151325"/>
              </a:tblGrid>
              <a:tr h="179375">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META PLAN</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CUATRIENIO</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2019</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gridSpan="4">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AVANCE 2019</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hMerge="1"/>
                <a:tc hMerge="1"/>
                <a:tc hMerge="1"/>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 AVANCE MAG. CUATRIENIO</a:t>
                      </a:r>
                      <a:endParaRPr/>
                    </a:p>
                  </a:txBody>
                  <a:tcPr marT="6650" marB="0" marR="5975" marL="5975" anchor="ctr">
                    <a:lnL cap="flat" cmpd="sng" w="1270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r>
              <a:tr h="321050">
                <a:tc vMerge="1"/>
                <a:tc vMerge="1"/>
                <a:tc vMerge="1"/>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PPTO</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vMerge="1"/>
              </a:tr>
              <a:tr h="1817150">
                <a:tc>
                  <a:txBody>
                    <a:bodyPr/>
                    <a:lstStyle/>
                    <a:p>
                      <a:pPr indent="-171450" lvl="0" marL="171450" marR="0" rtl="0" algn="l">
                        <a:lnSpc>
                          <a:spcPct val="100000"/>
                        </a:lnSpc>
                        <a:spcBef>
                          <a:spcPts val="0"/>
                        </a:spcBef>
                        <a:spcAft>
                          <a:spcPts val="0"/>
                        </a:spcAft>
                        <a:buClr>
                          <a:srgbClr val="000000"/>
                        </a:buClr>
                        <a:buSzPts val="1100"/>
                        <a:buFont typeface="Arial"/>
                        <a:buChar char="•"/>
                      </a:pPr>
                      <a:r>
                        <a:rPr b="0" i="0" lang="es-CO" sz="1100" u="none" strike="noStrike">
                          <a:solidFill>
                            <a:srgbClr val="000000"/>
                          </a:solidFill>
                          <a:latin typeface="Century Gothic"/>
                          <a:ea typeface="Century Gothic"/>
                          <a:cs typeface="Century Gothic"/>
                          <a:sym typeface="Century Gothic"/>
                        </a:rPr>
                        <a:t>Vincular a programas de formación 3.650 personas que ejercen actividades de economía informal. </a:t>
                      </a:r>
                      <a:endParaRPr/>
                    </a:p>
                    <a:p>
                      <a:pPr indent="-171450" lvl="0" marL="171450" marR="0" rtl="0" algn="l">
                        <a:lnSpc>
                          <a:spcPct val="100000"/>
                        </a:lnSpc>
                        <a:spcBef>
                          <a:spcPts val="0"/>
                        </a:spcBef>
                        <a:spcAft>
                          <a:spcPts val="0"/>
                        </a:spcAft>
                        <a:buClr>
                          <a:srgbClr val="000000"/>
                        </a:buClr>
                        <a:buSzPts val="1100"/>
                        <a:buFont typeface="Arial"/>
                        <a:buChar char="•"/>
                      </a:pPr>
                      <a:r>
                        <a:rPr b="0" i="0" lang="es-CO" sz="1100" u="none" strike="noStrike">
                          <a:solidFill>
                            <a:srgbClr val="000000"/>
                          </a:solidFill>
                          <a:latin typeface="Century Gothic"/>
                          <a:ea typeface="Century Gothic"/>
                          <a:cs typeface="Century Gothic"/>
                          <a:sym typeface="Century Gothic"/>
                        </a:rPr>
                        <a:t>Formar 1.170 personas que ejercen actividades de la economía informal a través de alianzas por el empleo</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4.820</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 1.159 </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1.594 </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138%</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$ 1.366</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chemeClr val="dk1"/>
                          </a:solidFill>
                          <a:latin typeface="Century Gothic"/>
                          <a:ea typeface="Century Gothic"/>
                          <a:cs typeface="Century Gothic"/>
                          <a:sym typeface="Century Gothic"/>
                        </a:rPr>
                        <a:t>75,24%</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108%</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r>
            </a:tbl>
          </a:graphicData>
        </a:graphic>
      </p:graphicFrame>
      <p:graphicFrame>
        <p:nvGraphicFramePr>
          <p:cNvPr id="832" name="Google Shape;832;p107"/>
          <p:cNvGraphicFramePr/>
          <p:nvPr/>
        </p:nvGraphicFramePr>
        <p:xfrm>
          <a:off x="2369168" y="4355546"/>
          <a:ext cx="3000000" cy="3000000"/>
        </p:xfrm>
        <a:graphic>
          <a:graphicData uri="http://schemas.openxmlformats.org/drawingml/2006/table">
            <a:tbl>
              <a:tblPr>
                <a:noFill/>
                <a:tableStyleId>{DAFD46A7-334E-4D7B-BFCB-D10F1407420F}</a:tableStyleId>
              </a:tblPr>
              <a:tblGrid>
                <a:gridCol w="1761325"/>
                <a:gridCol w="1006725"/>
                <a:gridCol w="709500"/>
                <a:gridCol w="546500"/>
                <a:gridCol w="949200"/>
                <a:gridCol w="930025"/>
                <a:gridCol w="517750"/>
                <a:gridCol w="1111350"/>
              </a:tblGrid>
              <a:tr h="174275">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META PLAN</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2019-2020</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2019</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gridSpan="4">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AVANCE 2019</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hMerge="1"/>
                <a:tc hMerge="1"/>
                <a:tc hMerge="1"/>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 AVANCE MAG. 2019-2020</a:t>
                      </a:r>
                      <a:endParaRPr/>
                    </a:p>
                  </a:txBody>
                  <a:tcPr marT="6650" marB="0" marR="5975" marL="5975" anchor="ctr">
                    <a:lnL cap="flat" cmpd="sng" w="1270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r>
              <a:tr h="326125">
                <a:tc vMerge="1"/>
                <a:tc vMerge="1"/>
                <a:tc vMerge="1"/>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PPTO</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5975" marL="59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vMerge="1"/>
              </a:tr>
              <a:tr h="699025">
                <a:tc>
                  <a:txBody>
                    <a:bodyPr/>
                    <a:lstStyle/>
                    <a:p>
                      <a:pPr indent="0" lvl="0" marL="0" marR="0" rtl="0" algn="l">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Gestionar el 100% del plan de adecuación y sostenibilidad SIG-MIPG</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100% </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100% </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63%</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63%</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$6.836</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82%</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63%</a:t>
                      </a:r>
                      <a:endParaRPr/>
                    </a:p>
                  </a:txBody>
                  <a:tcPr marT="6650" marB="0" marR="5975" marL="5975"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r>
            </a:tbl>
          </a:graphicData>
        </a:graphic>
      </p:graphicFrame>
      <p:graphicFrame>
        <p:nvGraphicFramePr>
          <p:cNvPr id="833" name="Google Shape;833;p107"/>
          <p:cNvGraphicFramePr/>
          <p:nvPr/>
        </p:nvGraphicFramePr>
        <p:xfrm>
          <a:off x="8092059" y="888738"/>
          <a:ext cx="3000000" cy="3000000"/>
        </p:xfrm>
        <a:graphic>
          <a:graphicData uri="http://schemas.openxmlformats.org/drawingml/2006/table">
            <a:tbl>
              <a:tblPr>
                <a:noFill/>
                <a:tableStyleId>{DAFD46A7-334E-4D7B-BFCB-D10F1407420F}</a:tableStyleId>
              </a:tblPr>
              <a:tblGrid>
                <a:gridCol w="2449175"/>
              </a:tblGrid>
              <a:tr h="391650">
                <a:tc>
                  <a:txBody>
                    <a:bodyPr/>
                    <a:lstStyle/>
                    <a:p>
                      <a:pPr indent="0" lvl="0" marL="0" marR="0" rtl="0" algn="r">
                        <a:spcBef>
                          <a:spcPts val="0"/>
                        </a:spcBef>
                        <a:spcAft>
                          <a:spcPts val="0"/>
                        </a:spcAft>
                        <a:buNone/>
                      </a:pPr>
                      <a:r>
                        <a:rPr b="1" lang="es-CO" sz="1300" u="none" strike="noStrike">
                          <a:solidFill>
                            <a:srgbClr val="0F243E"/>
                          </a:solidFill>
                          <a:latin typeface="Century Gothic"/>
                          <a:ea typeface="Century Gothic"/>
                          <a:cs typeface="Century Gothic"/>
                          <a:sym typeface="Century Gothic"/>
                        </a:rPr>
                        <a:t>Cifras en Millones de Pesos</a:t>
                      </a:r>
                      <a:endParaRPr b="1" i="0" sz="1300" u="none" strike="noStrike">
                        <a:solidFill>
                          <a:srgbClr val="0F243E"/>
                        </a:solidFill>
                        <a:latin typeface="Century Gothic"/>
                        <a:ea typeface="Century Gothic"/>
                        <a:cs typeface="Century Gothic"/>
                        <a:sym typeface="Century Gothic"/>
                      </a:endParaRPr>
                    </a:p>
                  </a:txBody>
                  <a:tcPr marT="8625" marB="0" marR="7775" marL="77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pSp>
        <p:nvGrpSpPr>
          <p:cNvPr id="834" name="Google Shape;834;p107"/>
          <p:cNvGrpSpPr/>
          <p:nvPr/>
        </p:nvGrpSpPr>
        <p:grpSpPr>
          <a:xfrm>
            <a:off x="8338272" y="1109035"/>
            <a:ext cx="2310526" cy="182861"/>
            <a:chOff x="6891649" y="1513938"/>
            <a:chExt cx="2830201" cy="202413"/>
          </a:xfrm>
        </p:grpSpPr>
        <p:cxnSp>
          <p:nvCxnSpPr>
            <p:cNvPr id="835" name="Google Shape;835;p107"/>
            <p:cNvCxnSpPr/>
            <p:nvPr/>
          </p:nvCxnSpPr>
          <p:spPr>
            <a:xfrm rot="10800000">
              <a:off x="7058318" y="1620723"/>
              <a:ext cx="2663532" cy="0"/>
            </a:xfrm>
            <a:prstGeom prst="straightConnector1">
              <a:avLst/>
            </a:prstGeom>
            <a:noFill/>
            <a:ln cap="flat" cmpd="sng" w="12700">
              <a:solidFill>
                <a:srgbClr val="85DFFF"/>
              </a:solidFill>
              <a:prstDash val="solid"/>
              <a:round/>
              <a:headEnd len="sm" w="sm" type="none"/>
              <a:tailEnd len="sm" w="sm" type="none"/>
            </a:ln>
          </p:spPr>
        </p:cxnSp>
        <p:pic>
          <p:nvPicPr>
            <p:cNvPr descr="Imagen relacionada" id="836" name="Google Shape;836;p107"/>
            <p:cNvPicPr preferRelativeResize="0"/>
            <p:nvPr/>
          </p:nvPicPr>
          <p:blipFill rotWithShape="1">
            <a:blip r:embed="rId3">
              <a:alphaModFix/>
            </a:blip>
            <a:srcRect b="0" l="0" r="0" t="0"/>
            <a:stretch/>
          </p:blipFill>
          <p:spPr>
            <a:xfrm>
              <a:off x="6891649" y="1513938"/>
              <a:ext cx="173497" cy="202413"/>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0" name="Shape 840"/>
        <p:cNvGrpSpPr/>
        <p:nvPr/>
      </p:nvGrpSpPr>
      <p:grpSpPr>
        <a:xfrm>
          <a:off x="0" y="0"/>
          <a:ext cx="0" cy="0"/>
          <a:chOff x="0" y="0"/>
          <a:chExt cx="0" cy="0"/>
        </a:xfrm>
      </p:grpSpPr>
      <p:sp>
        <p:nvSpPr>
          <p:cNvPr id="841" name="Google Shape;841;p108"/>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p>
            <a:pPr indent="0" lvl="0" marL="0" rtl="0" algn="l">
              <a:lnSpc>
                <a:spcPct val="100000"/>
              </a:lnSpc>
              <a:spcBef>
                <a:spcPts val="0"/>
              </a:spcBef>
              <a:spcAft>
                <a:spcPts val="0"/>
              </a:spcAft>
              <a:buClr>
                <a:srgbClr val="FFFFFF"/>
              </a:buClr>
              <a:buSzPts val="3359"/>
              <a:buFont typeface="Arial"/>
              <a:buNone/>
            </a:pPr>
            <a:r>
              <a:rPr b="1" lang="es-CO" sz="3359">
                <a:solidFill>
                  <a:srgbClr val="FFFFFF"/>
                </a:solidFill>
              </a:rPr>
              <a:t>1. Políticas Públicas</a:t>
            </a:r>
            <a:endParaRPr b="1" sz="3359">
              <a:solidFill>
                <a:srgbClr val="FFFFFF"/>
              </a:solidFill>
            </a:endParaRPr>
          </a:p>
        </p:txBody>
      </p:sp>
      <p:grpSp>
        <p:nvGrpSpPr>
          <p:cNvPr id="842" name="Google Shape;842;p108"/>
          <p:cNvGrpSpPr/>
          <p:nvPr/>
        </p:nvGrpSpPr>
        <p:grpSpPr>
          <a:xfrm>
            <a:off x="8447861" y="451399"/>
            <a:ext cx="2803071" cy="647832"/>
            <a:chOff x="65712" y="0"/>
            <a:chExt cx="2803071" cy="647832"/>
          </a:xfrm>
        </p:grpSpPr>
        <p:sp>
          <p:nvSpPr>
            <p:cNvPr id="843" name="Google Shape;843;p108"/>
            <p:cNvSpPr/>
            <p:nvPr/>
          </p:nvSpPr>
          <p:spPr>
            <a:xfrm>
              <a:off x="65712" y="0"/>
              <a:ext cx="2803071" cy="647832"/>
            </a:xfrm>
            <a:prstGeom prst="roundRect">
              <a:avLst>
                <a:gd fmla="val 16667" name="adj"/>
              </a:avLst>
            </a:prstGeom>
            <a:solidFill>
              <a:srgbClr val="0BAEF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108"/>
            <p:cNvSpPr txBox="1"/>
            <p:nvPr/>
          </p:nvSpPr>
          <p:spPr>
            <a:xfrm>
              <a:off x="97337" y="31625"/>
              <a:ext cx="2739821" cy="584582"/>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None/>
              </a:pPr>
              <a:r>
                <a:rPr lang="es-CO" sz="1800">
                  <a:solidFill>
                    <a:srgbClr val="FFFFFF"/>
                  </a:solidFill>
                  <a:latin typeface="Arial"/>
                  <a:ea typeface="Arial"/>
                  <a:cs typeface="Arial"/>
                  <a:sym typeface="Arial"/>
                </a:rPr>
                <a:t>Ciencia,</a:t>
              </a:r>
              <a:r>
                <a:rPr lang="es-CO" sz="1800">
                  <a:solidFill>
                    <a:srgbClr val="FFFFFF"/>
                  </a:solidFill>
                  <a:latin typeface="Arial"/>
                  <a:ea typeface="Arial"/>
                  <a:cs typeface="Arial"/>
                  <a:sym typeface="Arial"/>
                </a:rPr>
                <a:t> Tecnología e Innovación</a:t>
              </a:r>
              <a:endParaRPr sz="1800">
                <a:solidFill>
                  <a:srgbClr val="FFFFFF"/>
                </a:solidFill>
                <a:latin typeface="Arial"/>
                <a:ea typeface="Arial"/>
                <a:cs typeface="Arial"/>
                <a:sym typeface="Arial"/>
              </a:endParaRPr>
            </a:p>
          </p:txBody>
        </p:sp>
      </p:grpSp>
      <p:sp>
        <p:nvSpPr>
          <p:cNvPr id="845" name="Google Shape;845;p108"/>
          <p:cNvSpPr txBox="1"/>
          <p:nvPr/>
        </p:nvSpPr>
        <p:spPr>
          <a:xfrm>
            <a:off x="3275590" y="2218957"/>
            <a:ext cx="5835905" cy="406253"/>
          </a:xfrm>
          <a:prstGeom prst="rect">
            <a:avLst/>
          </a:prstGeom>
          <a:noFill/>
          <a:ln>
            <a:noFill/>
          </a:ln>
        </p:spPr>
        <p:txBody>
          <a:bodyPr anchorCtr="0" anchor="t" bIns="54850" lIns="54850" spcFirstLastPara="1" rIns="54850" wrap="square" tIns="54850">
            <a:noAutofit/>
          </a:bodyPr>
          <a:lstStyle/>
          <a:p>
            <a:pPr indent="0" lvl="0" marL="0" marR="0" rtl="0" algn="ctr">
              <a:spcBef>
                <a:spcPts val="0"/>
              </a:spcBef>
              <a:spcAft>
                <a:spcPts val="0"/>
              </a:spcAft>
              <a:buNone/>
            </a:pPr>
            <a:r>
              <a:rPr lang="es-CO" sz="1920">
                <a:solidFill>
                  <a:srgbClr val="004080"/>
                </a:solidFill>
                <a:latin typeface="Arial"/>
                <a:ea typeface="Arial"/>
                <a:cs typeface="Arial"/>
                <a:sym typeface="Arial"/>
              </a:rPr>
              <a:t> </a:t>
            </a:r>
            <a:endParaRPr/>
          </a:p>
        </p:txBody>
      </p:sp>
      <p:grpSp>
        <p:nvGrpSpPr>
          <p:cNvPr id="846" name="Google Shape;846;p108"/>
          <p:cNvGrpSpPr/>
          <p:nvPr/>
        </p:nvGrpSpPr>
        <p:grpSpPr>
          <a:xfrm>
            <a:off x="829481" y="1536753"/>
            <a:ext cx="6308808" cy="4870800"/>
            <a:chOff x="0" y="102974"/>
            <a:chExt cx="6308808" cy="4870800"/>
          </a:xfrm>
        </p:grpSpPr>
        <p:sp>
          <p:nvSpPr>
            <p:cNvPr id="847" name="Google Shape;847;p108"/>
            <p:cNvSpPr/>
            <p:nvPr/>
          </p:nvSpPr>
          <p:spPr>
            <a:xfrm>
              <a:off x="0" y="427694"/>
              <a:ext cx="6308808" cy="554400"/>
            </a:xfrm>
            <a:prstGeom prst="rect">
              <a:avLst/>
            </a:prstGeom>
            <a:solidFill>
              <a:schemeClr val="lt1"/>
            </a:solidFill>
            <a:ln cap="flat" cmpd="sng" w="25400">
              <a:solidFill>
                <a:srgbClr val="0BA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08"/>
            <p:cNvSpPr/>
            <p:nvPr/>
          </p:nvSpPr>
          <p:spPr>
            <a:xfrm>
              <a:off x="300346" y="102974"/>
              <a:ext cx="6006915" cy="649440"/>
            </a:xfrm>
            <a:prstGeom prst="roundRect">
              <a:avLst>
                <a:gd fmla="val 16667" name="adj"/>
              </a:avLst>
            </a:prstGeom>
            <a:solidFill>
              <a:srgbClr val="0BAEF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108"/>
            <p:cNvSpPr txBox="1"/>
            <p:nvPr/>
          </p:nvSpPr>
          <p:spPr>
            <a:xfrm>
              <a:off x="332049" y="134677"/>
              <a:ext cx="5943509" cy="586034"/>
            </a:xfrm>
            <a:prstGeom prst="rect">
              <a:avLst/>
            </a:prstGeom>
            <a:noFill/>
            <a:ln>
              <a:noFill/>
            </a:ln>
          </p:spPr>
          <p:txBody>
            <a:bodyPr anchorCtr="0" anchor="ctr" bIns="0" lIns="166900" spcFirstLastPara="1" rIns="166900" wrap="square" tIns="0">
              <a:noAutofit/>
            </a:bodyPr>
            <a:lstStyle/>
            <a:p>
              <a:pPr indent="0" lvl="0" marL="0" marR="0" rtl="0" algn="l">
                <a:lnSpc>
                  <a:spcPct val="90000"/>
                </a:lnSpc>
                <a:spcBef>
                  <a:spcPts val="0"/>
                </a:spcBef>
                <a:spcAft>
                  <a:spcPts val="0"/>
                </a:spcAft>
                <a:buNone/>
              </a:pPr>
              <a:r>
                <a:rPr lang="es-CO" sz="1800">
                  <a:solidFill>
                    <a:srgbClr val="FFFFFF"/>
                  </a:solidFill>
                  <a:latin typeface="Arial"/>
                  <a:ea typeface="Arial"/>
                  <a:cs typeface="Arial"/>
                  <a:sym typeface="Arial"/>
                </a:rPr>
                <a:t>Sesión de preCONPES el 3 de julio de 2019, recibiendo observaciones de varias entidades.</a:t>
              </a:r>
              <a:endParaRPr sz="1800">
                <a:solidFill>
                  <a:srgbClr val="FFFFFF"/>
                </a:solidFill>
                <a:latin typeface="Arial"/>
                <a:ea typeface="Arial"/>
                <a:cs typeface="Arial"/>
                <a:sym typeface="Arial"/>
              </a:endParaRPr>
            </a:p>
          </p:txBody>
        </p:sp>
        <p:sp>
          <p:nvSpPr>
            <p:cNvPr id="850" name="Google Shape;850;p108"/>
            <p:cNvSpPr/>
            <p:nvPr/>
          </p:nvSpPr>
          <p:spPr>
            <a:xfrm>
              <a:off x="0" y="1425614"/>
              <a:ext cx="6308808" cy="554400"/>
            </a:xfrm>
            <a:prstGeom prst="rect">
              <a:avLst/>
            </a:prstGeom>
            <a:solidFill>
              <a:schemeClr val="lt1">
                <a:alpha val="89803"/>
              </a:schemeClr>
            </a:solidFill>
            <a:ln cap="flat" cmpd="sng" w="25400">
              <a:solidFill>
                <a:srgbClr val="0BA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108"/>
            <p:cNvSpPr/>
            <p:nvPr/>
          </p:nvSpPr>
          <p:spPr>
            <a:xfrm>
              <a:off x="300346" y="1100894"/>
              <a:ext cx="6006915" cy="649440"/>
            </a:xfrm>
            <a:prstGeom prst="roundRect">
              <a:avLst>
                <a:gd fmla="val 16667" name="adj"/>
              </a:avLst>
            </a:prstGeom>
            <a:solidFill>
              <a:srgbClr val="0BAEF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108"/>
            <p:cNvSpPr txBox="1"/>
            <p:nvPr/>
          </p:nvSpPr>
          <p:spPr>
            <a:xfrm>
              <a:off x="332049" y="1132597"/>
              <a:ext cx="5943509" cy="586034"/>
            </a:xfrm>
            <a:prstGeom prst="rect">
              <a:avLst/>
            </a:prstGeom>
            <a:noFill/>
            <a:ln>
              <a:noFill/>
            </a:ln>
          </p:spPr>
          <p:txBody>
            <a:bodyPr anchorCtr="0" anchor="ctr" bIns="0" lIns="166900" spcFirstLastPara="1" rIns="166900" wrap="square" tIns="0">
              <a:noAutofit/>
            </a:bodyPr>
            <a:lstStyle/>
            <a:p>
              <a:pPr indent="0" lvl="0" marL="0" marR="0" rtl="0" algn="l">
                <a:lnSpc>
                  <a:spcPct val="90000"/>
                </a:lnSpc>
                <a:spcBef>
                  <a:spcPts val="0"/>
                </a:spcBef>
                <a:spcAft>
                  <a:spcPts val="0"/>
                </a:spcAft>
                <a:buNone/>
              </a:pPr>
              <a:r>
                <a:rPr lang="es-CO" sz="1800">
                  <a:solidFill>
                    <a:srgbClr val="FFFFFF"/>
                  </a:solidFill>
                  <a:latin typeface="Arial"/>
                  <a:ea typeface="Arial"/>
                  <a:cs typeface="Arial"/>
                  <a:sym typeface="Arial"/>
                </a:rPr>
                <a:t>Se procedió a realizar ajustes de acuerdo con las observaciones recibidas.</a:t>
              </a:r>
              <a:endParaRPr sz="1800">
                <a:solidFill>
                  <a:srgbClr val="FFFFFF"/>
                </a:solidFill>
                <a:latin typeface="Arial"/>
                <a:ea typeface="Arial"/>
                <a:cs typeface="Arial"/>
                <a:sym typeface="Arial"/>
              </a:endParaRPr>
            </a:p>
          </p:txBody>
        </p:sp>
        <p:sp>
          <p:nvSpPr>
            <p:cNvPr id="853" name="Google Shape;853;p108"/>
            <p:cNvSpPr/>
            <p:nvPr/>
          </p:nvSpPr>
          <p:spPr>
            <a:xfrm>
              <a:off x="0" y="2423534"/>
              <a:ext cx="6308808" cy="554400"/>
            </a:xfrm>
            <a:prstGeom prst="rect">
              <a:avLst/>
            </a:prstGeom>
            <a:solidFill>
              <a:schemeClr val="lt1">
                <a:alpha val="89803"/>
              </a:schemeClr>
            </a:solidFill>
            <a:ln cap="flat" cmpd="sng" w="25400">
              <a:solidFill>
                <a:srgbClr val="0BA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08"/>
            <p:cNvSpPr/>
            <p:nvPr/>
          </p:nvSpPr>
          <p:spPr>
            <a:xfrm>
              <a:off x="300346" y="2098814"/>
              <a:ext cx="6006915" cy="649440"/>
            </a:xfrm>
            <a:prstGeom prst="roundRect">
              <a:avLst>
                <a:gd fmla="val 16667" name="adj"/>
              </a:avLst>
            </a:prstGeom>
            <a:solidFill>
              <a:srgbClr val="0BAEF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108"/>
            <p:cNvSpPr txBox="1"/>
            <p:nvPr/>
          </p:nvSpPr>
          <p:spPr>
            <a:xfrm>
              <a:off x="332049" y="2130517"/>
              <a:ext cx="5943509" cy="586034"/>
            </a:xfrm>
            <a:prstGeom prst="rect">
              <a:avLst/>
            </a:prstGeom>
            <a:noFill/>
            <a:ln>
              <a:noFill/>
            </a:ln>
          </p:spPr>
          <p:txBody>
            <a:bodyPr anchorCtr="0" anchor="ctr" bIns="0" lIns="166900" spcFirstLastPara="1" rIns="166900" wrap="square" tIns="0">
              <a:noAutofit/>
            </a:bodyPr>
            <a:lstStyle/>
            <a:p>
              <a:pPr indent="0" lvl="0" marL="0" marR="0" rtl="0" algn="l">
                <a:lnSpc>
                  <a:spcPct val="90000"/>
                </a:lnSpc>
                <a:spcBef>
                  <a:spcPts val="0"/>
                </a:spcBef>
                <a:spcAft>
                  <a:spcPts val="0"/>
                </a:spcAft>
                <a:buNone/>
              </a:pPr>
              <a:r>
                <a:rPr lang="es-CO" sz="1800">
                  <a:solidFill>
                    <a:srgbClr val="FFFFFF"/>
                  </a:solidFill>
                  <a:latin typeface="Arial"/>
                  <a:ea typeface="Arial"/>
                  <a:cs typeface="Arial"/>
                  <a:sym typeface="Arial"/>
                </a:rPr>
                <a:t>Se radicó nuevamente la política al CONPES.</a:t>
              </a:r>
              <a:endParaRPr sz="1800">
                <a:solidFill>
                  <a:srgbClr val="FFFFFF"/>
                </a:solidFill>
                <a:latin typeface="Arial"/>
                <a:ea typeface="Arial"/>
                <a:cs typeface="Arial"/>
                <a:sym typeface="Arial"/>
              </a:endParaRPr>
            </a:p>
          </p:txBody>
        </p:sp>
        <p:sp>
          <p:nvSpPr>
            <p:cNvPr id="856" name="Google Shape;856;p108"/>
            <p:cNvSpPr/>
            <p:nvPr/>
          </p:nvSpPr>
          <p:spPr>
            <a:xfrm>
              <a:off x="0" y="3421454"/>
              <a:ext cx="6308808" cy="554400"/>
            </a:xfrm>
            <a:prstGeom prst="rect">
              <a:avLst/>
            </a:prstGeom>
            <a:solidFill>
              <a:schemeClr val="lt1">
                <a:alpha val="89803"/>
              </a:schemeClr>
            </a:solidFill>
            <a:ln cap="flat" cmpd="sng" w="25400">
              <a:solidFill>
                <a:srgbClr val="0BA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108"/>
            <p:cNvSpPr/>
            <p:nvPr/>
          </p:nvSpPr>
          <p:spPr>
            <a:xfrm>
              <a:off x="300346" y="3096734"/>
              <a:ext cx="6006915" cy="649440"/>
            </a:xfrm>
            <a:prstGeom prst="roundRect">
              <a:avLst>
                <a:gd fmla="val 16667" name="adj"/>
              </a:avLst>
            </a:prstGeom>
            <a:solidFill>
              <a:srgbClr val="0BAEF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108"/>
            <p:cNvSpPr txBox="1"/>
            <p:nvPr/>
          </p:nvSpPr>
          <p:spPr>
            <a:xfrm>
              <a:off x="332049" y="3128437"/>
              <a:ext cx="5943509" cy="586034"/>
            </a:xfrm>
            <a:prstGeom prst="rect">
              <a:avLst/>
            </a:prstGeom>
            <a:noFill/>
            <a:ln>
              <a:noFill/>
            </a:ln>
          </p:spPr>
          <p:txBody>
            <a:bodyPr anchorCtr="0" anchor="ctr" bIns="0" lIns="166900" spcFirstLastPara="1" rIns="166900" wrap="square" tIns="0">
              <a:noAutofit/>
            </a:bodyPr>
            <a:lstStyle/>
            <a:p>
              <a:pPr indent="0" lvl="0" marL="0" marR="0" rtl="0" algn="l">
                <a:lnSpc>
                  <a:spcPct val="90000"/>
                </a:lnSpc>
                <a:spcBef>
                  <a:spcPts val="0"/>
                </a:spcBef>
                <a:spcAft>
                  <a:spcPts val="0"/>
                </a:spcAft>
                <a:buNone/>
              </a:pPr>
              <a:r>
                <a:rPr lang="es-CO" sz="1800">
                  <a:solidFill>
                    <a:srgbClr val="FFFFFF"/>
                  </a:solidFill>
                  <a:latin typeface="Arial"/>
                  <a:ea typeface="Arial"/>
                  <a:cs typeface="Arial"/>
                  <a:sym typeface="Arial"/>
                </a:rPr>
                <a:t>Se realizó mesa de trabajo con Secretaría Jurídica para aclarar dudas de los ajustes.</a:t>
              </a:r>
              <a:endParaRPr sz="1800">
                <a:solidFill>
                  <a:srgbClr val="FFFFFF"/>
                </a:solidFill>
                <a:latin typeface="Arial"/>
                <a:ea typeface="Arial"/>
                <a:cs typeface="Arial"/>
                <a:sym typeface="Arial"/>
              </a:endParaRPr>
            </a:p>
          </p:txBody>
        </p:sp>
        <p:sp>
          <p:nvSpPr>
            <p:cNvPr id="859" name="Google Shape;859;p108"/>
            <p:cNvSpPr/>
            <p:nvPr/>
          </p:nvSpPr>
          <p:spPr>
            <a:xfrm>
              <a:off x="0" y="4419374"/>
              <a:ext cx="6308808" cy="554400"/>
            </a:xfrm>
            <a:prstGeom prst="rect">
              <a:avLst/>
            </a:prstGeom>
            <a:solidFill>
              <a:schemeClr val="lt1">
                <a:alpha val="89803"/>
              </a:schemeClr>
            </a:solidFill>
            <a:ln cap="flat" cmpd="sng" w="25400">
              <a:solidFill>
                <a:srgbClr val="0BA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08"/>
            <p:cNvSpPr/>
            <p:nvPr/>
          </p:nvSpPr>
          <p:spPr>
            <a:xfrm>
              <a:off x="300346" y="4094654"/>
              <a:ext cx="6006915" cy="649440"/>
            </a:xfrm>
            <a:prstGeom prst="roundRect">
              <a:avLst>
                <a:gd fmla="val 16667" name="adj"/>
              </a:avLst>
            </a:prstGeom>
            <a:solidFill>
              <a:srgbClr val="0BAEF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08"/>
            <p:cNvSpPr txBox="1"/>
            <p:nvPr/>
          </p:nvSpPr>
          <p:spPr>
            <a:xfrm>
              <a:off x="332049" y="4126357"/>
              <a:ext cx="5943509" cy="586034"/>
            </a:xfrm>
            <a:prstGeom prst="rect">
              <a:avLst/>
            </a:prstGeom>
            <a:noFill/>
            <a:ln>
              <a:noFill/>
            </a:ln>
          </p:spPr>
          <p:txBody>
            <a:bodyPr anchorCtr="0" anchor="ctr" bIns="0" lIns="166900" spcFirstLastPara="1" rIns="166900" wrap="square" tIns="0">
              <a:noAutofit/>
            </a:bodyPr>
            <a:lstStyle/>
            <a:p>
              <a:pPr indent="0" lvl="0" marL="0" marR="0" rtl="0" algn="l">
                <a:lnSpc>
                  <a:spcPct val="90000"/>
                </a:lnSpc>
                <a:spcBef>
                  <a:spcPts val="0"/>
                </a:spcBef>
                <a:spcAft>
                  <a:spcPts val="0"/>
                </a:spcAft>
                <a:buNone/>
              </a:pPr>
              <a:r>
                <a:rPr lang="es-CO" sz="1800">
                  <a:solidFill>
                    <a:srgbClr val="FFFFFF"/>
                  </a:solidFill>
                  <a:latin typeface="Arial"/>
                  <a:ea typeface="Arial"/>
                  <a:cs typeface="Arial"/>
                  <a:sym typeface="Arial"/>
                </a:rPr>
                <a:t>En espera de citación de sesión CONPES.</a:t>
              </a:r>
              <a:endParaRPr sz="1800">
                <a:solidFill>
                  <a:srgbClr val="FFFFFF"/>
                </a:solidFill>
                <a:latin typeface="Arial"/>
                <a:ea typeface="Arial"/>
                <a:cs typeface="Arial"/>
                <a:sym typeface="Arial"/>
              </a:endParaRPr>
            </a:p>
          </p:txBody>
        </p:sp>
      </p:grpSp>
      <p:pic>
        <p:nvPicPr>
          <p:cNvPr id="862" name="Google Shape;862;p108"/>
          <p:cNvPicPr preferRelativeResize="0"/>
          <p:nvPr/>
        </p:nvPicPr>
        <p:blipFill rotWithShape="1">
          <a:blip r:embed="rId3">
            <a:alphaModFix/>
          </a:blip>
          <a:srcRect b="0" l="0" r="0" t="0"/>
          <a:stretch/>
        </p:blipFill>
        <p:spPr>
          <a:xfrm>
            <a:off x="7227835" y="1306540"/>
            <a:ext cx="4036044" cy="2122460"/>
          </a:xfrm>
          <a:prstGeom prst="rect">
            <a:avLst/>
          </a:prstGeom>
          <a:noFill/>
          <a:ln>
            <a:noFill/>
          </a:ln>
        </p:spPr>
      </p:pic>
      <p:pic>
        <p:nvPicPr>
          <p:cNvPr id="863" name="Google Shape;863;p108"/>
          <p:cNvPicPr preferRelativeResize="0"/>
          <p:nvPr/>
        </p:nvPicPr>
        <p:blipFill rotWithShape="1">
          <a:blip r:embed="rId4">
            <a:alphaModFix/>
          </a:blip>
          <a:srcRect b="0" l="0" r="0" t="0"/>
          <a:stretch/>
        </p:blipFill>
        <p:spPr>
          <a:xfrm>
            <a:off x="7237680" y="3407853"/>
            <a:ext cx="4026200" cy="223856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7" name="Shape 867"/>
        <p:cNvGrpSpPr/>
        <p:nvPr/>
      </p:nvGrpSpPr>
      <p:grpSpPr>
        <a:xfrm>
          <a:off x="0" y="0"/>
          <a:ext cx="0" cy="0"/>
          <a:chOff x="0" y="0"/>
          <a:chExt cx="0" cy="0"/>
        </a:xfrm>
      </p:grpSpPr>
      <p:pic>
        <p:nvPicPr>
          <p:cNvPr id="868" name="Google Shape;868;p109"/>
          <p:cNvPicPr preferRelativeResize="0"/>
          <p:nvPr/>
        </p:nvPicPr>
        <p:blipFill rotWithShape="1">
          <a:blip r:embed="rId3">
            <a:alphaModFix/>
          </a:blip>
          <a:srcRect b="0" l="0" r="0" t="0"/>
          <a:stretch/>
        </p:blipFill>
        <p:spPr>
          <a:xfrm>
            <a:off x="7147561" y="1349262"/>
            <a:ext cx="4015352" cy="2636749"/>
          </a:xfrm>
          <a:prstGeom prst="rect">
            <a:avLst/>
          </a:prstGeom>
          <a:noFill/>
          <a:ln>
            <a:noFill/>
          </a:ln>
        </p:spPr>
      </p:pic>
      <p:sp>
        <p:nvSpPr>
          <p:cNvPr id="869" name="Google Shape;869;p109"/>
          <p:cNvSpPr txBox="1"/>
          <p:nvPr>
            <p:ph type="title"/>
          </p:nvPr>
        </p:nvSpPr>
        <p:spPr>
          <a:xfrm>
            <a:off x="609601" y="457202"/>
            <a:ext cx="10972800" cy="1143001"/>
          </a:xfrm>
          <a:prstGeom prst="rect">
            <a:avLst/>
          </a:prstGeom>
          <a:noFill/>
          <a:ln>
            <a:noFill/>
          </a:ln>
        </p:spPr>
        <p:txBody>
          <a:bodyPr anchorCtr="0" anchor="t" bIns="45700" lIns="45700" spcFirstLastPara="1" rIns="45700" wrap="square" tIns="45700">
            <a:noAutofit/>
          </a:bodyPr>
          <a:lstStyle/>
          <a:p>
            <a:pPr indent="0" lvl="0" marL="0" rtl="0" algn="l">
              <a:lnSpc>
                <a:spcPct val="100000"/>
              </a:lnSpc>
              <a:spcBef>
                <a:spcPts val="0"/>
              </a:spcBef>
              <a:spcAft>
                <a:spcPts val="0"/>
              </a:spcAft>
              <a:buClr>
                <a:srgbClr val="FFFFFF"/>
              </a:buClr>
              <a:buSzPts val="3359"/>
              <a:buFont typeface="Arial"/>
              <a:buNone/>
            </a:pPr>
            <a:r>
              <a:rPr b="1" lang="es-CO" sz="3359">
                <a:solidFill>
                  <a:srgbClr val="FFFFFF"/>
                </a:solidFill>
              </a:rPr>
              <a:t>1. Políticas Públicas</a:t>
            </a:r>
            <a:endParaRPr b="1" sz="3359">
              <a:solidFill>
                <a:srgbClr val="FFFFFF"/>
              </a:solidFill>
            </a:endParaRPr>
          </a:p>
        </p:txBody>
      </p:sp>
      <p:sp>
        <p:nvSpPr>
          <p:cNvPr id="870" name="Google Shape;870;p109"/>
          <p:cNvSpPr txBox="1"/>
          <p:nvPr/>
        </p:nvSpPr>
        <p:spPr>
          <a:xfrm>
            <a:off x="3064261" y="1349261"/>
            <a:ext cx="5835905" cy="406253"/>
          </a:xfrm>
          <a:prstGeom prst="rect">
            <a:avLst/>
          </a:prstGeom>
          <a:noFill/>
          <a:ln>
            <a:noFill/>
          </a:ln>
        </p:spPr>
        <p:txBody>
          <a:bodyPr anchorCtr="0" anchor="t" bIns="54850" lIns="54850" spcFirstLastPara="1" rIns="54850" wrap="square" tIns="54850">
            <a:noAutofit/>
          </a:bodyPr>
          <a:lstStyle/>
          <a:p>
            <a:pPr indent="0" lvl="0" marL="0" marR="0" rtl="0" algn="ctr">
              <a:spcBef>
                <a:spcPts val="0"/>
              </a:spcBef>
              <a:spcAft>
                <a:spcPts val="0"/>
              </a:spcAft>
              <a:buNone/>
            </a:pPr>
            <a:r>
              <a:rPr lang="es-CO" sz="1920">
                <a:solidFill>
                  <a:srgbClr val="004080"/>
                </a:solidFill>
                <a:latin typeface="Arial"/>
                <a:ea typeface="Arial"/>
                <a:cs typeface="Arial"/>
                <a:sym typeface="Arial"/>
              </a:rPr>
              <a:t> </a:t>
            </a:r>
            <a:endParaRPr/>
          </a:p>
        </p:txBody>
      </p:sp>
      <p:grpSp>
        <p:nvGrpSpPr>
          <p:cNvPr id="871" name="Google Shape;871;p109"/>
          <p:cNvGrpSpPr/>
          <p:nvPr/>
        </p:nvGrpSpPr>
        <p:grpSpPr>
          <a:xfrm>
            <a:off x="8157600" y="435501"/>
            <a:ext cx="3224714" cy="756005"/>
            <a:chOff x="483866" y="369"/>
            <a:chExt cx="3224714" cy="756005"/>
          </a:xfrm>
        </p:grpSpPr>
        <p:sp>
          <p:nvSpPr>
            <p:cNvPr id="872" name="Google Shape;872;p109"/>
            <p:cNvSpPr/>
            <p:nvPr/>
          </p:nvSpPr>
          <p:spPr>
            <a:xfrm>
              <a:off x="483866" y="369"/>
              <a:ext cx="3224714" cy="756005"/>
            </a:xfrm>
            <a:prstGeom prst="roundRect">
              <a:avLst>
                <a:gd fmla="val 16667" name="adj"/>
              </a:avLst>
            </a:prstGeom>
            <a:solidFill>
              <a:srgbClr val="0BAEF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09"/>
            <p:cNvSpPr txBox="1"/>
            <p:nvPr/>
          </p:nvSpPr>
          <p:spPr>
            <a:xfrm>
              <a:off x="520771" y="37274"/>
              <a:ext cx="3150904" cy="682195"/>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None/>
              </a:pPr>
              <a:r>
                <a:rPr lang="es-CO" sz="1800">
                  <a:solidFill>
                    <a:srgbClr val="FFFFFF"/>
                  </a:solidFill>
                  <a:latin typeface="Arial"/>
                  <a:ea typeface="Arial"/>
                  <a:cs typeface="Arial"/>
                  <a:sym typeface="Arial"/>
                </a:rPr>
                <a:t>Seguridad Alimentaria y Nutricional</a:t>
              </a:r>
              <a:endParaRPr/>
            </a:p>
          </p:txBody>
        </p:sp>
      </p:grpSp>
      <p:grpSp>
        <p:nvGrpSpPr>
          <p:cNvPr id="874" name="Google Shape;874;p109"/>
          <p:cNvGrpSpPr/>
          <p:nvPr/>
        </p:nvGrpSpPr>
        <p:grpSpPr>
          <a:xfrm>
            <a:off x="609600" y="1652546"/>
            <a:ext cx="6408809" cy="4958469"/>
            <a:chOff x="0" y="60951"/>
            <a:chExt cx="6408809" cy="4958469"/>
          </a:xfrm>
        </p:grpSpPr>
        <p:sp>
          <p:nvSpPr>
            <p:cNvPr id="875" name="Google Shape;875;p109"/>
            <p:cNvSpPr/>
            <p:nvPr/>
          </p:nvSpPr>
          <p:spPr>
            <a:xfrm>
              <a:off x="0" y="459471"/>
              <a:ext cx="6408809" cy="680400"/>
            </a:xfrm>
            <a:prstGeom prst="rect">
              <a:avLst/>
            </a:prstGeom>
            <a:solidFill>
              <a:schemeClr val="lt1">
                <a:alpha val="89803"/>
              </a:schemeClr>
            </a:solidFill>
            <a:ln cap="flat" cmpd="sng" w="25400">
              <a:solidFill>
                <a:srgbClr val="0BA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109"/>
            <p:cNvSpPr/>
            <p:nvPr/>
          </p:nvSpPr>
          <p:spPr>
            <a:xfrm>
              <a:off x="320440" y="60951"/>
              <a:ext cx="5560109" cy="797040"/>
            </a:xfrm>
            <a:prstGeom prst="roundRect">
              <a:avLst>
                <a:gd fmla="val 16667" name="adj"/>
              </a:avLst>
            </a:prstGeom>
            <a:solidFill>
              <a:srgbClr val="0BAEF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109"/>
            <p:cNvSpPr txBox="1"/>
            <p:nvPr/>
          </p:nvSpPr>
          <p:spPr>
            <a:xfrm>
              <a:off x="359348" y="99859"/>
              <a:ext cx="5482293" cy="719224"/>
            </a:xfrm>
            <a:prstGeom prst="rect">
              <a:avLst/>
            </a:prstGeom>
            <a:noFill/>
            <a:ln>
              <a:noFill/>
            </a:ln>
          </p:spPr>
          <p:txBody>
            <a:bodyPr anchorCtr="0" anchor="ctr" bIns="0" lIns="169550" spcFirstLastPara="1" rIns="169550" wrap="square" tIns="0">
              <a:noAutofit/>
            </a:bodyPr>
            <a:lstStyle/>
            <a:p>
              <a:pPr indent="0" lvl="0" marL="0" marR="0" rtl="0" algn="l">
                <a:lnSpc>
                  <a:spcPct val="90000"/>
                </a:lnSpc>
                <a:spcBef>
                  <a:spcPts val="0"/>
                </a:spcBef>
                <a:spcAft>
                  <a:spcPts val="0"/>
                </a:spcAft>
                <a:buNone/>
              </a:pPr>
              <a:r>
                <a:rPr lang="es-CO" sz="1800">
                  <a:solidFill>
                    <a:srgbClr val="FFFFFF"/>
                  </a:solidFill>
                  <a:latin typeface="Arial"/>
                  <a:ea typeface="Arial"/>
                  <a:cs typeface="Arial"/>
                  <a:sym typeface="Arial"/>
                </a:rPr>
                <a:t>Se</a:t>
              </a:r>
              <a:r>
                <a:rPr lang="es-CO" sz="1800">
                  <a:solidFill>
                    <a:srgbClr val="FFFFFF"/>
                  </a:solidFill>
                  <a:latin typeface="Arial"/>
                  <a:ea typeface="Arial"/>
                  <a:cs typeface="Arial"/>
                  <a:sym typeface="Arial"/>
                </a:rPr>
                <a:t> radicó el documento de política pública y el plan de acción el día 12 de julio de 2019</a:t>
              </a:r>
              <a:endParaRPr sz="1800">
                <a:solidFill>
                  <a:srgbClr val="FFFFFF"/>
                </a:solidFill>
                <a:latin typeface="Arial"/>
                <a:ea typeface="Arial"/>
                <a:cs typeface="Arial"/>
                <a:sym typeface="Arial"/>
              </a:endParaRPr>
            </a:p>
          </p:txBody>
        </p:sp>
        <p:sp>
          <p:nvSpPr>
            <p:cNvPr id="878" name="Google Shape;878;p109"/>
            <p:cNvSpPr/>
            <p:nvPr/>
          </p:nvSpPr>
          <p:spPr>
            <a:xfrm>
              <a:off x="0" y="1730244"/>
              <a:ext cx="6408809" cy="680400"/>
            </a:xfrm>
            <a:prstGeom prst="rect">
              <a:avLst/>
            </a:prstGeom>
            <a:solidFill>
              <a:schemeClr val="lt1">
                <a:alpha val="89803"/>
              </a:schemeClr>
            </a:solidFill>
            <a:ln cap="flat" cmpd="sng" w="25400">
              <a:solidFill>
                <a:srgbClr val="0BA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109"/>
            <p:cNvSpPr/>
            <p:nvPr/>
          </p:nvSpPr>
          <p:spPr>
            <a:xfrm>
              <a:off x="279728" y="1285671"/>
              <a:ext cx="5658132" cy="843092"/>
            </a:xfrm>
            <a:prstGeom prst="roundRect">
              <a:avLst>
                <a:gd fmla="val 16667" name="adj"/>
              </a:avLst>
            </a:prstGeom>
            <a:solidFill>
              <a:srgbClr val="0BAEF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109"/>
            <p:cNvSpPr txBox="1"/>
            <p:nvPr/>
          </p:nvSpPr>
          <p:spPr>
            <a:xfrm>
              <a:off x="320884" y="1326827"/>
              <a:ext cx="5575820" cy="760780"/>
            </a:xfrm>
            <a:prstGeom prst="rect">
              <a:avLst/>
            </a:prstGeom>
            <a:noFill/>
            <a:ln>
              <a:noFill/>
            </a:ln>
          </p:spPr>
          <p:txBody>
            <a:bodyPr anchorCtr="0" anchor="ctr" bIns="0" lIns="169550" spcFirstLastPara="1" rIns="169550" wrap="square" tIns="0">
              <a:noAutofit/>
            </a:bodyPr>
            <a:lstStyle/>
            <a:p>
              <a:pPr indent="0" lvl="0" marL="0" marR="0" rtl="0" algn="l">
                <a:lnSpc>
                  <a:spcPct val="90000"/>
                </a:lnSpc>
                <a:spcBef>
                  <a:spcPts val="0"/>
                </a:spcBef>
                <a:spcAft>
                  <a:spcPts val="0"/>
                </a:spcAft>
                <a:buNone/>
              </a:pPr>
              <a:r>
                <a:rPr lang="es-CO" sz="1800">
                  <a:solidFill>
                    <a:srgbClr val="FFFFFF"/>
                  </a:solidFill>
                  <a:latin typeface="Arial"/>
                  <a:ea typeface="Arial"/>
                  <a:cs typeface="Arial"/>
                  <a:sym typeface="Arial"/>
                </a:rPr>
                <a:t>Se</a:t>
              </a:r>
              <a:r>
                <a:rPr lang="es-CO" sz="1800">
                  <a:solidFill>
                    <a:srgbClr val="FFFFFF"/>
                  </a:solidFill>
                  <a:latin typeface="Arial"/>
                  <a:ea typeface="Arial"/>
                  <a:cs typeface="Arial"/>
                  <a:sym typeface="Arial"/>
                </a:rPr>
                <a:t> recibieron las observaciones del CONPES el 13 de septiembre.</a:t>
              </a:r>
              <a:endParaRPr sz="1800">
                <a:solidFill>
                  <a:srgbClr val="FFFFFF"/>
                </a:solidFill>
                <a:latin typeface="Arial"/>
                <a:ea typeface="Arial"/>
                <a:cs typeface="Arial"/>
                <a:sym typeface="Arial"/>
              </a:endParaRPr>
            </a:p>
          </p:txBody>
        </p:sp>
        <p:sp>
          <p:nvSpPr>
            <p:cNvPr id="881" name="Google Shape;881;p109"/>
            <p:cNvSpPr/>
            <p:nvPr/>
          </p:nvSpPr>
          <p:spPr>
            <a:xfrm>
              <a:off x="0" y="3114300"/>
              <a:ext cx="6408809" cy="680400"/>
            </a:xfrm>
            <a:prstGeom prst="rect">
              <a:avLst/>
            </a:prstGeom>
            <a:solidFill>
              <a:schemeClr val="lt1">
                <a:alpha val="89803"/>
              </a:schemeClr>
            </a:solidFill>
            <a:ln cap="flat" cmpd="sng" w="25400">
              <a:solidFill>
                <a:srgbClr val="0BA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109"/>
            <p:cNvSpPr/>
            <p:nvPr/>
          </p:nvSpPr>
          <p:spPr>
            <a:xfrm>
              <a:off x="320440" y="2556444"/>
              <a:ext cx="5655754" cy="956376"/>
            </a:xfrm>
            <a:prstGeom prst="roundRect">
              <a:avLst>
                <a:gd fmla="val 16667" name="adj"/>
              </a:avLst>
            </a:prstGeom>
            <a:solidFill>
              <a:srgbClr val="0BAEF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109"/>
            <p:cNvSpPr txBox="1"/>
            <p:nvPr/>
          </p:nvSpPr>
          <p:spPr>
            <a:xfrm>
              <a:off x="367126" y="2603130"/>
              <a:ext cx="5562382" cy="863004"/>
            </a:xfrm>
            <a:prstGeom prst="rect">
              <a:avLst/>
            </a:prstGeom>
            <a:noFill/>
            <a:ln>
              <a:noFill/>
            </a:ln>
          </p:spPr>
          <p:txBody>
            <a:bodyPr anchorCtr="0" anchor="ctr" bIns="0" lIns="169550" spcFirstLastPara="1" rIns="169550" wrap="square" tIns="0">
              <a:noAutofit/>
            </a:bodyPr>
            <a:lstStyle/>
            <a:p>
              <a:pPr indent="0" lvl="0" marL="0" marR="0" rtl="0" algn="just">
                <a:lnSpc>
                  <a:spcPct val="90000"/>
                </a:lnSpc>
                <a:spcBef>
                  <a:spcPts val="0"/>
                </a:spcBef>
                <a:spcAft>
                  <a:spcPts val="0"/>
                </a:spcAft>
                <a:buNone/>
              </a:pPr>
              <a:r>
                <a:rPr lang="es-CO" sz="1800">
                  <a:solidFill>
                    <a:srgbClr val="FFFFFF"/>
                  </a:solidFill>
                  <a:latin typeface="Arial"/>
                  <a:ea typeface="Arial"/>
                  <a:cs typeface="Arial"/>
                  <a:sym typeface="Arial"/>
                </a:rPr>
                <a:t>Se</a:t>
              </a:r>
              <a:r>
                <a:rPr lang="es-CO" sz="1800">
                  <a:solidFill>
                    <a:srgbClr val="FFFFFF"/>
                  </a:solidFill>
                  <a:latin typeface="Arial"/>
                  <a:ea typeface="Arial"/>
                  <a:cs typeface="Arial"/>
                  <a:sym typeface="Arial"/>
                </a:rPr>
                <a:t> radicó el día 23 de septiembre nuevamente el documento CONPES y el plan de acción.</a:t>
              </a:r>
              <a:endParaRPr sz="1800">
                <a:solidFill>
                  <a:srgbClr val="FFFFFF"/>
                </a:solidFill>
                <a:latin typeface="Arial"/>
                <a:ea typeface="Arial"/>
                <a:cs typeface="Arial"/>
                <a:sym typeface="Arial"/>
              </a:endParaRPr>
            </a:p>
          </p:txBody>
        </p:sp>
        <p:sp>
          <p:nvSpPr>
            <p:cNvPr id="884" name="Google Shape;884;p109"/>
            <p:cNvSpPr/>
            <p:nvPr/>
          </p:nvSpPr>
          <p:spPr>
            <a:xfrm>
              <a:off x="0" y="4339020"/>
              <a:ext cx="6408809" cy="680400"/>
            </a:xfrm>
            <a:prstGeom prst="rect">
              <a:avLst/>
            </a:prstGeom>
            <a:solidFill>
              <a:schemeClr val="lt1">
                <a:alpha val="89803"/>
              </a:schemeClr>
            </a:solidFill>
            <a:ln cap="flat" cmpd="sng" w="25400">
              <a:solidFill>
                <a:srgbClr val="0BA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09"/>
            <p:cNvSpPr/>
            <p:nvPr/>
          </p:nvSpPr>
          <p:spPr>
            <a:xfrm>
              <a:off x="320440" y="3940500"/>
              <a:ext cx="5690612" cy="797040"/>
            </a:xfrm>
            <a:prstGeom prst="roundRect">
              <a:avLst>
                <a:gd fmla="val 16667" name="adj"/>
              </a:avLst>
            </a:prstGeom>
            <a:solidFill>
              <a:srgbClr val="0BAEF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109"/>
            <p:cNvSpPr txBox="1"/>
            <p:nvPr/>
          </p:nvSpPr>
          <p:spPr>
            <a:xfrm>
              <a:off x="359348" y="3979408"/>
              <a:ext cx="5612796" cy="719224"/>
            </a:xfrm>
            <a:prstGeom prst="rect">
              <a:avLst/>
            </a:prstGeom>
            <a:noFill/>
            <a:ln>
              <a:noFill/>
            </a:ln>
          </p:spPr>
          <p:txBody>
            <a:bodyPr anchorCtr="0" anchor="ctr" bIns="0" lIns="169550" spcFirstLastPara="1" rIns="169550" wrap="square" tIns="0">
              <a:noAutofit/>
            </a:bodyPr>
            <a:lstStyle/>
            <a:p>
              <a:pPr indent="0" lvl="0" marL="0" marR="0" rtl="0" algn="l">
                <a:lnSpc>
                  <a:spcPct val="90000"/>
                </a:lnSpc>
                <a:spcBef>
                  <a:spcPts val="0"/>
                </a:spcBef>
                <a:spcAft>
                  <a:spcPts val="0"/>
                </a:spcAft>
                <a:buNone/>
              </a:pPr>
              <a:r>
                <a:rPr lang="es-CO" sz="1800">
                  <a:solidFill>
                    <a:srgbClr val="FFFFFF"/>
                  </a:solidFill>
                  <a:latin typeface="Arial"/>
                  <a:ea typeface="Arial"/>
                  <a:cs typeface="Arial"/>
                  <a:sym typeface="Arial"/>
                </a:rPr>
                <a:t>Sesión de preCONPES.</a:t>
              </a:r>
              <a:endParaRPr sz="1800">
                <a:solidFill>
                  <a:srgbClr val="FFFFFF"/>
                </a:solidFill>
                <a:latin typeface="Arial"/>
                <a:ea typeface="Arial"/>
                <a:cs typeface="Arial"/>
                <a:sym typeface="Arial"/>
              </a:endParaRPr>
            </a:p>
          </p:txBody>
        </p:sp>
      </p:grpSp>
      <p:pic>
        <p:nvPicPr>
          <p:cNvPr id="887" name="Google Shape;887;p109"/>
          <p:cNvPicPr preferRelativeResize="0"/>
          <p:nvPr/>
        </p:nvPicPr>
        <p:blipFill rotWithShape="1">
          <a:blip r:embed="rId4">
            <a:alphaModFix/>
          </a:blip>
          <a:srcRect b="0" l="0" r="0" t="0"/>
          <a:stretch/>
        </p:blipFill>
        <p:spPr>
          <a:xfrm>
            <a:off x="7147561" y="3946173"/>
            <a:ext cx="2725794" cy="272579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1" name="Shape 891"/>
        <p:cNvGrpSpPr/>
        <p:nvPr/>
      </p:nvGrpSpPr>
      <p:grpSpPr>
        <a:xfrm>
          <a:off x="0" y="0"/>
          <a:ext cx="0" cy="0"/>
          <a:chOff x="0" y="0"/>
          <a:chExt cx="0" cy="0"/>
        </a:xfrm>
      </p:grpSpPr>
      <p:sp>
        <p:nvSpPr>
          <p:cNvPr id="892" name="Google Shape;892;p110"/>
          <p:cNvSpPr txBox="1"/>
          <p:nvPr>
            <p:ph type="title"/>
          </p:nvPr>
        </p:nvSpPr>
        <p:spPr>
          <a:xfrm>
            <a:off x="660617" y="457202"/>
            <a:ext cx="9875520" cy="11430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FFFFF"/>
              </a:buClr>
              <a:buSzPts val="3359"/>
              <a:buFont typeface="Calibri"/>
              <a:buNone/>
            </a:pPr>
            <a:r>
              <a:rPr b="1" lang="es-CO" sz="3359">
                <a:solidFill>
                  <a:srgbClr val="FFFFFF"/>
                </a:solidFill>
              </a:rPr>
              <a:t>2. Políticas Públicas (formulación)</a:t>
            </a:r>
            <a:endParaRPr b="1" sz="3359">
              <a:solidFill>
                <a:srgbClr val="FFFFFF"/>
              </a:solidFill>
            </a:endParaRPr>
          </a:p>
        </p:txBody>
      </p:sp>
      <p:sp>
        <p:nvSpPr>
          <p:cNvPr id="893" name="Google Shape;893;p110"/>
          <p:cNvSpPr txBox="1"/>
          <p:nvPr/>
        </p:nvSpPr>
        <p:spPr>
          <a:xfrm>
            <a:off x="3064261" y="1349261"/>
            <a:ext cx="5835905" cy="406253"/>
          </a:xfrm>
          <a:prstGeom prst="rect">
            <a:avLst/>
          </a:prstGeom>
          <a:noFill/>
          <a:ln>
            <a:noFill/>
          </a:ln>
        </p:spPr>
        <p:txBody>
          <a:bodyPr anchorCtr="0" anchor="t" bIns="54850" lIns="54850" spcFirstLastPara="1" rIns="54850" wrap="square" tIns="54850">
            <a:noAutofit/>
          </a:bodyPr>
          <a:lstStyle/>
          <a:p>
            <a:pPr indent="0" lvl="0" marL="0" marR="0" rtl="0" algn="ctr">
              <a:spcBef>
                <a:spcPts val="0"/>
              </a:spcBef>
              <a:spcAft>
                <a:spcPts val="0"/>
              </a:spcAft>
              <a:buNone/>
            </a:pPr>
            <a:r>
              <a:rPr lang="es-CO" sz="1920">
                <a:solidFill>
                  <a:schemeClr val="dk1"/>
                </a:solidFill>
                <a:latin typeface="Calibri"/>
                <a:ea typeface="Calibri"/>
                <a:cs typeface="Calibri"/>
                <a:sym typeface="Calibri"/>
              </a:rPr>
              <a:t> </a:t>
            </a:r>
            <a:endParaRPr/>
          </a:p>
        </p:txBody>
      </p:sp>
      <p:grpSp>
        <p:nvGrpSpPr>
          <p:cNvPr id="894" name="Google Shape;894;p110"/>
          <p:cNvGrpSpPr/>
          <p:nvPr/>
        </p:nvGrpSpPr>
        <p:grpSpPr>
          <a:xfrm>
            <a:off x="9071024" y="435132"/>
            <a:ext cx="2785921" cy="756745"/>
            <a:chOff x="1397290" y="0"/>
            <a:chExt cx="2785921" cy="756745"/>
          </a:xfrm>
        </p:grpSpPr>
        <p:sp>
          <p:nvSpPr>
            <p:cNvPr id="895" name="Google Shape;895;p110"/>
            <p:cNvSpPr/>
            <p:nvPr/>
          </p:nvSpPr>
          <p:spPr>
            <a:xfrm>
              <a:off x="1397290" y="0"/>
              <a:ext cx="2785921" cy="756745"/>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10"/>
            <p:cNvSpPr txBox="1"/>
            <p:nvPr/>
          </p:nvSpPr>
          <p:spPr>
            <a:xfrm>
              <a:off x="1434231" y="36941"/>
              <a:ext cx="2712039" cy="682863"/>
            </a:xfrm>
            <a:prstGeom prst="rect">
              <a:avLst/>
            </a:prstGeom>
            <a:noFill/>
            <a:ln>
              <a:noFill/>
            </a:ln>
          </p:spPr>
          <p:txBody>
            <a:bodyPr anchorCtr="0" anchor="ctr" bIns="72375" lIns="144775" spcFirstLastPara="1" rIns="144775" wrap="square" tIns="72375">
              <a:noAutofit/>
            </a:bodyPr>
            <a:lstStyle/>
            <a:p>
              <a:pPr indent="0" lvl="0" marL="0" marR="0" rtl="0" algn="ctr">
                <a:lnSpc>
                  <a:spcPct val="90000"/>
                </a:lnSpc>
                <a:spcBef>
                  <a:spcPts val="0"/>
                </a:spcBef>
                <a:spcAft>
                  <a:spcPts val="0"/>
                </a:spcAft>
                <a:buNone/>
              </a:pPr>
              <a:r>
                <a:rPr lang="es-CO" sz="3800">
                  <a:solidFill>
                    <a:srgbClr val="FFFFFF"/>
                  </a:solidFill>
                  <a:latin typeface="Calibri"/>
                  <a:ea typeface="Calibri"/>
                  <a:cs typeface="Calibri"/>
                  <a:sym typeface="Calibri"/>
                </a:rPr>
                <a:t>Turismo</a:t>
              </a:r>
              <a:endParaRPr sz="3800">
                <a:solidFill>
                  <a:srgbClr val="FFFFFF"/>
                </a:solidFill>
                <a:latin typeface="Calibri"/>
                <a:ea typeface="Calibri"/>
                <a:cs typeface="Calibri"/>
                <a:sym typeface="Calibri"/>
              </a:endParaRPr>
            </a:p>
          </p:txBody>
        </p:sp>
      </p:grpSp>
      <p:grpSp>
        <p:nvGrpSpPr>
          <p:cNvPr id="897" name="Google Shape;897;p110"/>
          <p:cNvGrpSpPr/>
          <p:nvPr/>
        </p:nvGrpSpPr>
        <p:grpSpPr>
          <a:xfrm>
            <a:off x="762180" y="1351096"/>
            <a:ext cx="6149340" cy="5106214"/>
            <a:chOff x="0" y="1835"/>
            <a:chExt cx="6149340" cy="5106214"/>
          </a:xfrm>
        </p:grpSpPr>
        <p:sp>
          <p:nvSpPr>
            <p:cNvPr id="898" name="Google Shape;898;p110"/>
            <p:cNvSpPr/>
            <p:nvPr/>
          </p:nvSpPr>
          <p:spPr>
            <a:xfrm>
              <a:off x="0" y="587169"/>
              <a:ext cx="6149340" cy="982800"/>
            </a:xfrm>
            <a:prstGeom prst="rect">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110"/>
            <p:cNvSpPr/>
            <p:nvPr/>
          </p:nvSpPr>
          <p:spPr>
            <a:xfrm>
              <a:off x="308048" y="1835"/>
              <a:ext cx="5239784" cy="115128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110"/>
            <p:cNvSpPr txBox="1"/>
            <p:nvPr/>
          </p:nvSpPr>
          <p:spPr>
            <a:xfrm>
              <a:off x="364249" y="58036"/>
              <a:ext cx="5127382" cy="1038878"/>
            </a:xfrm>
            <a:prstGeom prst="rect">
              <a:avLst/>
            </a:prstGeom>
            <a:noFill/>
            <a:ln>
              <a:noFill/>
            </a:ln>
          </p:spPr>
          <p:txBody>
            <a:bodyPr anchorCtr="0" anchor="ctr" bIns="0" lIns="162700" spcFirstLastPara="1" rIns="162700" wrap="square" tIns="0">
              <a:noAutofit/>
            </a:bodyPr>
            <a:lstStyle/>
            <a:p>
              <a:pPr indent="0" lvl="0" marL="0" marR="0" rtl="0" algn="just">
                <a:lnSpc>
                  <a:spcPct val="90000"/>
                </a:lnSpc>
                <a:spcBef>
                  <a:spcPts val="0"/>
                </a:spcBef>
                <a:spcAft>
                  <a:spcPts val="0"/>
                </a:spcAft>
                <a:buNone/>
              </a:pPr>
              <a:r>
                <a:rPr lang="es-CO" sz="1800">
                  <a:solidFill>
                    <a:srgbClr val="FFFFFF"/>
                  </a:solidFill>
                  <a:latin typeface="Arial"/>
                  <a:ea typeface="Arial"/>
                  <a:cs typeface="Arial"/>
                  <a:sym typeface="Arial"/>
                </a:rPr>
                <a:t>Se radicó el Documento de Diagnóstico y de Factores Estratégicos en CONPES.</a:t>
              </a:r>
              <a:endParaRPr sz="1800">
                <a:solidFill>
                  <a:srgbClr val="FFFFFF"/>
                </a:solidFill>
                <a:latin typeface="Arial"/>
                <a:ea typeface="Arial"/>
                <a:cs typeface="Arial"/>
                <a:sym typeface="Arial"/>
              </a:endParaRPr>
            </a:p>
          </p:txBody>
        </p:sp>
        <p:sp>
          <p:nvSpPr>
            <p:cNvPr id="901" name="Google Shape;901;p110"/>
            <p:cNvSpPr/>
            <p:nvPr/>
          </p:nvSpPr>
          <p:spPr>
            <a:xfrm>
              <a:off x="0" y="2356209"/>
              <a:ext cx="6149340" cy="982800"/>
            </a:xfrm>
            <a:prstGeom prst="rect">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110"/>
            <p:cNvSpPr/>
            <p:nvPr/>
          </p:nvSpPr>
          <p:spPr>
            <a:xfrm>
              <a:off x="268403" y="1780569"/>
              <a:ext cx="5274393" cy="115128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110"/>
            <p:cNvSpPr txBox="1"/>
            <p:nvPr/>
          </p:nvSpPr>
          <p:spPr>
            <a:xfrm>
              <a:off x="324604" y="1836770"/>
              <a:ext cx="5161991" cy="1038878"/>
            </a:xfrm>
            <a:prstGeom prst="rect">
              <a:avLst/>
            </a:prstGeom>
            <a:noFill/>
            <a:ln>
              <a:noFill/>
            </a:ln>
          </p:spPr>
          <p:txBody>
            <a:bodyPr anchorCtr="0" anchor="ctr" bIns="0" lIns="162700" spcFirstLastPara="1" rIns="162700" wrap="square" tIns="0">
              <a:noAutofit/>
            </a:bodyPr>
            <a:lstStyle/>
            <a:p>
              <a:pPr indent="0" lvl="0" marL="0" marR="0" rtl="0" algn="just">
                <a:lnSpc>
                  <a:spcPct val="90000"/>
                </a:lnSpc>
                <a:spcBef>
                  <a:spcPts val="0"/>
                </a:spcBef>
                <a:spcAft>
                  <a:spcPts val="0"/>
                </a:spcAft>
                <a:buNone/>
              </a:pPr>
              <a:r>
                <a:rPr lang="es-CO" sz="1800">
                  <a:solidFill>
                    <a:srgbClr val="FFFFFF"/>
                  </a:solidFill>
                  <a:latin typeface="Arial"/>
                  <a:ea typeface="Arial"/>
                  <a:cs typeface="Arial"/>
                  <a:sym typeface="Arial"/>
                </a:rPr>
                <a:t>Se</a:t>
              </a:r>
              <a:r>
                <a:rPr lang="es-CO" sz="1800">
                  <a:solidFill>
                    <a:srgbClr val="FFFFFF"/>
                  </a:solidFill>
                  <a:latin typeface="Arial"/>
                  <a:ea typeface="Arial"/>
                  <a:cs typeface="Arial"/>
                  <a:sym typeface="Arial"/>
                </a:rPr>
                <a:t> realizaron ajustes con base en observaciones. Se radicó el documento ajustado</a:t>
              </a:r>
              <a:endParaRPr sz="1800">
                <a:solidFill>
                  <a:srgbClr val="FFFFFF"/>
                </a:solidFill>
                <a:latin typeface="Arial"/>
                <a:ea typeface="Arial"/>
                <a:cs typeface="Arial"/>
                <a:sym typeface="Arial"/>
              </a:endParaRPr>
            </a:p>
          </p:txBody>
        </p:sp>
        <p:sp>
          <p:nvSpPr>
            <p:cNvPr id="904" name="Google Shape;904;p110"/>
            <p:cNvSpPr/>
            <p:nvPr/>
          </p:nvSpPr>
          <p:spPr>
            <a:xfrm>
              <a:off x="0" y="4125249"/>
              <a:ext cx="6149340" cy="982800"/>
            </a:xfrm>
            <a:prstGeom prst="rect">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110"/>
            <p:cNvSpPr/>
            <p:nvPr/>
          </p:nvSpPr>
          <p:spPr>
            <a:xfrm>
              <a:off x="307467" y="3549609"/>
              <a:ext cx="5456690" cy="115128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110"/>
            <p:cNvSpPr txBox="1"/>
            <p:nvPr/>
          </p:nvSpPr>
          <p:spPr>
            <a:xfrm>
              <a:off x="363668" y="3605810"/>
              <a:ext cx="5344288" cy="1038878"/>
            </a:xfrm>
            <a:prstGeom prst="rect">
              <a:avLst/>
            </a:prstGeom>
            <a:noFill/>
            <a:ln>
              <a:noFill/>
            </a:ln>
          </p:spPr>
          <p:txBody>
            <a:bodyPr anchorCtr="0" anchor="ctr" bIns="0" lIns="162700" spcFirstLastPara="1" rIns="162700" wrap="square" tIns="0">
              <a:noAutofit/>
            </a:bodyPr>
            <a:lstStyle/>
            <a:p>
              <a:pPr indent="0" lvl="0" marL="0" marR="0" rtl="0" algn="just">
                <a:lnSpc>
                  <a:spcPct val="90000"/>
                </a:lnSpc>
                <a:spcBef>
                  <a:spcPts val="0"/>
                </a:spcBef>
                <a:spcAft>
                  <a:spcPts val="0"/>
                </a:spcAft>
                <a:buNone/>
              </a:pPr>
              <a:r>
                <a:rPr lang="es-CO" sz="1800">
                  <a:solidFill>
                    <a:srgbClr val="FFFFFF"/>
                  </a:solidFill>
                  <a:latin typeface="Arial"/>
                  <a:ea typeface="Arial"/>
                  <a:cs typeface="Arial"/>
                  <a:sym typeface="Arial"/>
                </a:rPr>
                <a:t>El día jueves 26 de septiembre se radicará un alcance al documento.</a:t>
              </a:r>
              <a:endParaRPr sz="1800">
                <a:solidFill>
                  <a:srgbClr val="FFFFFF"/>
                </a:solidFill>
                <a:latin typeface="Arial"/>
                <a:ea typeface="Arial"/>
                <a:cs typeface="Arial"/>
                <a:sym typeface="Arial"/>
              </a:endParaRPr>
            </a:p>
          </p:txBody>
        </p:sp>
      </p:grpSp>
      <p:pic>
        <p:nvPicPr>
          <p:cNvPr id="907" name="Google Shape;907;p110"/>
          <p:cNvPicPr preferRelativeResize="0"/>
          <p:nvPr/>
        </p:nvPicPr>
        <p:blipFill rotWithShape="1">
          <a:blip r:embed="rId3">
            <a:alphaModFix/>
          </a:blip>
          <a:srcRect b="0" l="0" r="0" t="0"/>
          <a:stretch/>
        </p:blipFill>
        <p:spPr>
          <a:xfrm>
            <a:off x="7013083" y="4410243"/>
            <a:ext cx="2893097" cy="2255711"/>
          </a:xfrm>
          <a:prstGeom prst="rect">
            <a:avLst/>
          </a:prstGeom>
          <a:noFill/>
          <a:ln>
            <a:noFill/>
          </a:ln>
        </p:spPr>
      </p:pic>
      <p:pic>
        <p:nvPicPr>
          <p:cNvPr id="908" name="Google Shape;908;p110"/>
          <p:cNvPicPr preferRelativeResize="0"/>
          <p:nvPr/>
        </p:nvPicPr>
        <p:blipFill rotWithShape="1">
          <a:blip r:embed="rId4">
            <a:alphaModFix/>
          </a:blip>
          <a:srcRect b="0" l="0" r="0" t="0"/>
          <a:stretch/>
        </p:blipFill>
        <p:spPr>
          <a:xfrm>
            <a:off x="7013083" y="2842148"/>
            <a:ext cx="4879647" cy="1568095"/>
          </a:xfrm>
          <a:prstGeom prst="rect">
            <a:avLst/>
          </a:prstGeom>
          <a:noFill/>
          <a:ln>
            <a:noFill/>
          </a:ln>
        </p:spPr>
      </p:pic>
      <p:pic>
        <p:nvPicPr>
          <p:cNvPr id="909" name="Google Shape;909;p110"/>
          <p:cNvPicPr preferRelativeResize="0"/>
          <p:nvPr/>
        </p:nvPicPr>
        <p:blipFill rotWithShape="1">
          <a:blip r:embed="rId5">
            <a:alphaModFix/>
          </a:blip>
          <a:srcRect b="0" l="0" r="0" t="0"/>
          <a:stretch/>
        </p:blipFill>
        <p:spPr>
          <a:xfrm>
            <a:off x="9035230" y="1241948"/>
            <a:ext cx="2857500" cy="1600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3" name="Shape 913"/>
        <p:cNvGrpSpPr/>
        <p:nvPr/>
      </p:nvGrpSpPr>
      <p:grpSpPr>
        <a:xfrm>
          <a:off x="0" y="0"/>
          <a:ext cx="0" cy="0"/>
          <a:chOff x="0" y="0"/>
          <a:chExt cx="0" cy="0"/>
        </a:xfrm>
      </p:grpSpPr>
      <p:sp>
        <p:nvSpPr>
          <p:cNvPr id="914" name="Google Shape;914;p111"/>
          <p:cNvSpPr txBox="1"/>
          <p:nvPr>
            <p:ph type="title"/>
          </p:nvPr>
        </p:nvSpPr>
        <p:spPr>
          <a:xfrm>
            <a:off x="660617" y="457202"/>
            <a:ext cx="9875520" cy="11430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FFFFF"/>
              </a:buClr>
              <a:buSzPts val="3359"/>
              <a:buFont typeface="Calibri"/>
              <a:buNone/>
            </a:pPr>
            <a:r>
              <a:rPr b="1" lang="es-CO" sz="3359">
                <a:solidFill>
                  <a:srgbClr val="FFFFFF"/>
                </a:solidFill>
              </a:rPr>
              <a:t>2. Políticas Públicas (en ejecución)</a:t>
            </a:r>
            <a:endParaRPr b="1" sz="3359">
              <a:solidFill>
                <a:srgbClr val="FFFFFF"/>
              </a:solidFill>
            </a:endParaRPr>
          </a:p>
        </p:txBody>
      </p:sp>
      <p:sp>
        <p:nvSpPr>
          <p:cNvPr id="915" name="Google Shape;915;p111"/>
          <p:cNvSpPr txBox="1"/>
          <p:nvPr/>
        </p:nvSpPr>
        <p:spPr>
          <a:xfrm>
            <a:off x="3064261" y="1349261"/>
            <a:ext cx="5835905" cy="406253"/>
          </a:xfrm>
          <a:prstGeom prst="rect">
            <a:avLst/>
          </a:prstGeom>
          <a:noFill/>
          <a:ln>
            <a:noFill/>
          </a:ln>
        </p:spPr>
        <p:txBody>
          <a:bodyPr anchorCtr="0" anchor="t" bIns="54850" lIns="54850" spcFirstLastPara="1" rIns="54850" wrap="square" tIns="54850">
            <a:noAutofit/>
          </a:bodyPr>
          <a:lstStyle/>
          <a:p>
            <a:pPr indent="0" lvl="0" marL="0" marR="0" rtl="0" algn="ctr">
              <a:spcBef>
                <a:spcPts val="0"/>
              </a:spcBef>
              <a:spcAft>
                <a:spcPts val="0"/>
              </a:spcAft>
              <a:buNone/>
            </a:pPr>
            <a:r>
              <a:rPr lang="es-CO" sz="1920">
                <a:solidFill>
                  <a:schemeClr val="dk1"/>
                </a:solidFill>
                <a:latin typeface="Calibri"/>
                <a:ea typeface="Calibri"/>
                <a:cs typeface="Calibri"/>
                <a:sym typeface="Calibri"/>
              </a:rPr>
              <a:t> </a:t>
            </a:r>
            <a:endParaRPr/>
          </a:p>
        </p:txBody>
      </p:sp>
      <p:grpSp>
        <p:nvGrpSpPr>
          <p:cNvPr id="916" name="Google Shape;916;p111"/>
          <p:cNvGrpSpPr/>
          <p:nvPr/>
        </p:nvGrpSpPr>
        <p:grpSpPr>
          <a:xfrm>
            <a:off x="8376996" y="435132"/>
            <a:ext cx="2785921" cy="756745"/>
            <a:chOff x="703262" y="0"/>
            <a:chExt cx="2785921" cy="756745"/>
          </a:xfrm>
        </p:grpSpPr>
        <p:sp>
          <p:nvSpPr>
            <p:cNvPr id="917" name="Google Shape;917;p111"/>
            <p:cNvSpPr/>
            <p:nvPr/>
          </p:nvSpPr>
          <p:spPr>
            <a:xfrm>
              <a:off x="703262" y="0"/>
              <a:ext cx="2785921" cy="756745"/>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11"/>
            <p:cNvSpPr txBox="1"/>
            <p:nvPr/>
          </p:nvSpPr>
          <p:spPr>
            <a:xfrm>
              <a:off x="740203" y="36941"/>
              <a:ext cx="2712039" cy="682863"/>
            </a:xfrm>
            <a:prstGeom prst="rect">
              <a:avLst/>
            </a:prstGeom>
            <a:noFill/>
            <a:ln>
              <a:noFill/>
            </a:ln>
          </p:spPr>
          <p:txBody>
            <a:bodyPr anchorCtr="0" anchor="ctr" bIns="30475" lIns="60950" spcFirstLastPara="1" rIns="60950" wrap="square" tIns="30475">
              <a:noAutofit/>
            </a:bodyPr>
            <a:lstStyle/>
            <a:p>
              <a:pPr indent="0" lvl="0" marL="0" marR="0" rtl="0" algn="ctr">
                <a:lnSpc>
                  <a:spcPct val="90000"/>
                </a:lnSpc>
                <a:spcBef>
                  <a:spcPts val="0"/>
                </a:spcBef>
                <a:spcAft>
                  <a:spcPts val="0"/>
                </a:spcAft>
                <a:buNone/>
              </a:pPr>
              <a:r>
                <a:rPr lang="es-CO" sz="1600">
                  <a:solidFill>
                    <a:srgbClr val="FFFFFF"/>
                  </a:solidFill>
                  <a:latin typeface="Calibri"/>
                  <a:ea typeface="Calibri"/>
                  <a:cs typeface="Calibri"/>
                  <a:sym typeface="Calibri"/>
                </a:rPr>
                <a:t>Productividad, Competitividad y Desarrollo Socioeconómico</a:t>
              </a:r>
              <a:endParaRPr/>
            </a:p>
          </p:txBody>
        </p:sp>
      </p:grpSp>
      <p:grpSp>
        <p:nvGrpSpPr>
          <p:cNvPr id="919" name="Google Shape;919;p111"/>
          <p:cNvGrpSpPr/>
          <p:nvPr/>
        </p:nvGrpSpPr>
        <p:grpSpPr>
          <a:xfrm>
            <a:off x="762180" y="1356470"/>
            <a:ext cx="6149340" cy="5105160"/>
            <a:chOff x="0" y="7209"/>
            <a:chExt cx="6149340" cy="5105160"/>
          </a:xfrm>
        </p:grpSpPr>
        <p:sp>
          <p:nvSpPr>
            <p:cNvPr id="920" name="Google Shape;920;p111"/>
            <p:cNvSpPr/>
            <p:nvPr/>
          </p:nvSpPr>
          <p:spPr>
            <a:xfrm>
              <a:off x="0" y="435249"/>
              <a:ext cx="6149340" cy="730800"/>
            </a:xfrm>
            <a:prstGeom prst="rect">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111"/>
            <p:cNvSpPr/>
            <p:nvPr/>
          </p:nvSpPr>
          <p:spPr>
            <a:xfrm>
              <a:off x="307467" y="7209"/>
              <a:ext cx="5457508" cy="85608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111"/>
            <p:cNvSpPr txBox="1"/>
            <p:nvPr/>
          </p:nvSpPr>
          <p:spPr>
            <a:xfrm>
              <a:off x="349257" y="48999"/>
              <a:ext cx="5373928" cy="772500"/>
            </a:xfrm>
            <a:prstGeom prst="rect">
              <a:avLst/>
            </a:prstGeom>
            <a:noFill/>
            <a:ln>
              <a:noFill/>
            </a:ln>
          </p:spPr>
          <p:txBody>
            <a:bodyPr anchorCtr="0" anchor="ctr" bIns="0" lIns="162700" spcFirstLastPara="1" rIns="162700" wrap="square" tIns="0">
              <a:noAutofit/>
            </a:bodyPr>
            <a:lstStyle/>
            <a:p>
              <a:pPr indent="0" lvl="0" marL="0" marR="0" rtl="0" algn="just">
                <a:lnSpc>
                  <a:spcPct val="90000"/>
                </a:lnSpc>
                <a:spcBef>
                  <a:spcPts val="0"/>
                </a:spcBef>
                <a:spcAft>
                  <a:spcPts val="0"/>
                </a:spcAft>
                <a:buNone/>
              </a:pPr>
              <a:r>
                <a:rPr lang="es-CO" sz="1600">
                  <a:solidFill>
                    <a:srgbClr val="FFFFFF"/>
                  </a:solidFill>
                  <a:latin typeface="Arial"/>
                  <a:ea typeface="Arial"/>
                  <a:cs typeface="Arial"/>
                  <a:sym typeface="Arial"/>
                </a:rPr>
                <a:t>Se</a:t>
              </a:r>
              <a:r>
                <a:rPr lang="es-CO" sz="1600">
                  <a:solidFill>
                    <a:srgbClr val="FFFFFF"/>
                  </a:solidFill>
                  <a:latin typeface="Arial"/>
                  <a:ea typeface="Arial"/>
                  <a:cs typeface="Arial"/>
                  <a:sym typeface="Arial"/>
                </a:rPr>
                <a:t> radicó el documento y plan de acción, del cual se recibieron observaciones por parte de la SDP</a:t>
              </a:r>
              <a:endParaRPr sz="1600">
                <a:solidFill>
                  <a:srgbClr val="FFFFFF"/>
                </a:solidFill>
                <a:latin typeface="Arial"/>
                <a:ea typeface="Arial"/>
                <a:cs typeface="Arial"/>
                <a:sym typeface="Arial"/>
              </a:endParaRPr>
            </a:p>
          </p:txBody>
        </p:sp>
        <p:sp>
          <p:nvSpPr>
            <p:cNvPr id="923" name="Google Shape;923;p111"/>
            <p:cNvSpPr/>
            <p:nvPr/>
          </p:nvSpPr>
          <p:spPr>
            <a:xfrm>
              <a:off x="0" y="1750689"/>
              <a:ext cx="6149340" cy="730800"/>
            </a:xfrm>
            <a:prstGeom prst="rect">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111"/>
            <p:cNvSpPr/>
            <p:nvPr/>
          </p:nvSpPr>
          <p:spPr>
            <a:xfrm>
              <a:off x="268403" y="1322649"/>
              <a:ext cx="5346580" cy="85608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111"/>
            <p:cNvSpPr txBox="1"/>
            <p:nvPr/>
          </p:nvSpPr>
          <p:spPr>
            <a:xfrm>
              <a:off x="310193" y="1364439"/>
              <a:ext cx="5263000" cy="772500"/>
            </a:xfrm>
            <a:prstGeom prst="rect">
              <a:avLst/>
            </a:prstGeom>
            <a:noFill/>
            <a:ln>
              <a:noFill/>
            </a:ln>
          </p:spPr>
          <p:txBody>
            <a:bodyPr anchorCtr="0" anchor="ctr" bIns="0" lIns="162700" spcFirstLastPara="1" rIns="162700" wrap="square" tIns="0">
              <a:noAutofit/>
            </a:bodyPr>
            <a:lstStyle/>
            <a:p>
              <a:pPr indent="0" lvl="0" marL="0" marR="0" rtl="0" algn="just">
                <a:lnSpc>
                  <a:spcPct val="90000"/>
                </a:lnSpc>
                <a:spcBef>
                  <a:spcPts val="0"/>
                </a:spcBef>
                <a:spcAft>
                  <a:spcPts val="0"/>
                </a:spcAft>
                <a:buNone/>
              </a:pPr>
              <a:r>
                <a:rPr lang="es-CO" sz="1600">
                  <a:solidFill>
                    <a:srgbClr val="FFFFFF"/>
                  </a:solidFill>
                  <a:latin typeface="Arial"/>
                  <a:ea typeface="Arial"/>
                  <a:cs typeface="Arial"/>
                  <a:sym typeface="Arial"/>
                </a:rPr>
                <a:t>Se realizó mesa de trabajo con SDP para esta política pública.</a:t>
              </a:r>
              <a:endParaRPr sz="1600">
                <a:solidFill>
                  <a:srgbClr val="FFFFFF"/>
                </a:solidFill>
                <a:latin typeface="Arial"/>
                <a:ea typeface="Arial"/>
                <a:cs typeface="Arial"/>
                <a:sym typeface="Arial"/>
              </a:endParaRPr>
            </a:p>
          </p:txBody>
        </p:sp>
        <p:sp>
          <p:nvSpPr>
            <p:cNvPr id="926" name="Google Shape;926;p111"/>
            <p:cNvSpPr/>
            <p:nvPr/>
          </p:nvSpPr>
          <p:spPr>
            <a:xfrm>
              <a:off x="0" y="3066129"/>
              <a:ext cx="6149340" cy="730800"/>
            </a:xfrm>
            <a:prstGeom prst="rect">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111"/>
            <p:cNvSpPr/>
            <p:nvPr/>
          </p:nvSpPr>
          <p:spPr>
            <a:xfrm>
              <a:off x="307467" y="2638089"/>
              <a:ext cx="5276803" cy="85608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111"/>
            <p:cNvSpPr txBox="1"/>
            <p:nvPr/>
          </p:nvSpPr>
          <p:spPr>
            <a:xfrm>
              <a:off x="349257" y="2679879"/>
              <a:ext cx="5193223" cy="772500"/>
            </a:xfrm>
            <a:prstGeom prst="rect">
              <a:avLst/>
            </a:prstGeom>
            <a:noFill/>
            <a:ln>
              <a:noFill/>
            </a:ln>
          </p:spPr>
          <p:txBody>
            <a:bodyPr anchorCtr="0" anchor="ctr" bIns="0" lIns="162700" spcFirstLastPara="1" rIns="162700" wrap="square" tIns="0">
              <a:noAutofit/>
            </a:bodyPr>
            <a:lstStyle/>
            <a:p>
              <a:pPr indent="0" lvl="0" marL="0" marR="0" rtl="0" algn="just">
                <a:lnSpc>
                  <a:spcPct val="90000"/>
                </a:lnSpc>
                <a:spcBef>
                  <a:spcPts val="0"/>
                </a:spcBef>
                <a:spcAft>
                  <a:spcPts val="0"/>
                </a:spcAft>
                <a:buNone/>
              </a:pPr>
              <a:r>
                <a:rPr lang="es-CO" sz="1600">
                  <a:solidFill>
                    <a:srgbClr val="FFFFFF"/>
                  </a:solidFill>
                  <a:latin typeface="Arial"/>
                  <a:ea typeface="Arial"/>
                  <a:cs typeface="Arial"/>
                  <a:sym typeface="Arial"/>
                </a:rPr>
                <a:t>Se recibieron nuevas observaciones sobre el documento.</a:t>
              </a:r>
              <a:endParaRPr sz="1600">
                <a:solidFill>
                  <a:srgbClr val="FFFFFF"/>
                </a:solidFill>
                <a:latin typeface="Arial"/>
                <a:ea typeface="Arial"/>
                <a:cs typeface="Arial"/>
                <a:sym typeface="Arial"/>
              </a:endParaRPr>
            </a:p>
          </p:txBody>
        </p:sp>
        <p:sp>
          <p:nvSpPr>
            <p:cNvPr id="929" name="Google Shape;929;p111"/>
            <p:cNvSpPr/>
            <p:nvPr/>
          </p:nvSpPr>
          <p:spPr>
            <a:xfrm>
              <a:off x="0" y="4381569"/>
              <a:ext cx="6149340" cy="730800"/>
            </a:xfrm>
            <a:prstGeom prst="rect">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111"/>
            <p:cNvSpPr/>
            <p:nvPr/>
          </p:nvSpPr>
          <p:spPr>
            <a:xfrm>
              <a:off x="307467" y="3953529"/>
              <a:ext cx="5202292" cy="85608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111"/>
            <p:cNvSpPr txBox="1"/>
            <p:nvPr/>
          </p:nvSpPr>
          <p:spPr>
            <a:xfrm>
              <a:off x="349257" y="3995319"/>
              <a:ext cx="5118712" cy="772500"/>
            </a:xfrm>
            <a:prstGeom prst="rect">
              <a:avLst/>
            </a:prstGeom>
            <a:noFill/>
            <a:ln>
              <a:noFill/>
            </a:ln>
          </p:spPr>
          <p:txBody>
            <a:bodyPr anchorCtr="0" anchor="ctr" bIns="0" lIns="162700" spcFirstLastPara="1" rIns="162700" wrap="square" tIns="0">
              <a:noAutofit/>
            </a:bodyPr>
            <a:lstStyle/>
            <a:p>
              <a:pPr indent="0" lvl="0" marL="0" marR="0" rtl="0" algn="just">
                <a:lnSpc>
                  <a:spcPct val="90000"/>
                </a:lnSpc>
                <a:spcBef>
                  <a:spcPts val="0"/>
                </a:spcBef>
                <a:spcAft>
                  <a:spcPts val="0"/>
                </a:spcAft>
                <a:buNone/>
              </a:pPr>
              <a:r>
                <a:rPr lang="es-CO" sz="1600">
                  <a:solidFill>
                    <a:srgbClr val="FFFFFF"/>
                  </a:solidFill>
                  <a:latin typeface="Arial"/>
                  <a:ea typeface="Arial"/>
                  <a:cs typeface="Arial"/>
                  <a:sym typeface="Arial"/>
                </a:rPr>
                <a:t>Se espera radicar en la primera semana de octubre.</a:t>
              </a:r>
              <a:endParaRPr sz="1600">
                <a:solidFill>
                  <a:srgbClr val="FFFFFF"/>
                </a:solidFill>
                <a:latin typeface="Arial"/>
                <a:ea typeface="Arial"/>
                <a:cs typeface="Arial"/>
                <a:sym typeface="Arial"/>
              </a:endParaRPr>
            </a:p>
          </p:txBody>
        </p:sp>
      </p:grpSp>
      <p:pic>
        <p:nvPicPr>
          <p:cNvPr id="932" name="Google Shape;932;p111"/>
          <p:cNvPicPr preferRelativeResize="0"/>
          <p:nvPr/>
        </p:nvPicPr>
        <p:blipFill rotWithShape="1">
          <a:blip r:embed="rId3">
            <a:alphaModFix/>
          </a:blip>
          <a:srcRect b="0" l="0" r="0" t="0"/>
          <a:stretch/>
        </p:blipFill>
        <p:spPr>
          <a:xfrm>
            <a:off x="7039111" y="2125713"/>
            <a:ext cx="4260768" cy="251858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6" name="Shape 936"/>
        <p:cNvGrpSpPr/>
        <p:nvPr/>
      </p:nvGrpSpPr>
      <p:grpSpPr>
        <a:xfrm>
          <a:off x="0" y="0"/>
          <a:ext cx="0" cy="0"/>
          <a:chOff x="0" y="0"/>
          <a:chExt cx="0" cy="0"/>
        </a:xfrm>
      </p:grpSpPr>
      <p:sp>
        <p:nvSpPr>
          <p:cNvPr id="937" name="Google Shape;937;p112"/>
          <p:cNvSpPr txBox="1"/>
          <p:nvPr>
            <p:ph type="title"/>
          </p:nvPr>
        </p:nvSpPr>
        <p:spPr>
          <a:xfrm>
            <a:off x="698915" y="409387"/>
            <a:ext cx="9875520" cy="11430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FFFFF"/>
              </a:buClr>
              <a:buSzPts val="3359"/>
              <a:buFont typeface="Calibri"/>
              <a:buNone/>
            </a:pPr>
            <a:r>
              <a:rPr b="1" lang="es-CO" sz="3359">
                <a:solidFill>
                  <a:srgbClr val="FFFFFF"/>
                </a:solidFill>
              </a:rPr>
              <a:t>2. Políticas Públicas (en ejecución)</a:t>
            </a:r>
            <a:endParaRPr b="1" sz="3359">
              <a:solidFill>
                <a:srgbClr val="FFFFFF"/>
              </a:solidFill>
            </a:endParaRPr>
          </a:p>
        </p:txBody>
      </p:sp>
      <p:sp>
        <p:nvSpPr>
          <p:cNvPr id="938" name="Google Shape;938;p112"/>
          <p:cNvSpPr txBox="1"/>
          <p:nvPr/>
        </p:nvSpPr>
        <p:spPr>
          <a:xfrm>
            <a:off x="3064261" y="1349261"/>
            <a:ext cx="5835905" cy="406253"/>
          </a:xfrm>
          <a:prstGeom prst="rect">
            <a:avLst/>
          </a:prstGeom>
          <a:noFill/>
          <a:ln>
            <a:noFill/>
          </a:ln>
        </p:spPr>
        <p:txBody>
          <a:bodyPr anchorCtr="0" anchor="t" bIns="54850" lIns="54850" spcFirstLastPara="1" rIns="54850" wrap="square" tIns="54850">
            <a:noAutofit/>
          </a:bodyPr>
          <a:lstStyle/>
          <a:p>
            <a:pPr indent="0" lvl="0" marL="0" marR="0" rtl="0" algn="ctr">
              <a:spcBef>
                <a:spcPts val="0"/>
              </a:spcBef>
              <a:spcAft>
                <a:spcPts val="0"/>
              </a:spcAft>
              <a:buNone/>
            </a:pPr>
            <a:r>
              <a:rPr lang="es-CO" sz="1920">
                <a:solidFill>
                  <a:schemeClr val="dk1"/>
                </a:solidFill>
                <a:latin typeface="Calibri"/>
                <a:ea typeface="Calibri"/>
                <a:cs typeface="Calibri"/>
                <a:sym typeface="Calibri"/>
              </a:rPr>
              <a:t> </a:t>
            </a:r>
            <a:endParaRPr/>
          </a:p>
        </p:txBody>
      </p:sp>
      <p:grpSp>
        <p:nvGrpSpPr>
          <p:cNvPr id="939" name="Google Shape;939;p112"/>
          <p:cNvGrpSpPr/>
          <p:nvPr/>
        </p:nvGrpSpPr>
        <p:grpSpPr>
          <a:xfrm>
            <a:off x="8376996" y="435501"/>
            <a:ext cx="2785921" cy="756005"/>
            <a:chOff x="703262" y="369"/>
            <a:chExt cx="2785921" cy="756005"/>
          </a:xfrm>
        </p:grpSpPr>
        <p:sp>
          <p:nvSpPr>
            <p:cNvPr id="940" name="Google Shape;940;p112"/>
            <p:cNvSpPr/>
            <p:nvPr/>
          </p:nvSpPr>
          <p:spPr>
            <a:xfrm>
              <a:off x="703262" y="369"/>
              <a:ext cx="2785921" cy="756005"/>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112"/>
            <p:cNvSpPr txBox="1"/>
            <p:nvPr/>
          </p:nvSpPr>
          <p:spPr>
            <a:xfrm>
              <a:off x="740167" y="37274"/>
              <a:ext cx="2712111" cy="682195"/>
            </a:xfrm>
            <a:prstGeom prst="rect">
              <a:avLst/>
            </a:prstGeom>
            <a:noFill/>
            <a:ln>
              <a:noFill/>
            </a:ln>
          </p:spPr>
          <p:txBody>
            <a:bodyPr anchorCtr="0" anchor="ctr" bIns="38100" lIns="76200" spcFirstLastPara="1" rIns="76200" wrap="square" tIns="38100">
              <a:noAutofit/>
            </a:bodyPr>
            <a:lstStyle/>
            <a:p>
              <a:pPr indent="0" lvl="0" marL="0" marR="0" rtl="0" algn="ctr">
                <a:lnSpc>
                  <a:spcPct val="90000"/>
                </a:lnSpc>
                <a:spcBef>
                  <a:spcPts val="0"/>
                </a:spcBef>
                <a:spcAft>
                  <a:spcPts val="0"/>
                </a:spcAft>
                <a:buNone/>
              </a:pPr>
              <a:r>
                <a:rPr lang="es-CO" sz="2000">
                  <a:solidFill>
                    <a:srgbClr val="FFFFFF"/>
                  </a:solidFill>
                  <a:latin typeface="Calibri"/>
                  <a:ea typeface="Calibri"/>
                  <a:cs typeface="Calibri"/>
                  <a:sym typeface="Calibri"/>
                </a:rPr>
                <a:t>Trabajo</a:t>
              </a:r>
              <a:r>
                <a:rPr lang="es-CO" sz="2000">
                  <a:solidFill>
                    <a:srgbClr val="FFFFFF"/>
                  </a:solidFill>
                  <a:latin typeface="Calibri"/>
                  <a:ea typeface="Calibri"/>
                  <a:cs typeface="Calibri"/>
                  <a:sym typeface="Calibri"/>
                </a:rPr>
                <a:t> Decente y Digno</a:t>
              </a:r>
              <a:endParaRPr sz="2000">
                <a:solidFill>
                  <a:srgbClr val="FFFFFF"/>
                </a:solidFill>
                <a:latin typeface="Calibri"/>
                <a:ea typeface="Calibri"/>
                <a:cs typeface="Calibri"/>
                <a:sym typeface="Calibri"/>
              </a:endParaRPr>
            </a:p>
          </p:txBody>
        </p:sp>
      </p:grpSp>
      <p:grpSp>
        <p:nvGrpSpPr>
          <p:cNvPr id="942" name="Google Shape;942;p112"/>
          <p:cNvGrpSpPr/>
          <p:nvPr/>
        </p:nvGrpSpPr>
        <p:grpSpPr>
          <a:xfrm>
            <a:off x="776585" y="1949704"/>
            <a:ext cx="6057900" cy="3839400"/>
            <a:chOff x="0" y="39132"/>
            <a:chExt cx="6057900" cy="3839400"/>
          </a:xfrm>
        </p:grpSpPr>
        <p:sp>
          <p:nvSpPr>
            <p:cNvPr id="943" name="Google Shape;943;p112"/>
            <p:cNvSpPr/>
            <p:nvPr/>
          </p:nvSpPr>
          <p:spPr>
            <a:xfrm>
              <a:off x="0" y="703332"/>
              <a:ext cx="6057900" cy="1134000"/>
            </a:xfrm>
            <a:prstGeom prst="rect">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112"/>
            <p:cNvSpPr/>
            <p:nvPr/>
          </p:nvSpPr>
          <p:spPr>
            <a:xfrm>
              <a:off x="251759" y="39132"/>
              <a:ext cx="5768014" cy="132840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112"/>
            <p:cNvSpPr txBox="1"/>
            <p:nvPr/>
          </p:nvSpPr>
          <p:spPr>
            <a:xfrm>
              <a:off x="316606" y="103979"/>
              <a:ext cx="5638320" cy="1198706"/>
            </a:xfrm>
            <a:prstGeom prst="rect">
              <a:avLst/>
            </a:prstGeom>
            <a:noFill/>
            <a:ln>
              <a:noFill/>
            </a:ln>
          </p:spPr>
          <p:txBody>
            <a:bodyPr anchorCtr="0" anchor="ctr" bIns="0" lIns="160275" spcFirstLastPara="1" rIns="160275" wrap="square" tIns="0">
              <a:noAutofit/>
            </a:bodyPr>
            <a:lstStyle/>
            <a:p>
              <a:pPr indent="0" lvl="0" marL="0" marR="0" rtl="0" algn="just">
                <a:lnSpc>
                  <a:spcPct val="90000"/>
                </a:lnSpc>
                <a:spcBef>
                  <a:spcPts val="0"/>
                </a:spcBef>
                <a:spcAft>
                  <a:spcPts val="0"/>
                </a:spcAft>
                <a:buNone/>
              </a:pPr>
              <a:r>
                <a:rPr lang="es-CO" sz="2000">
                  <a:solidFill>
                    <a:srgbClr val="FFFFFF"/>
                  </a:solidFill>
                  <a:latin typeface="Arial"/>
                  <a:ea typeface="Arial"/>
                  <a:cs typeface="Arial"/>
                  <a:sym typeface="Arial"/>
                </a:rPr>
                <a:t>Se recibieron las observaciones de parte de la SDP.</a:t>
              </a:r>
              <a:endParaRPr sz="2000">
                <a:solidFill>
                  <a:srgbClr val="FFFFFF"/>
                </a:solidFill>
                <a:latin typeface="Arial"/>
                <a:ea typeface="Arial"/>
                <a:cs typeface="Arial"/>
                <a:sym typeface="Arial"/>
              </a:endParaRPr>
            </a:p>
          </p:txBody>
        </p:sp>
        <p:sp>
          <p:nvSpPr>
            <p:cNvPr id="946" name="Google Shape;946;p112"/>
            <p:cNvSpPr/>
            <p:nvPr/>
          </p:nvSpPr>
          <p:spPr>
            <a:xfrm>
              <a:off x="0" y="2744532"/>
              <a:ext cx="6057900" cy="1134000"/>
            </a:xfrm>
            <a:prstGeom prst="rect">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112"/>
            <p:cNvSpPr/>
            <p:nvPr/>
          </p:nvSpPr>
          <p:spPr>
            <a:xfrm>
              <a:off x="301416" y="2080332"/>
              <a:ext cx="5754532" cy="132840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112"/>
            <p:cNvSpPr txBox="1"/>
            <p:nvPr/>
          </p:nvSpPr>
          <p:spPr>
            <a:xfrm>
              <a:off x="366263" y="2145179"/>
              <a:ext cx="5624838" cy="1198706"/>
            </a:xfrm>
            <a:prstGeom prst="rect">
              <a:avLst/>
            </a:prstGeom>
            <a:noFill/>
            <a:ln>
              <a:noFill/>
            </a:ln>
          </p:spPr>
          <p:txBody>
            <a:bodyPr anchorCtr="0" anchor="ctr" bIns="0" lIns="160275" spcFirstLastPara="1" rIns="160275" wrap="square" tIns="0">
              <a:noAutofit/>
            </a:bodyPr>
            <a:lstStyle/>
            <a:p>
              <a:pPr indent="0" lvl="0" marL="0" marR="0" rtl="0" algn="l">
                <a:lnSpc>
                  <a:spcPct val="90000"/>
                </a:lnSpc>
                <a:spcBef>
                  <a:spcPts val="0"/>
                </a:spcBef>
                <a:spcAft>
                  <a:spcPts val="0"/>
                </a:spcAft>
                <a:buNone/>
              </a:pPr>
              <a:r>
                <a:rPr lang="es-CO" sz="1800">
                  <a:solidFill>
                    <a:srgbClr val="FFFFFF"/>
                  </a:solidFill>
                  <a:latin typeface="Arial"/>
                  <a:ea typeface="Arial"/>
                  <a:cs typeface="Arial"/>
                  <a:sym typeface="Arial"/>
                </a:rPr>
                <a:t>Se está trabajando en ajustar el documento con base en observaciones de SDP.</a:t>
              </a:r>
              <a:endParaRPr/>
            </a:p>
            <a:p>
              <a:pPr indent="0" lvl="0" marL="0" marR="0" rtl="0" algn="l">
                <a:lnSpc>
                  <a:spcPct val="90000"/>
                </a:lnSpc>
                <a:spcBef>
                  <a:spcPts val="630"/>
                </a:spcBef>
                <a:spcAft>
                  <a:spcPts val="0"/>
                </a:spcAft>
                <a:buNone/>
              </a:pPr>
              <a:r>
                <a:rPr lang="es-CO" sz="1800">
                  <a:solidFill>
                    <a:srgbClr val="FFFFFF"/>
                  </a:solidFill>
                  <a:latin typeface="Arial"/>
                  <a:ea typeface="Arial"/>
                  <a:cs typeface="Arial"/>
                  <a:sym typeface="Arial"/>
                </a:rPr>
                <a:t>Se tiene programado radicar a finales del mes de octubre</a:t>
              </a:r>
              <a:endParaRPr sz="1800">
                <a:solidFill>
                  <a:srgbClr val="FFFFFF"/>
                </a:solidFill>
                <a:latin typeface="Arial"/>
                <a:ea typeface="Arial"/>
                <a:cs typeface="Arial"/>
                <a:sym typeface="Arial"/>
              </a:endParaRPr>
            </a:p>
            <a:p>
              <a:pPr indent="0" lvl="0" marL="0" marR="0" rtl="0" algn="l">
                <a:lnSpc>
                  <a:spcPct val="90000"/>
                </a:lnSpc>
                <a:spcBef>
                  <a:spcPts val="630"/>
                </a:spcBef>
                <a:spcAft>
                  <a:spcPts val="0"/>
                </a:spcAft>
                <a:buNone/>
              </a:pPr>
              <a:r>
                <a:rPr lang="es-CO" sz="1100">
                  <a:solidFill>
                    <a:srgbClr val="FFFFFF"/>
                  </a:solidFill>
                  <a:latin typeface="Arial"/>
                  <a:ea typeface="Arial"/>
                  <a:cs typeface="Arial"/>
                  <a:sym typeface="Arial"/>
                </a:rPr>
                <a:t>Responsable: Sub. De Empleo y formación</a:t>
              </a:r>
              <a:endParaRPr/>
            </a:p>
          </p:txBody>
        </p:sp>
      </p:grpSp>
      <p:pic>
        <p:nvPicPr>
          <p:cNvPr id="949" name="Google Shape;949;p112"/>
          <p:cNvPicPr preferRelativeResize="0"/>
          <p:nvPr/>
        </p:nvPicPr>
        <p:blipFill rotWithShape="1">
          <a:blip r:embed="rId3">
            <a:alphaModFix/>
          </a:blip>
          <a:srcRect b="0" l="0" r="0" t="0"/>
          <a:stretch/>
        </p:blipFill>
        <p:spPr>
          <a:xfrm>
            <a:off x="8086964" y="1961127"/>
            <a:ext cx="2500229" cy="1103998"/>
          </a:xfrm>
          <a:prstGeom prst="rect">
            <a:avLst/>
          </a:prstGeom>
          <a:noFill/>
          <a:ln>
            <a:noFill/>
          </a:ln>
        </p:spPr>
      </p:pic>
      <p:pic>
        <p:nvPicPr>
          <p:cNvPr id="950" name="Google Shape;950;p112"/>
          <p:cNvPicPr preferRelativeResize="0"/>
          <p:nvPr/>
        </p:nvPicPr>
        <p:blipFill rotWithShape="1">
          <a:blip r:embed="rId4">
            <a:alphaModFix/>
          </a:blip>
          <a:srcRect b="0" l="0" r="0" t="0"/>
          <a:stretch/>
        </p:blipFill>
        <p:spPr>
          <a:xfrm>
            <a:off x="7673734" y="3322397"/>
            <a:ext cx="3530663" cy="2353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Google Shape;455;p95"/>
          <p:cNvSpPr txBox="1"/>
          <p:nvPr>
            <p:ph type="title"/>
          </p:nvPr>
        </p:nvSpPr>
        <p:spPr>
          <a:xfrm>
            <a:off x="320041" y="446569"/>
            <a:ext cx="7345326" cy="826277"/>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FFFFFF"/>
              </a:buClr>
              <a:buSzPts val="2400"/>
              <a:buFont typeface="Calibri"/>
              <a:buNone/>
            </a:pPr>
            <a:r>
              <a:rPr b="1" lang="es-CO" sz="2400">
                <a:solidFill>
                  <a:srgbClr val="FFFFFF"/>
                </a:solidFill>
              </a:rPr>
              <a:t>Comité Sectorial de Desarrollo Económico Septiembre 24 de 2019</a:t>
            </a:r>
            <a:br>
              <a:rPr lang="es-CO" sz="2400"/>
            </a:br>
            <a:endParaRPr sz="2400"/>
          </a:p>
        </p:txBody>
      </p:sp>
      <p:sp>
        <p:nvSpPr>
          <p:cNvPr id="456" name="Google Shape;456;p95"/>
          <p:cNvSpPr txBox="1"/>
          <p:nvPr>
            <p:ph idx="1" type="body"/>
          </p:nvPr>
        </p:nvSpPr>
        <p:spPr>
          <a:xfrm>
            <a:off x="1314180" y="1382573"/>
            <a:ext cx="9417829" cy="4540999"/>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rgbClr val="0B3453"/>
              </a:buClr>
              <a:buSzPts val="2160"/>
              <a:buNone/>
            </a:pPr>
            <a:r>
              <a:rPr b="1" lang="es-CO" sz="2160"/>
              <a:t>Orden del día</a:t>
            </a:r>
            <a:endParaRPr/>
          </a:p>
          <a:p>
            <a:pPr indent="0" lvl="0" marL="0" rtl="0" algn="just">
              <a:lnSpc>
                <a:spcPct val="90000"/>
              </a:lnSpc>
              <a:spcBef>
                <a:spcPts val="360"/>
              </a:spcBef>
              <a:spcAft>
                <a:spcPts val="0"/>
              </a:spcAft>
              <a:buClr>
                <a:srgbClr val="0B3453"/>
              </a:buClr>
              <a:buSzPts val="1680"/>
              <a:buNone/>
            </a:pPr>
            <a:r>
              <a:t/>
            </a:r>
            <a:endParaRPr sz="1679">
              <a:solidFill>
                <a:srgbClr val="002060"/>
              </a:solidFill>
            </a:endParaRPr>
          </a:p>
          <a:p>
            <a:pPr indent="-281940" lvl="0" marL="411480" rtl="0" algn="just">
              <a:lnSpc>
                <a:spcPct val="90000"/>
              </a:lnSpc>
              <a:spcBef>
                <a:spcPts val="360"/>
              </a:spcBef>
              <a:spcAft>
                <a:spcPts val="0"/>
              </a:spcAft>
              <a:buClr>
                <a:srgbClr val="00B0F0"/>
              </a:buClr>
              <a:buSzPts val="2040"/>
              <a:buFont typeface="Calibri"/>
              <a:buNone/>
            </a:pPr>
            <a:r>
              <a:t/>
            </a:r>
            <a:endParaRPr sz="2040">
              <a:solidFill>
                <a:srgbClr val="002060"/>
              </a:solidFill>
            </a:endParaRPr>
          </a:p>
          <a:p>
            <a:pPr indent="-342900" lvl="0" marL="342900" rtl="0" algn="just">
              <a:lnSpc>
                <a:spcPct val="90000"/>
              </a:lnSpc>
              <a:spcBef>
                <a:spcPts val="360"/>
              </a:spcBef>
              <a:spcAft>
                <a:spcPts val="0"/>
              </a:spcAft>
              <a:buClr>
                <a:srgbClr val="0B3453"/>
              </a:buClr>
              <a:buSzPts val="2400"/>
              <a:buAutoNum type="arabicPeriod"/>
            </a:pPr>
            <a:r>
              <a:rPr lang="es-CO" sz="2400"/>
              <a:t>Políticas Públicas (SDDE) </a:t>
            </a:r>
            <a:endParaRPr/>
          </a:p>
          <a:p>
            <a:pPr indent="-342900" lvl="0" marL="342900" rtl="0" algn="just">
              <a:lnSpc>
                <a:spcPct val="90000"/>
              </a:lnSpc>
              <a:spcBef>
                <a:spcPts val="360"/>
              </a:spcBef>
              <a:spcAft>
                <a:spcPts val="0"/>
              </a:spcAft>
              <a:buClr>
                <a:srgbClr val="0B3453"/>
              </a:buClr>
              <a:buSzPts val="2400"/>
              <a:buAutoNum type="arabicPeriod"/>
            </a:pPr>
            <a:r>
              <a:rPr lang="es-CO" sz="2400"/>
              <a:t>Ejecución Presupuestal del Sector (SDDE – IPES - IDT) 2019 </a:t>
            </a:r>
            <a:endParaRPr/>
          </a:p>
          <a:p>
            <a:pPr indent="-342900" lvl="0" marL="342900" rtl="0" algn="just">
              <a:lnSpc>
                <a:spcPct val="90000"/>
              </a:lnSpc>
              <a:spcBef>
                <a:spcPts val="360"/>
              </a:spcBef>
              <a:spcAft>
                <a:spcPts val="0"/>
              </a:spcAft>
              <a:buClr>
                <a:srgbClr val="0B3453"/>
              </a:buClr>
              <a:buSzPts val="2400"/>
              <a:buAutoNum type="arabicPeriod"/>
            </a:pPr>
            <a:r>
              <a:rPr lang="es-CO" sz="2400"/>
              <a:t>Seguimiento Metas Plan de Desarrollo (SDDE – IPES – IDT) 2019 </a:t>
            </a:r>
            <a:endParaRPr/>
          </a:p>
          <a:p>
            <a:pPr indent="-342900" lvl="0" marL="342900" rtl="0" algn="just">
              <a:lnSpc>
                <a:spcPct val="90000"/>
              </a:lnSpc>
              <a:spcBef>
                <a:spcPts val="360"/>
              </a:spcBef>
              <a:spcAft>
                <a:spcPts val="0"/>
              </a:spcAft>
              <a:buClr>
                <a:srgbClr val="0B3453"/>
              </a:buClr>
              <a:buSzPts val="2400"/>
              <a:buAutoNum type="arabicPeriod"/>
            </a:pPr>
            <a:r>
              <a:rPr lang="es-CO" sz="2400"/>
              <a:t>Acciones y Estrategias del Sector implementadas 2019 </a:t>
            </a:r>
            <a:endParaRPr/>
          </a:p>
          <a:p>
            <a:pPr indent="-342900" lvl="0" marL="342900" rtl="0" algn="just">
              <a:lnSpc>
                <a:spcPct val="90000"/>
              </a:lnSpc>
              <a:spcBef>
                <a:spcPts val="360"/>
              </a:spcBef>
              <a:spcAft>
                <a:spcPts val="0"/>
              </a:spcAft>
              <a:buClr>
                <a:srgbClr val="0B3453"/>
              </a:buClr>
              <a:buSzPts val="2400"/>
              <a:buAutoNum type="arabicPeriod"/>
            </a:pPr>
            <a:r>
              <a:rPr lang="es-CO" sz="2400"/>
              <a:t>Temas propuestos por IPES </a:t>
            </a:r>
            <a:endParaRPr/>
          </a:p>
          <a:p>
            <a:pPr indent="-342900" lvl="0" marL="342900" rtl="0" algn="just">
              <a:lnSpc>
                <a:spcPct val="90000"/>
              </a:lnSpc>
              <a:spcBef>
                <a:spcPts val="360"/>
              </a:spcBef>
              <a:spcAft>
                <a:spcPts val="0"/>
              </a:spcAft>
              <a:buClr>
                <a:srgbClr val="0B3453"/>
              </a:buClr>
              <a:buSzPts val="2400"/>
              <a:buAutoNum type="arabicPeriod"/>
            </a:pPr>
            <a:r>
              <a:rPr lang="es-CO" sz="2400"/>
              <a:t>Temas propuestos por IDT </a:t>
            </a:r>
            <a:endParaRPr/>
          </a:p>
          <a:p>
            <a:pPr indent="-342900" lvl="0" marL="342900" rtl="0" algn="just">
              <a:lnSpc>
                <a:spcPct val="90000"/>
              </a:lnSpc>
              <a:spcBef>
                <a:spcPts val="360"/>
              </a:spcBef>
              <a:spcAft>
                <a:spcPts val="0"/>
              </a:spcAft>
              <a:buClr>
                <a:srgbClr val="0B3453"/>
              </a:buClr>
              <a:buSzPts val="2400"/>
              <a:buAutoNum type="arabicPeriod"/>
            </a:pPr>
            <a:r>
              <a:rPr lang="es-CO" sz="2400"/>
              <a:t>Temas propuestos por Invest in Bogotá </a:t>
            </a:r>
            <a:endParaRPr/>
          </a:p>
          <a:p>
            <a:pPr indent="-342900" lvl="0" marL="342900" rtl="0" algn="just">
              <a:lnSpc>
                <a:spcPct val="90000"/>
              </a:lnSpc>
              <a:spcBef>
                <a:spcPts val="360"/>
              </a:spcBef>
              <a:spcAft>
                <a:spcPts val="0"/>
              </a:spcAft>
              <a:buClr>
                <a:srgbClr val="0B3453"/>
              </a:buClr>
              <a:buSzPts val="2400"/>
              <a:buAutoNum type="arabicPeriod"/>
            </a:pPr>
            <a:r>
              <a:rPr lang="es-CO" sz="2400"/>
              <a:t>MIPG (Secretaría General) </a:t>
            </a:r>
            <a:endParaRPr/>
          </a:p>
          <a:p>
            <a:pPr indent="-342900" lvl="0" marL="342900" rtl="0" algn="just">
              <a:lnSpc>
                <a:spcPct val="90000"/>
              </a:lnSpc>
              <a:spcBef>
                <a:spcPts val="360"/>
              </a:spcBef>
              <a:spcAft>
                <a:spcPts val="0"/>
              </a:spcAft>
              <a:buClr>
                <a:srgbClr val="0B3453"/>
              </a:buClr>
              <a:buSzPts val="2400"/>
              <a:buAutoNum type="arabicPeriod"/>
            </a:pPr>
            <a:r>
              <a:rPr lang="es-CO" sz="2400"/>
              <a:t>Varios</a:t>
            </a:r>
            <a:endParaRPr/>
          </a:p>
          <a:p>
            <a:pPr indent="-281940" lvl="0" marL="411480" rtl="0" algn="just">
              <a:lnSpc>
                <a:spcPct val="90000"/>
              </a:lnSpc>
              <a:spcBef>
                <a:spcPts val="360"/>
              </a:spcBef>
              <a:spcAft>
                <a:spcPts val="0"/>
              </a:spcAft>
              <a:buClr>
                <a:srgbClr val="00B0F0"/>
              </a:buClr>
              <a:buSzPts val="2040"/>
              <a:buFont typeface="Calibri"/>
              <a:buNone/>
            </a:pPr>
            <a:r>
              <a:t/>
            </a:r>
            <a:endParaRPr sz="2040">
              <a:solidFill>
                <a:srgbClr val="002060"/>
              </a:solidFill>
            </a:endParaRPr>
          </a:p>
          <a:p>
            <a:pPr indent="0" lvl="0" marL="0" rtl="0" algn="just">
              <a:lnSpc>
                <a:spcPct val="90000"/>
              </a:lnSpc>
              <a:spcBef>
                <a:spcPts val="360"/>
              </a:spcBef>
              <a:spcAft>
                <a:spcPts val="0"/>
              </a:spcAft>
              <a:buClr>
                <a:srgbClr val="0B3453"/>
              </a:buClr>
              <a:buSzPts val="2880"/>
              <a:buNone/>
            </a:pPr>
            <a:r>
              <a:t/>
            </a:r>
            <a:endParaRPr sz="288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4" name="Shape 954"/>
        <p:cNvGrpSpPr/>
        <p:nvPr/>
      </p:nvGrpSpPr>
      <p:grpSpPr>
        <a:xfrm>
          <a:off x="0" y="0"/>
          <a:ext cx="0" cy="0"/>
          <a:chOff x="0" y="0"/>
          <a:chExt cx="0" cy="0"/>
        </a:xfrm>
      </p:grpSpPr>
      <p:sp>
        <p:nvSpPr>
          <p:cNvPr id="955" name="Google Shape;955;p113"/>
          <p:cNvSpPr/>
          <p:nvPr/>
        </p:nvSpPr>
        <p:spPr>
          <a:xfrm>
            <a:off x="0" y="4141830"/>
            <a:ext cx="12192000" cy="2716169"/>
          </a:xfrm>
          <a:prstGeom prst="rect">
            <a:avLst/>
          </a:prstGeom>
          <a:solidFill>
            <a:srgbClr val="4D240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956" name="Google Shape;956;p113"/>
          <p:cNvPicPr preferRelativeResize="0"/>
          <p:nvPr/>
        </p:nvPicPr>
        <p:blipFill rotWithShape="1">
          <a:blip r:embed="rId3">
            <a:alphaModFix/>
          </a:blip>
          <a:srcRect b="44750" l="250" r="0" t="1242"/>
          <a:stretch/>
        </p:blipFill>
        <p:spPr>
          <a:xfrm>
            <a:off x="0" y="-1"/>
            <a:ext cx="12192000" cy="3933057"/>
          </a:xfrm>
          <a:prstGeom prst="rect">
            <a:avLst/>
          </a:prstGeom>
          <a:noFill/>
          <a:ln>
            <a:noFill/>
          </a:ln>
        </p:spPr>
      </p:pic>
      <p:sp>
        <p:nvSpPr>
          <p:cNvPr id="957" name="Google Shape;957;p113"/>
          <p:cNvSpPr txBox="1"/>
          <p:nvPr/>
        </p:nvSpPr>
        <p:spPr>
          <a:xfrm>
            <a:off x="712228" y="980728"/>
            <a:ext cx="6607908" cy="1929555"/>
          </a:xfrm>
          <a:prstGeom prst="rect">
            <a:avLst/>
          </a:prstGeom>
          <a:noFill/>
          <a:ln>
            <a:noFill/>
          </a:ln>
        </p:spPr>
        <p:txBody>
          <a:bodyPr anchorCtr="0" anchor="t" bIns="41025" lIns="82050" spcFirstLastPara="1" rIns="82050" wrap="square" tIns="41025">
            <a:noAutofit/>
          </a:bodyPr>
          <a:lstStyle/>
          <a:p>
            <a:pPr indent="0" lvl="0" marL="0" marR="0" rtl="0" algn="ctr">
              <a:lnSpc>
                <a:spcPct val="100000"/>
              </a:lnSpc>
              <a:spcBef>
                <a:spcPts val="0"/>
              </a:spcBef>
              <a:spcAft>
                <a:spcPts val="0"/>
              </a:spcAft>
              <a:buClr>
                <a:srgbClr val="000000"/>
              </a:buClr>
              <a:buSzPts val="4000"/>
              <a:buFont typeface="Century Gothic"/>
              <a:buNone/>
            </a:pPr>
            <a:r>
              <a:rPr b="1" i="0" lang="es-CO" sz="4000" u="none" cap="none" strike="noStrike">
                <a:solidFill>
                  <a:srgbClr val="000000"/>
                </a:solidFill>
                <a:latin typeface="Century Gothic"/>
                <a:ea typeface="Century Gothic"/>
                <a:cs typeface="Century Gothic"/>
                <a:sym typeface="Century Gothic"/>
              </a:rPr>
              <a:t>Comité Sectorial</a:t>
            </a:r>
            <a:endParaRPr/>
          </a:p>
          <a:p>
            <a:pPr indent="0" lvl="0" marL="0" marR="0" rtl="0" algn="ctr">
              <a:lnSpc>
                <a:spcPct val="100000"/>
              </a:lnSpc>
              <a:spcBef>
                <a:spcPts val="0"/>
              </a:spcBef>
              <a:spcAft>
                <a:spcPts val="0"/>
              </a:spcAft>
              <a:buClr>
                <a:srgbClr val="000000"/>
              </a:buClr>
              <a:buSzPts val="4000"/>
              <a:buFont typeface="Century Gothic"/>
              <a:buNone/>
            </a:pPr>
            <a:r>
              <a:rPr b="1" i="0" lang="es-CO" sz="4000" u="none" cap="none" strike="noStrike">
                <a:solidFill>
                  <a:srgbClr val="000000"/>
                </a:solidFill>
                <a:latin typeface="Century Gothic"/>
                <a:ea typeface="Century Gothic"/>
                <a:cs typeface="Century Gothic"/>
                <a:sym typeface="Century Gothic"/>
              </a:rPr>
              <a:t>Propuestas IPES</a:t>
            </a:r>
            <a:endParaRPr/>
          </a:p>
          <a:p>
            <a:pPr indent="0" lvl="0" marL="0" marR="0" rtl="0" algn="ctr">
              <a:lnSpc>
                <a:spcPct val="100000"/>
              </a:lnSpc>
              <a:spcBef>
                <a:spcPts val="0"/>
              </a:spcBef>
              <a:spcAft>
                <a:spcPts val="0"/>
              </a:spcAft>
              <a:buClr>
                <a:srgbClr val="000000"/>
              </a:buClr>
              <a:buSzPts val="4000"/>
              <a:buFont typeface="Century Gothic"/>
              <a:buNone/>
            </a:pPr>
            <a:r>
              <a:rPr b="1" i="0" lang="es-CO" sz="4000" u="none" cap="none" strike="noStrike">
                <a:solidFill>
                  <a:srgbClr val="000000"/>
                </a:solidFill>
                <a:latin typeface="Century Gothic"/>
                <a:ea typeface="Century Gothic"/>
                <a:cs typeface="Century Gothic"/>
                <a:sym typeface="Century Gothic"/>
              </a:rPr>
              <a:t>2019</a:t>
            </a:r>
            <a:endParaRPr/>
          </a:p>
        </p:txBody>
      </p:sp>
      <p:sp>
        <p:nvSpPr>
          <p:cNvPr id="958" name="Google Shape;958;p113"/>
          <p:cNvSpPr/>
          <p:nvPr/>
        </p:nvSpPr>
        <p:spPr>
          <a:xfrm>
            <a:off x="6168008" y="-171386"/>
            <a:ext cx="9289032" cy="9741574"/>
          </a:xfrm>
          <a:prstGeom prst="rect">
            <a:avLst/>
          </a:prstGeom>
          <a:noFill/>
          <a:ln>
            <a:noFill/>
          </a:ln>
        </p:spPr>
      </p:sp>
      <p:pic>
        <p:nvPicPr>
          <p:cNvPr id="959" name="Google Shape;959;p113"/>
          <p:cNvPicPr preferRelativeResize="0"/>
          <p:nvPr/>
        </p:nvPicPr>
        <p:blipFill rotWithShape="1">
          <a:blip r:embed="rId4">
            <a:alphaModFix/>
          </a:blip>
          <a:srcRect b="0" l="0" r="0" t="0"/>
          <a:stretch/>
        </p:blipFill>
        <p:spPr>
          <a:xfrm>
            <a:off x="2639616" y="4813786"/>
            <a:ext cx="2636223" cy="936972"/>
          </a:xfrm>
          <a:prstGeom prst="rect">
            <a:avLst/>
          </a:prstGeom>
          <a:noFill/>
          <a:ln>
            <a:noFill/>
          </a:ln>
        </p:spPr>
      </p:pic>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3" name="Shape 963"/>
        <p:cNvGrpSpPr/>
        <p:nvPr/>
      </p:nvGrpSpPr>
      <p:grpSpPr>
        <a:xfrm>
          <a:off x="0" y="0"/>
          <a:ext cx="0" cy="0"/>
          <a:chOff x="0" y="0"/>
          <a:chExt cx="0" cy="0"/>
        </a:xfrm>
      </p:grpSpPr>
      <p:pic>
        <p:nvPicPr>
          <p:cNvPr id="964" name="Google Shape;964;p114"/>
          <p:cNvPicPr preferRelativeResize="0"/>
          <p:nvPr/>
        </p:nvPicPr>
        <p:blipFill rotWithShape="1">
          <a:blip r:embed="rId3">
            <a:alphaModFix/>
          </a:blip>
          <a:srcRect b="44750" l="250" r="0" t="1242"/>
          <a:stretch/>
        </p:blipFill>
        <p:spPr>
          <a:xfrm>
            <a:off x="29160" y="4291538"/>
            <a:ext cx="12204123" cy="2477734"/>
          </a:xfrm>
          <a:prstGeom prst="rect">
            <a:avLst/>
          </a:prstGeom>
          <a:noFill/>
          <a:ln>
            <a:noFill/>
          </a:ln>
        </p:spPr>
      </p:pic>
      <p:sp>
        <p:nvSpPr>
          <p:cNvPr id="965" name="Google Shape;965;p114"/>
          <p:cNvSpPr/>
          <p:nvPr/>
        </p:nvSpPr>
        <p:spPr>
          <a:xfrm>
            <a:off x="1721556" y="125639"/>
            <a:ext cx="7152877" cy="512007"/>
          </a:xfrm>
          <a:prstGeom prst="rect">
            <a:avLst/>
          </a:prstGeom>
          <a:noFill/>
          <a:ln>
            <a:noFill/>
          </a:ln>
        </p:spPr>
        <p:txBody>
          <a:bodyPr anchorCtr="0" anchor="t" bIns="39825" lIns="79675" spcFirstLastPara="1" rIns="79675" wrap="square" tIns="39825">
            <a:noAutofit/>
          </a:bodyPr>
          <a:lstStyle/>
          <a:p>
            <a:pPr indent="0" lvl="0" marL="0" marR="0" rtl="0" algn="l">
              <a:lnSpc>
                <a:spcPct val="100000"/>
              </a:lnSpc>
              <a:spcBef>
                <a:spcPts val="0"/>
              </a:spcBef>
              <a:spcAft>
                <a:spcPts val="0"/>
              </a:spcAft>
              <a:buClr>
                <a:srgbClr val="000000"/>
              </a:buClr>
              <a:buSzPts val="2540"/>
              <a:buFont typeface="Arial"/>
              <a:buNone/>
            </a:pPr>
            <a:r>
              <a:t/>
            </a:r>
            <a:endParaRPr b="1" i="0" sz="2540" u="none" cap="none" strike="noStrike">
              <a:solidFill>
                <a:srgbClr val="003E65"/>
              </a:solidFill>
              <a:latin typeface="Century Gothic"/>
              <a:ea typeface="Century Gothic"/>
              <a:cs typeface="Century Gothic"/>
              <a:sym typeface="Century Gothic"/>
            </a:endParaRPr>
          </a:p>
        </p:txBody>
      </p:sp>
      <p:sp>
        <p:nvSpPr>
          <p:cNvPr id="966" name="Google Shape;966;p114"/>
          <p:cNvSpPr txBox="1"/>
          <p:nvPr/>
        </p:nvSpPr>
        <p:spPr>
          <a:xfrm>
            <a:off x="-600744" y="2536696"/>
            <a:ext cx="208296" cy="40123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33"/>
              <a:buFont typeface="Calibri"/>
              <a:buNone/>
            </a:pPr>
            <a:r>
              <a:t/>
            </a:r>
            <a:endParaRPr b="0" i="0" sz="1633" u="none" cap="none" strike="noStrike">
              <a:solidFill>
                <a:srgbClr val="000000"/>
              </a:solidFill>
              <a:latin typeface="Calibri"/>
              <a:ea typeface="Calibri"/>
              <a:cs typeface="Calibri"/>
              <a:sym typeface="Calibri"/>
            </a:endParaRPr>
          </a:p>
        </p:txBody>
      </p:sp>
      <p:sp>
        <p:nvSpPr>
          <p:cNvPr descr="Resultado de imagen para plaza de mercado IPES" id="967" name="Google Shape;967;p11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968" name="Google Shape;968;p114"/>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969" name="Google Shape;969;p114"/>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970" name="Google Shape;970;p114"/>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971" name="Google Shape;971;p114"/>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972" name="Google Shape;972;p114"/>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mercado bogota ipes" id="973" name="Google Shape;973;p114"/>
          <p:cNvSpPr/>
          <p:nvPr/>
        </p:nvSpPr>
        <p:spPr>
          <a:xfrm>
            <a:off x="1069975" y="769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mercado bogota ipes" id="974" name="Google Shape;974;p114"/>
          <p:cNvSpPr/>
          <p:nvPr/>
        </p:nvSpPr>
        <p:spPr>
          <a:xfrm>
            <a:off x="1222375" y="922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975" name="Google Shape;975;p11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976" name="Google Shape;976;p114"/>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977" name="Google Shape;977;p114"/>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978" name="Google Shape;978;p114"/>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979" name="Google Shape;979;p114"/>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980" name="Google Shape;980;p114"/>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mercado bogota ipes" id="981" name="Google Shape;981;p114"/>
          <p:cNvSpPr/>
          <p:nvPr/>
        </p:nvSpPr>
        <p:spPr>
          <a:xfrm>
            <a:off x="1069975" y="769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mercado bogota ipes" id="982" name="Google Shape;982;p114"/>
          <p:cNvSpPr/>
          <p:nvPr/>
        </p:nvSpPr>
        <p:spPr>
          <a:xfrm>
            <a:off x="1222375" y="922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983" name="Google Shape;983;p11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984" name="Google Shape;984;p114"/>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985" name="Google Shape;985;p114"/>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986" name="Google Shape;986;p114"/>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987" name="Google Shape;987;p114"/>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988" name="Google Shape;988;p114"/>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mercado bogota ipes" id="989" name="Google Shape;989;p114"/>
          <p:cNvSpPr/>
          <p:nvPr/>
        </p:nvSpPr>
        <p:spPr>
          <a:xfrm>
            <a:off x="1069975" y="769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mercado bogota ipes" id="990" name="Google Shape;990;p114"/>
          <p:cNvSpPr/>
          <p:nvPr/>
        </p:nvSpPr>
        <p:spPr>
          <a:xfrm>
            <a:off x="1222375" y="922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991" name="Google Shape;991;p11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992" name="Google Shape;992;p114"/>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993" name="Google Shape;993;p114"/>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994" name="Google Shape;994;p114"/>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995" name="Google Shape;995;p114"/>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996" name="Google Shape;996;p114"/>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mercado bogota ipes" id="997" name="Google Shape;997;p114"/>
          <p:cNvSpPr/>
          <p:nvPr/>
        </p:nvSpPr>
        <p:spPr>
          <a:xfrm>
            <a:off x="1069975" y="769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mercado bogota ipes" id="998" name="Google Shape;998;p114"/>
          <p:cNvSpPr/>
          <p:nvPr/>
        </p:nvSpPr>
        <p:spPr>
          <a:xfrm>
            <a:off x="1222375" y="922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mercado bogota ipes" id="999" name="Google Shape;999;p114"/>
          <p:cNvSpPr/>
          <p:nvPr/>
        </p:nvSpPr>
        <p:spPr>
          <a:xfrm>
            <a:off x="1374775" y="1074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000" name="Google Shape;1000;p114"/>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001" name="Google Shape;1001;p114"/>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002" name="Google Shape;1002;p114"/>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003" name="Google Shape;1003;p114"/>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004" name="Google Shape;1004;p114"/>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mercado bogota ipes" id="1005" name="Google Shape;1005;p114"/>
          <p:cNvSpPr/>
          <p:nvPr/>
        </p:nvSpPr>
        <p:spPr>
          <a:xfrm>
            <a:off x="1069975" y="769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mercado bogota ipes" id="1006" name="Google Shape;1006;p114"/>
          <p:cNvSpPr/>
          <p:nvPr/>
        </p:nvSpPr>
        <p:spPr>
          <a:xfrm>
            <a:off x="1222375" y="922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07" name="Google Shape;1007;p114"/>
          <p:cNvSpPr txBox="1"/>
          <p:nvPr/>
        </p:nvSpPr>
        <p:spPr>
          <a:xfrm>
            <a:off x="4007768" y="44624"/>
            <a:ext cx="5320854" cy="41605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FFFF"/>
              </a:buClr>
              <a:buSzPts val="2200"/>
              <a:buFont typeface="Century Gothic"/>
              <a:buNone/>
            </a:pPr>
            <a:r>
              <a:rPr b="0" i="0" lang="es-CO" sz="2200" u="none" cap="none" strike="noStrike">
                <a:solidFill>
                  <a:srgbClr val="FFFFFF"/>
                </a:solidFill>
                <a:latin typeface="Century Gothic"/>
                <a:ea typeface="Century Gothic"/>
                <a:cs typeface="Century Gothic"/>
                <a:sym typeface="Century Gothic"/>
              </a:rPr>
              <a:t>Restauración</a:t>
            </a:r>
            <a:endParaRPr b="1" i="0" sz="4800" u="none" cap="none" strike="noStrike">
              <a:solidFill>
                <a:srgbClr val="FFFFFF"/>
              </a:solidFill>
              <a:latin typeface="Century Gothic"/>
              <a:ea typeface="Century Gothic"/>
              <a:cs typeface="Century Gothic"/>
              <a:sym typeface="Century Gothic"/>
            </a:endParaRPr>
          </a:p>
        </p:txBody>
      </p:sp>
      <p:sp>
        <p:nvSpPr>
          <p:cNvPr descr="Resultado de imagen para plaza de mercado IPES" id="1008" name="Google Shape;1008;p114"/>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009" name="Google Shape;1009;p114"/>
          <p:cNvPicPr preferRelativeResize="0"/>
          <p:nvPr/>
        </p:nvPicPr>
        <p:blipFill rotWithShape="1">
          <a:blip r:embed="rId4">
            <a:alphaModFix/>
          </a:blip>
          <a:srcRect b="0" l="0" r="0" t="0"/>
          <a:stretch/>
        </p:blipFill>
        <p:spPr>
          <a:xfrm>
            <a:off x="827106" y="354236"/>
            <a:ext cx="757238" cy="698500"/>
          </a:xfrm>
          <a:prstGeom prst="rect">
            <a:avLst/>
          </a:prstGeom>
          <a:noFill/>
          <a:ln>
            <a:noFill/>
          </a:ln>
        </p:spPr>
      </p:pic>
      <p:sp>
        <p:nvSpPr>
          <p:cNvPr descr="Resultado de imagen para plaza de mercado IPES" id="1010" name="Google Shape;1010;p114"/>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011" name="Google Shape;1011;p114"/>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012" name="Google Shape;1012;p114"/>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013" name="Google Shape;1013;p114"/>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014" name="Google Shape;1014;p114"/>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015" name="Google Shape;1015;p114"/>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016" name="Google Shape;1016;p114"/>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017" name="Google Shape;1017;p114"/>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018" name="Google Shape;1018;p114"/>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019" name="Google Shape;1019;p114"/>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020" name="Google Shape;1020;p114"/>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021" name="Google Shape;1021;p114"/>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022" name="Google Shape;1022;p114"/>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23" name="Google Shape;1023;p114"/>
          <p:cNvSpPr/>
          <p:nvPr/>
        </p:nvSpPr>
        <p:spPr>
          <a:xfrm>
            <a:off x="5761897" y="387885"/>
            <a:ext cx="6430103" cy="711550"/>
          </a:xfrm>
          <a:prstGeom prst="roundRect">
            <a:avLst>
              <a:gd fmla="val 16667" name="adj"/>
            </a:avLst>
          </a:prstGeom>
          <a:solidFill>
            <a:srgbClr val="4C26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024" name="Google Shape;1024;p114"/>
          <p:cNvPicPr preferRelativeResize="0"/>
          <p:nvPr/>
        </p:nvPicPr>
        <p:blipFill rotWithShape="1">
          <a:blip r:embed="rId5">
            <a:alphaModFix/>
          </a:blip>
          <a:srcRect b="97175" l="5973" r="68056" t="-1"/>
          <a:stretch/>
        </p:blipFill>
        <p:spPr>
          <a:xfrm>
            <a:off x="886744" y="54006"/>
            <a:ext cx="11305255" cy="972383"/>
          </a:xfrm>
          <a:prstGeom prst="rect">
            <a:avLst/>
          </a:prstGeom>
          <a:noFill/>
          <a:ln>
            <a:noFill/>
          </a:ln>
        </p:spPr>
      </p:pic>
      <p:sp>
        <p:nvSpPr>
          <p:cNvPr id="1025" name="Google Shape;1025;p114"/>
          <p:cNvSpPr/>
          <p:nvPr/>
        </p:nvSpPr>
        <p:spPr>
          <a:xfrm>
            <a:off x="295822" y="168550"/>
            <a:ext cx="879841" cy="87984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descr="Resultado de imagen para plaza de mercado IPES" id="1026" name="Google Shape;1026;p114"/>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027" name="Google Shape;1027;p114"/>
          <p:cNvPicPr preferRelativeResize="0"/>
          <p:nvPr/>
        </p:nvPicPr>
        <p:blipFill rotWithShape="1">
          <a:blip r:embed="rId6">
            <a:alphaModFix/>
          </a:blip>
          <a:srcRect b="0" l="0" r="0" t="0"/>
          <a:stretch/>
        </p:blipFill>
        <p:spPr>
          <a:xfrm>
            <a:off x="266783" y="160337"/>
            <a:ext cx="921033" cy="921033"/>
          </a:xfrm>
          <a:prstGeom prst="rect">
            <a:avLst/>
          </a:prstGeom>
          <a:noFill/>
          <a:ln>
            <a:noFill/>
          </a:ln>
        </p:spPr>
      </p:pic>
      <p:sp>
        <p:nvSpPr>
          <p:cNvPr descr="Resultado de imagen para plaza de mercado IPES" id="1028" name="Google Shape;1028;p114"/>
          <p:cNvSpPr/>
          <p:nvPr/>
        </p:nvSpPr>
        <p:spPr>
          <a:xfrm>
            <a:off x="3328880" y="8010"/>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29" name="Google Shape;1029;p114"/>
          <p:cNvSpPr/>
          <p:nvPr/>
        </p:nvSpPr>
        <p:spPr>
          <a:xfrm>
            <a:off x="167920" y="25096"/>
            <a:ext cx="1100210" cy="110021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descr="Resultado de imagen para plaza de mercado IPES" id="1030" name="Google Shape;1030;p114"/>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031" name="Google Shape;1031;p114"/>
          <p:cNvPicPr preferRelativeResize="0"/>
          <p:nvPr/>
        </p:nvPicPr>
        <p:blipFill rotWithShape="1">
          <a:blip r:embed="rId7">
            <a:alphaModFix/>
          </a:blip>
          <a:srcRect b="0" l="0" r="0" t="0"/>
          <a:stretch/>
        </p:blipFill>
        <p:spPr>
          <a:xfrm>
            <a:off x="232048" y="101695"/>
            <a:ext cx="924694" cy="924694"/>
          </a:xfrm>
          <a:prstGeom prst="rect">
            <a:avLst/>
          </a:prstGeom>
          <a:noFill/>
          <a:ln>
            <a:noFill/>
          </a:ln>
        </p:spPr>
      </p:pic>
      <p:sp>
        <p:nvSpPr>
          <p:cNvPr descr="Resultado de imagen para plaza de mercado IPES" id="1032" name="Google Shape;1032;p114"/>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033" name="Google Shape;1033;p114"/>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034" name="Google Shape;1034;p114"/>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035" name="Google Shape;1035;p114"/>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036" name="Google Shape;1036;p114"/>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037" name="Google Shape;1037;p114"/>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038" name="Google Shape;1038;p114"/>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039" name="Google Shape;1039;p114"/>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040" name="Google Shape;1040;p114"/>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041" name="Google Shape;1041;p114"/>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042" name="Google Shape;1042;p114"/>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43" name="Google Shape;1043;p114"/>
          <p:cNvSpPr/>
          <p:nvPr/>
        </p:nvSpPr>
        <p:spPr>
          <a:xfrm>
            <a:off x="0" y="0"/>
            <a:ext cx="12186172" cy="126604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44" name="Google Shape;1044;p114"/>
          <p:cNvSpPr/>
          <p:nvPr/>
        </p:nvSpPr>
        <p:spPr>
          <a:xfrm>
            <a:off x="0" y="7937"/>
            <a:ext cx="12186172" cy="125810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45" name="Google Shape;1045;p114"/>
          <p:cNvSpPr/>
          <p:nvPr/>
        </p:nvSpPr>
        <p:spPr>
          <a:xfrm>
            <a:off x="1475300" y="278587"/>
            <a:ext cx="8682185"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C2600"/>
              </a:buClr>
              <a:buSzPts val="2800"/>
              <a:buFont typeface="Century Gothic"/>
              <a:buNone/>
            </a:pPr>
            <a:r>
              <a:rPr b="1" i="0" lang="es-CO" sz="2800" u="none" cap="none" strike="noStrike">
                <a:solidFill>
                  <a:srgbClr val="4C2600"/>
                </a:solidFill>
                <a:latin typeface="Century Gothic"/>
                <a:ea typeface="Century Gothic"/>
                <a:cs typeface="Century Gothic"/>
                <a:sym typeface="Century Gothic"/>
              </a:rPr>
              <a:t>Temas propuestos por IPES para Comité Sectorial</a:t>
            </a:r>
            <a:endParaRPr/>
          </a:p>
        </p:txBody>
      </p:sp>
      <p:cxnSp>
        <p:nvCxnSpPr>
          <p:cNvPr id="1046" name="Google Shape;1046;p114"/>
          <p:cNvCxnSpPr/>
          <p:nvPr/>
        </p:nvCxnSpPr>
        <p:spPr>
          <a:xfrm rot="10800000">
            <a:off x="6005695" y="4553501"/>
            <a:ext cx="0" cy="1807571"/>
          </a:xfrm>
          <a:prstGeom prst="straightConnector1">
            <a:avLst/>
          </a:prstGeom>
          <a:noFill/>
          <a:ln cap="flat" cmpd="sng" w="9525">
            <a:solidFill>
              <a:schemeClr val="dk1"/>
            </a:solidFill>
            <a:prstDash val="solid"/>
            <a:round/>
            <a:headEnd len="sm" w="sm" type="none"/>
            <a:tailEnd len="sm" w="sm" type="none"/>
          </a:ln>
        </p:spPr>
      </p:cxnSp>
      <p:sp>
        <p:nvSpPr>
          <p:cNvPr id="1047" name="Google Shape;1047;p114"/>
          <p:cNvSpPr/>
          <p:nvPr/>
        </p:nvSpPr>
        <p:spPr>
          <a:xfrm>
            <a:off x="0" y="6815856"/>
            <a:ext cx="12191533" cy="45719"/>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48" name="Google Shape;1048;p114"/>
          <p:cNvSpPr/>
          <p:nvPr/>
        </p:nvSpPr>
        <p:spPr>
          <a:xfrm>
            <a:off x="6961626" y="4857121"/>
            <a:ext cx="3786432" cy="1200329"/>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400"/>
              <a:buFont typeface="Calibri"/>
              <a:buNone/>
            </a:pPr>
            <a:r>
              <a:rPr b="0" i="0" lang="es-CO" sz="2400" u="none" cap="none" strike="noStrike">
                <a:solidFill>
                  <a:srgbClr val="000000"/>
                </a:solidFill>
                <a:latin typeface="Calibri"/>
                <a:ea typeface="Calibri"/>
                <a:cs typeface="Calibri"/>
                <a:sym typeface="Calibri"/>
              </a:rPr>
              <a:t>5.2. </a:t>
            </a:r>
            <a:r>
              <a:rPr b="1" i="0" lang="es-CO" sz="2400" u="none" cap="none" strike="noStrike">
                <a:solidFill>
                  <a:srgbClr val="000000"/>
                </a:solidFill>
                <a:latin typeface="Calibri"/>
                <a:ea typeface="Calibri"/>
                <a:cs typeface="Calibri"/>
                <a:sym typeface="Calibri"/>
              </a:rPr>
              <a:t>Economía Naranja </a:t>
            </a:r>
            <a:r>
              <a:rPr b="0" i="0" lang="es-CO" sz="2400" u="none" cap="none" strike="noStrike">
                <a:solidFill>
                  <a:srgbClr val="000000"/>
                </a:solidFill>
                <a:latin typeface="Calibri"/>
                <a:ea typeface="Calibri"/>
                <a:cs typeface="Calibri"/>
                <a:sym typeface="Calibri"/>
              </a:rPr>
              <a:t>en las Plazas distritales de mercado</a:t>
            </a:r>
            <a:endParaRPr/>
          </a:p>
        </p:txBody>
      </p:sp>
      <p:sp>
        <p:nvSpPr>
          <p:cNvPr id="1049" name="Google Shape;1049;p114"/>
          <p:cNvSpPr/>
          <p:nvPr/>
        </p:nvSpPr>
        <p:spPr>
          <a:xfrm>
            <a:off x="1069975" y="4952266"/>
            <a:ext cx="3857123" cy="830997"/>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400"/>
              <a:buFont typeface="Calibri"/>
              <a:buNone/>
            </a:pPr>
            <a:r>
              <a:rPr b="0" i="0" lang="es-CO" sz="2400" u="none" cap="none" strike="noStrike">
                <a:solidFill>
                  <a:srgbClr val="000000"/>
                </a:solidFill>
                <a:latin typeface="Calibri"/>
                <a:ea typeface="Calibri"/>
                <a:cs typeface="Calibri"/>
                <a:sym typeface="Calibri"/>
              </a:rPr>
              <a:t>5.1. </a:t>
            </a:r>
            <a:r>
              <a:rPr b="1" i="0" lang="es-CO" sz="2400" u="none" cap="none" strike="noStrike">
                <a:solidFill>
                  <a:srgbClr val="000000"/>
                </a:solidFill>
                <a:latin typeface="Calibri"/>
                <a:ea typeface="Calibri"/>
                <a:cs typeface="Calibri"/>
                <a:sym typeface="Calibri"/>
              </a:rPr>
              <a:t>Competitividad</a:t>
            </a:r>
            <a:r>
              <a:rPr b="0" i="0" lang="es-CO" sz="2400" u="none" cap="none" strike="noStrike">
                <a:solidFill>
                  <a:srgbClr val="000000"/>
                </a:solidFill>
                <a:latin typeface="Calibri"/>
                <a:ea typeface="Calibri"/>
                <a:cs typeface="Calibri"/>
                <a:sym typeface="Calibri"/>
              </a:rPr>
              <a:t> de las Plazas distritales de mercado</a:t>
            </a:r>
            <a:endParaRPr/>
          </a:p>
        </p:txBody>
      </p:sp>
      <p:pic>
        <p:nvPicPr>
          <p:cNvPr id="1050" name="Google Shape;1050;p114"/>
          <p:cNvPicPr preferRelativeResize="0"/>
          <p:nvPr/>
        </p:nvPicPr>
        <p:blipFill rotWithShape="1">
          <a:blip r:embed="rId8">
            <a:alphaModFix/>
          </a:blip>
          <a:srcRect b="18822" l="0" r="17681" t="9677"/>
          <a:stretch/>
        </p:blipFill>
        <p:spPr>
          <a:xfrm>
            <a:off x="460374" y="1335489"/>
            <a:ext cx="5441189" cy="2859099"/>
          </a:xfrm>
          <a:prstGeom prst="rect">
            <a:avLst/>
          </a:prstGeom>
          <a:noFill/>
          <a:ln>
            <a:noFill/>
          </a:ln>
        </p:spPr>
      </p:pic>
      <p:pic>
        <p:nvPicPr>
          <p:cNvPr id="1051" name="Google Shape;1051;p114"/>
          <p:cNvPicPr preferRelativeResize="0"/>
          <p:nvPr/>
        </p:nvPicPr>
        <p:blipFill rotWithShape="1">
          <a:blip r:embed="rId9">
            <a:alphaModFix/>
          </a:blip>
          <a:srcRect b="0" l="0" r="3014" t="0"/>
          <a:stretch/>
        </p:blipFill>
        <p:spPr>
          <a:xfrm>
            <a:off x="7180516" y="1385493"/>
            <a:ext cx="4296211" cy="277120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5" name="Shape 1055"/>
        <p:cNvGrpSpPr/>
        <p:nvPr/>
      </p:nvGrpSpPr>
      <p:grpSpPr>
        <a:xfrm>
          <a:off x="0" y="0"/>
          <a:ext cx="0" cy="0"/>
          <a:chOff x="0" y="0"/>
          <a:chExt cx="0" cy="0"/>
        </a:xfrm>
      </p:grpSpPr>
      <p:sp>
        <p:nvSpPr>
          <p:cNvPr id="1056" name="Google Shape;1056;p115"/>
          <p:cNvSpPr/>
          <p:nvPr/>
        </p:nvSpPr>
        <p:spPr>
          <a:xfrm>
            <a:off x="0" y="0"/>
            <a:ext cx="12206104" cy="4401307"/>
          </a:xfrm>
          <a:prstGeom prst="rect">
            <a:avLst/>
          </a:prstGeom>
          <a:solidFill>
            <a:srgbClr val="F9FB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057" name="Google Shape;1057;p115"/>
          <p:cNvPicPr preferRelativeResize="0"/>
          <p:nvPr/>
        </p:nvPicPr>
        <p:blipFill rotWithShape="1">
          <a:blip r:embed="rId3">
            <a:alphaModFix/>
          </a:blip>
          <a:srcRect b="5511" l="0" r="11629" t="59892"/>
          <a:stretch/>
        </p:blipFill>
        <p:spPr>
          <a:xfrm>
            <a:off x="2485841" y="4468431"/>
            <a:ext cx="9720263" cy="2412264"/>
          </a:xfrm>
          <a:prstGeom prst="rect">
            <a:avLst/>
          </a:prstGeom>
          <a:noFill/>
          <a:ln>
            <a:noFill/>
          </a:ln>
        </p:spPr>
      </p:pic>
      <p:sp>
        <p:nvSpPr>
          <p:cNvPr id="1058" name="Google Shape;1058;p115"/>
          <p:cNvSpPr/>
          <p:nvPr/>
        </p:nvSpPr>
        <p:spPr>
          <a:xfrm>
            <a:off x="0" y="4401307"/>
            <a:ext cx="6532043" cy="2479388"/>
          </a:xfrm>
          <a:custGeom>
            <a:rect b="b" l="l" r="r" t="t"/>
            <a:pathLst>
              <a:path extrusionOk="0" h="120000" w="120000">
                <a:moveTo>
                  <a:pt x="0" y="0"/>
                </a:moveTo>
                <a:lnTo>
                  <a:pt x="120000" y="0"/>
                </a:lnTo>
                <a:lnTo>
                  <a:pt x="102625" y="120000"/>
                </a:lnTo>
                <a:lnTo>
                  <a:pt x="0" y="120000"/>
                </a:lnTo>
                <a:lnTo>
                  <a:pt x="0" y="0"/>
                </a:lnTo>
                <a:close/>
              </a:path>
            </a:pathLst>
          </a:custGeom>
          <a:solidFill>
            <a:srgbClr val="D0B98C">
              <a:alpha val="56470"/>
            </a:srgbClr>
          </a:solidFill>
          <a:ln>
            <a:noFill/>
          </a:ln>
        </p:spPr>
        <p:txBody>
          <a:bodyPr anchorCtr="0" anchor="ctr" bIns="33525" lIns="67075" spcFirstLastPara="1" rIns="67075" wrap="square" tIns="3352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rgbClr val="FFFFFF"/>
              </a:solidFill>
              <a:latin typeface="Century Gothic"/>
              <a:ea typeface="Century Gothic"/>
              <a:cs typeface="Century Gothic"/>
              <a:sym typeface="Century Gothic"/>
            </a:endParaRPr>
          </a:p>
        </p:txBody>
      </p:sp>
      <p:sp>
        <p:nvSpPr>
          <p:cNvPr id="1059" name="Google Shape;1059;p115"/>
          <p:cNvSpPr/>
          <p:nvPr/>
        </p:nvSpPr>
        <p:spPr>
          <a:xfrm>
            <a:off x="1068218" y="4468431"/>
            <a:ext cx="4365205" cy="457632"/>
          </a:xfrm>
          <a:custGeom>
            <a:rect b="b" l="l" r="r" t="t"/>
            <a:pathLst>
              <a:path extrusionOk="0" h="120000" w="120000">
                <a:moveTo>
                  <a:pt x="0" y="0"/>
                </a:moveTo>
                <a:lnTo>
                  <a:pt x="120000" y="0"/>
                </a:lnTo>
                <a:lnTo>
                  <a:pt x="116018" y="120000"/>
                </a:lnTo>
                <a:lnTo>
                  <a:pt x="0" y="120000"/>
                </a:lnTo>
                <a:lnTo>
                  <a:pt x="0" y="0"/>
                </a:lnTo>
                <a:close/>
              </a:path>
            </a:pathLst>
          </a:custGeom>
          <a:solidFill>
            <a:srgbClr val="D0B98C">
              <a:alpha val="56470"/>
            </a:srgbClr>
          </a:solidFill>
          <a:ln>
            <a:noFill/>
          </a:ln>
        </p:spPr>
        <p:txBody>
          <a:bodyPr anchorCtr="0" anchor="ctr" bIns="33525" lIns="67075" spcFirstLastPara="1" rIns="67075" wrap="square" tIns="33525">
            <a:noAutofit/>
          </a:bodyPr>
          <a:lstStyle/>
          <a:p>
            <a:pPr indent="0" lvl="0" marL="0" marR="0" rtl="0" algn="ctr">
              <a:lnSpc>
                <a:spcPct val="100000"/>
              </a:lnSpc>
              <a:spcBef>
                <a:spcPts val="0"/>
              </a:spcBef>
              <a:spcAft>
                <a:spcPts val="0"/>
              </a:spcAft>
              <a:buClr>
                <a:schemeClr val="dk1"/>
              </a:buClr>
              <a:buSzPts val="1300"/>
              <a:buFont typeface="Calibri"/>
              <a:buNone/>
            </a:pPr>
            <a:r>
              <a:t/>
            </a:r>
            <a:endParaRPr b="0" i="0" sz="1300" u="none" cap="none" strike="noStrike">
              <a:solidFill>
                <a:srgbClr val="FFFFFF"/>
              </a:solidFill>
              <a:latin typeface="Century Gothic"/>
              <a:ea typeface="Century Gothic"/>
              <a:cs typeface="Century Gothic"/>
              <a:sym typeface="Century Gothic"/>
            </a:endParaRPr>
          </a:p>
        </p:txBody>
      </p:sp>
      <p:sp>
        <p:nvSpPr>
          <p:cNvPr id="1060" name="Google Shape;1060;p115"/>
          <p:cNvSpPr txBox="1"/>
          <p:nvPr/>
        </p:nvSpPr>
        <p:spPr>
          <a:xfrm>
            <a:off x="1155304" y="4504431"/>
            <a:ext cx="4164403" cy="328804"/>
          </a:xfrm>
          <a:prstGeom prst="rect">
            <a:avLst/>
          </a:prstGeom>
          <a:noFill/>
          <a:ln>
            <a:noFill/>
          </a:ln>
        </p:spPr>
        <p:txBody>
          <a:bodyPr anchorCtr="0" anchor="t" bIns="33525" lIns="67075" spcFirstLastPara="1" rIns="67075" wrap="square" tIns="33525">
            <a:noAutofit/>
          </a:bodyPr>
          <a:lstStyle/>
          <a:p>
            <a:pPr indent="0" lvl="0" marL="0" marR="0" rtl="0" algn="l">
              <a:lnSpc>
                <a:spcPct val="100000"/>
              </a:lnSpc>
              <a:spcBef>
                <a:spcPts val="0"/>
              </a:spcBef>
              <a:spcAft>
                <a:spcPts val="0"/>
              </a:spcAft>
              <a:buClr>
                <a:srgbClr val="000000"/>
              </a:buClr>
              <a:buSzPts val="500"/>
              <a:buFont typeface="Century Gothic"/>
              <a:buNone/>
            </a:pPr>
            <a:r>
              <a:rPr b="1" i="0" lang="es-CO" sz="2000" u="none" cap="none" strike="noStrike">
                <a:solidFill>
                  <a:srgbClr val="000000"/>
                </a:solidFill>
                <a:latin typeface="Century Gothic"/>
                <a:ea typeface="Century Gothic"/>
                <a:cs typeface="Century Gothic"/>
                <a:sym typeface="Century Gothic"/>
              </a:rPr>
              <a:t>¿Cómo se ha realizado?</a:t>
            </a:r>
            <a:endParaRPr/>
          </a:p>
        </p:txBody>
      </p:sp>
      <p:sp>
        <p:nvSpPr>
          <p:cNvPr id="1061" name="Google Shape;1061;p115"/>
          <p:cNvSpPr txBox="1"/>
          <p:nvPr/>
        </p:nvSpPr>
        <p:spPr>
          <a:xfrm>
            <a:off x="623392" y="5062792"/>
            <a:ext cx="5148981" cy="1529871"/>
          </a:xfrm>
          <a:prstGeom prst="rect">
            <a:avLst/>
          </a:prstGeom>
          <a:noFill/>
          <a:ln>
            <a:noFill/>
          </a:ln>
        </p:spPr>
        <p:txBody>
          <a:bodyPr anchorCtr="0" anchor="t" bIns="33525" lIns="67075" spcFirstLastPara="1" rIns="67075" wrap="square" tIns="33525">
            <a:noAutofit/>
          </a:bodyPr>
          <a:lstStyle/>
          <a:p>
            <a:pPr indent="-209625" lvl="0" marL="209625" marR="0" rtl="0" algn="l">
              <a:lnSpc>
                <a:spcPct val="100000"/>
              </a:lnSpc>
              <a:spcBef>
                <a:spcPts val="0"/>
              </a:spcBef>
              <a:spcAft>
                <a:spcPts val="0"/>
              </a:spcAft>
              <a:buClr>
                <a:srgbClr val="000000"/>
              </a:buClr>
              <a:buSzPts val="1400"/>
              <a:buFont typeface="Calibri"/>
              <a:buChar char="•"/>
            </a:pPr>
            <a:r>
              <a:rPr b="0" i="0" lang="es-CO" sz="1400" u="none" cap="none" strike="noStrike">
                <a:solidFill>
                  <a:srgbClr val="000000"/>
                </a:solidFill>
                <a:latin typeface="Century Gothic"/>
                <a:ea typeface="Century Gothic"/>
                <a:cs typeface="Century Gothic"/>
                <a:sym typeface="Century Gothic"/>
              </a:rPr>
              <a:t>Alianzas público privadas</a:t>
            </a:r>
            <a:endParaRPr/>
          </a:p>
          <a:p>
            <a:pPr indent="-209625" lvl="0" marL="209625" marR="0" rtl="0" algn="l">
              <a:lnSpc>
                <a:spcPct val="100000"/>
              </a:lnSpc>
              <a:spcBef>
                <a:spcPts val="0"/>
              </a:spcBef>
              <a:spcAft>
                <a:spcPts val="0"/>
              </a:spcAft>
              <a:buClr>
                <a:srgbClr val="000000"/>
              </a:buClr>
              <a:buSzPts val="1400"/>
              <a:buFont typeface="Calibri"/>
              <a:buChar char="•"/>
            </a:pPr>
            <a:r>
              <a:rPr b="0" i="0" lang="es-CO" sz="1400" u="none" cap="none" strike="noStrike">
                <a:solidFill>
                  <a:srgbClr val="000000"/>
                </a:solidFill>
                <a:latin typeface="Century Gothic"/>
                <a:ea typeface="Century Gothic"/>
                <a:cs typeface="Century Gothic"/>
                <a:sym typeface="Century Gothic"/>
              </a:rPr>
              <a:t>Ruedas de Negocio con productores – </a:t>
            </a:r>
            <a:r>
              <a:rPr b="0" i="0" lang="es-CO" sz="1050" u="none" cap="none" strike="noStrike">
                <a:solidFill>
                  <a:srgbClr val="000000"/>
                </a:solidFill>
                <a:latin typeface="Century Gothic"/>
                <a:ea typeface="Century Gothic"/>
                <a:cs typeface="Century Gothic"/>
                <a:sym typeface="Century Gothic"/>
              </a:rPr>
              <a:t>Eliminación intermediación</a:t>
            </a:r>
            <a:endParaRPr/>
          </a:p>
          <a:p>
            <a:pPr indent="-209625" lvl="0" marL="209625" marR="0" rtl="0" algn="l">
              <a:lnSpc>
                <a:spcPct val="100000"/>
              </a:lnSpc>
              <a:spcBef>
                <a:spcPts val="0"/>
              </a:spcBef>
              <a:spcAft>
                <a:spcPts val="0"/>
              </a:spcAft>
              <a:buClr>
                <a:srgbClr val="000000"/>
              </a:buClr>
              <a:buSzPts val="1400"/>
              <a:buFont typeface="Calibri"/>
              <a:buChar char="•"/>
            </a:pPr>
            <a:r>
              <a:rPr b="0" i="0" lang="es-CO" sz="1400" u="none" cap="none" strike="noStrike">
                <a:solidFill>
                  <a:srgbClr val="000000"/>
                </a:solidFill>
                <a:latin typeface="Century Gothic"/>
                <a:ea typeface="Century Gothic"/>
                <a:cs typeface="Century Gothic"/>
                <a:sym typeface="Century Gothic"/>
              </a:rPr>
              <a:t>Nuevo modelo de administración de plazas</a:t>
            </a:r>
            <a:endParaRPr/>
          </a:p>
          <a:p>
            <a:pPr indent="-209625" lvl="0" marL="209625" marR="0" rtl="0" algn="l">
              <a:lnSpc>
                <a:spcPct val="100000"/>
              </a:lnSpc>
              <a:spcBef>
                <a:spcPts val="0"/>
              </a:spcBef>
              <a:spcAft>
                <a:spcPts val="0"/>
              </a:spcAft>
              <a:buClr>
                <a:srgbClr val="000000"/>
              </a:buClr>
              <a:buSzPts val="1400"/>
              <a:buFont typeface="Calibri"/>
              <a:buChar char="•"/>
            </a:pPr>
            <a:r>
              <a:rPr b="0" i="0" lang="es-CO" sz="1400" u="none" cap="none" strike="noStrike">
                <a:solidFill>
                  <a:srgbClr val="000000"/>
                </a:solidFill>
                <a:latin typeface="Century Gothic"/>
                <a:ea typeface="Century Gothic"/>
                <a:cs typeface="Century Gothic"/>
                <a:sym typeface="Century Gothic"/>
              </a:rPr>
              <a:t>Mejoramiento de la infraestructura</a:t>
            </a:r>
            <a:endParaRPr/>
          </a:p>
          <a:p>
            <a:pPr indent="-209625" lvl="0" marL="209625" marR="0" rtl="0" algn="l">
              <a:lnSpc>
                <a:spcPct val="100000"/>
              </a:lnSpc>
              <a:spcBef>
                <a:spcPts val="0"/>
              </a:spcBef>
              <a:spcAft>
                <a:spcPts val="0"/>
              </a:spcAft>
              <a:buClr>
                <a:srgbClr val="000000"/>
              </a:buClr>
              <a:buSzPts val="1400"/>
              <a:buFont typeface="Calibri"/>
              <a:buChar char="•"/>
            </a:pPr>
            <a:r>
              <a:rPr b="0" i="0" lang="es-CO" sz="1400" u="none" cap="none" strike="noStrike">
                <a:solidFill>
                  <a:srgbClr val="000000"/>
                </a:solidFill>
                <a:latin typeface="Century Gothic"/>
                <a:ea typeface="Century Gothic"/>
                <a:cs typeface="Century Gothic"/>
                <a:sym typeface="Century Gothic"/>
              </a:rPr>
              <a:t>Fomento de la asociatividad</a:t>
            </a:r>
            <a:endParaRPr/>
          </a:p>
          <a:p>
            <a:pPr indent="-209625" lvl="0" marL="209625" marR="0" rtl="0" algn="l">
              <a:lnSpc>
                <a:spcPct val="100000"/>
              </a:lnSpc>
              <a:spcBef>
                <a:spcPts val="0"/>
              </a:spcBef>
              <a:spcAft>
                <a:spcPts val="0"/>
              </a:spcAft>
              <a:buClr>
                <a:srgbClr val="000000"/>
              </a:buClr>
              <a:buSzPts val="1400"/>
              <a:buFont typeface="Calibri"/>
              <a:buChar char="•"/>
            </a:pPr>
            <a:r>
              <a:rPr b="0" i="0" lang="es-CO" sz="1400" u="none" cap="none" strike="noStrike">
                <a:solidFill>
                  <a:srgbClr val="000000"/>
                </a:solidFill>
                <a:latin typeface="Century Gothic"/>
                <a:ea typeface="Century Gothic"/>
                <a:cs typeface="Century Gothic"/>
                <a:sym typeface="Century Gothic"/>
              </a:rPr>
              <a:t>Promoción y posicionamiento de las plazas</a:t>
            </a:r>
            <a:endParaRPr/>
          </a:p>
        </p:txBody>
      </p:sp>
      <p:pic>
        <p:nvPicPr>
          <p:cNvPr id="1062" name="Google Shape;1062;p115"/>
          <p:cNvPicPr preferRelativeResize="0"/>
          <p:nvPr/>
        </p:nvPicPr>
        <p:blipFill rotWithShape="1">
          <a:blip r:embed="rId3">
            <a:alphaModFix/>
          </a:blip>
          <a:srcRect b="44676" l="0" r="11629" t="0"/>
          <a:stretch/>
        </p:blipFill>
        <p:spPr>
          <a:xfrm>
            <a:off x="1487488" y="451162"/>
            <a:ext cx="9720263" cy="3857317"/>
          </a:xfrm>
          <a:prstGeom prst="rect">
            <a:avLst/>
          </a:prstGeom>
          <a:noFill/>
          <a:ln>
            <a:noFill/>
          </a:ln>
        </p:spPr>
      </p:pic>
      <p:pic>
        <p:nvPicPr>
          <p:cNvPr id="1063" name="Google Shape;1063;p115"/>
          <p:cNvPicPr preferRelativeResize="0"/>
          <p:nvPr/>
        </p:nvPicPr>
        <p:blipFill rotWithShape="1">
          <a:blip r:embed="rId3">
            <a:alphaModFix/>
          </a:blip>
          <a:srcRect b="41125" l="0" r="11629" t="54804"/>
          <a:stretch/>
        </p:blipFill>
        <p:spPr>
          <a:xfrm>
            <a:off x="1473383" y="4010272"/>
            <a:ext cx="9720263" cy="283863"/>
          </a:xfrm>
          <a:prstGeom prst="rect">
            <a:avLst/>
          </a:prstGeom>
          <a:noFill/>
          <a:ln>
            <a:noFill/>
          </a:ln>
        </p:spPr>
      </p:pic>
      <p:sp>
        <p:nvSpPr>
          <p:cNvPr descr="Resultado de imagen para plaza de mercado IPES" id="1064" name="Google Shape;1064;p11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065" name="Google Shape;1065;p115"/>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066" name="Google Shape;1066;p115"/>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067" name="Google Shape;1067;p115"/>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068" name="Google Shape;1068;p115"/>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069" name="Google Shape;1069;p115"/>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070" name="Google Shape;1070;p11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071" name="Google Shape;1071;p115"/>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072" name="Google Shape;1072;p115"/>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073" name="Google Shape;1073;p115"/>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074" name="Google Shape;1074;p115"/>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075" name="Google Shape;1075;p115"/>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076" name="Google Shape;1076;p115"/>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077" name="Google Shape;1077;p115"/>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078" name="Google Shape;1078;p115"/>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79" name="Google Shape;1079;p115"/>
          <p:cNvSpPr/>
          <p:nvPr/>
        </p:nvSpPr>
        <p:spPr>
          <a:xfrm>
            <a:off x="5761897" y="387885"/>
            <a:ext cx="6430103" cy="711550"/>
          </a:xfrm>
          <a:prstGeom prst="roundRect">
            <a:avLst>
              <a:gd fmla="val 16667" name="adj"/>
            </a:avLst>
          </a:prstGeom>
          <a:solidFill>
            <a:srgbClr val="4C26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080" name="Google Shape;1080;p115"/>
          <p:cNvPicPr preferRelativeResize="0"/>
          <p:nvPr/>
        </p:nvPicPr>
        <p:blipFill rotWithShape="1">
          <a:blip r:embed="rId4">
            <a:alphaModFix/>
          </a:blip>
          <a:srcRect b="97175" l="5973" r="68056" t="-1"/>
          <a:stretch/>
        </p:blipFill>
        <p:spPr>
          <a:xfrm>
            <a:off x="886744" y="54006"/>
            <a:ext cx="11305255" cy="972383"/>
          </a:xfrm>
          <a:prstGeom prst="rect">
            <a:avLst/>
          </a:prstGeom>
          <a:noFill/>
          <a:ln>
            <a:noFill/>
          </a:ln>
        </p:spPr>
      </p:pic>
      <p:sp>
        <p:nvSpPr>
          <p:cNvPr id="1081" name="Google Shape;1081;p115"/>
          <p:cNvSpPr/>
          <p:nvPr/>
        </p:nvSpPr>
        <p:spPr>
          <a:xfrm>
            <a:off x="295822" y="168550"/>
            <a:ext cx="879841" cy="87984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descr="Resultado de imagen para plaza de mercado IPES" id="1082" name="Google Shape;1082;p115"/>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083" name="Google Shape;1083;p115"/>
          <p:cNvPicPr preferRelativeResize="0"/>
          <p:nvPr/>
        </p:nvPicPr>
        <p:blipFill rotWithShape="1">
          <a:blip r:embed="rId5">
            <a:alphaModFix/>
          </a:blip>
          <a:srcRect b="0" l="0" r="0" t="0"/>
          <a:stretch/>
        </p:blipFill>
        <p:spPr>
          <a:xfrm>
            <a:off x="266783" y="160337"/>
            <a:ext cx="921033" cy="921033"/>
          </a:xfrm>
          <a:prstGeom prst="rect">
            <a:avLst/>
          </a:prstGeom>
          <a:noFill/>
          <a:ln>
            <a:noFill/>
          </a:ln>
        </p:spPr>
      </p:pic>
      <p:sp>
        <p:nvSpPr>
          <p:cNvPr descr="Resultado de imagen para plaza de mercado IPES" id="1084" name="Google Shape;1084;p115"/>
          <p:cNvSpPr/>
          <p:nvPr/>
        </p:nvSpPr>
        <p:spPr>
          <a:xfrm>
            <a:off x="3328880" y="8010"/>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85" name="Google Shape;1085;p115"/>
          <p:cNvSpPr/>
          <p:nvPr/>
        </p:nvSpPr>
        <p:spPr>
          <a:xfrm>
            <a:off x="167920" y="25096"/>
            <a:ext cx="1100210" cy="110021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descr="Resultado de imagen para plaza de mercado IPES" id="1086" name="Google Shape;1086;p115"/>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087" name="Google Shape;1087;p115"/>
          <p:cNvPicPr preferRelativeResize="0"/>
          <p:nvPr/>
        </p:nvPicPr>
        <p:blipFill rotWithShape="1">
          <a:blip r:embed="rId6">
            <a:alphaModFix/>
          </a:blip>
          <a:srcRect b="0" l="0" r="0" t="0"/>
          <a:stretch/>
        </p:blipFill>
        <p:spPr>
          <a:xfrm>
            <a:off x="232048" y="101695"/>
            <a:ext cx="924694" cy="924694"/>
          </a:xfrm>
          <a:prstGeom prst="rect">
            <a:avLst/>
          </a:prstGeom>
          <a:noFill/>
          <a:ln>
            <a:noFill/>
          </a:ln>
        </p:spPr>
      </p:pic>
      <p:sp>
        <p:nvSpPr>
          <p:cNvPr descr="Resultado de imagen para plaza de mercado IPES" id="1088" name="Google Shape;1088;p11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089" name="Google Shape;1089;p115"/>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090" name="Google Shape;1090;p115"/>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091" name="Google Shape;1091;p115"/>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092" name="Google Shape;1092;p115"/>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093" name="Google Shape;1093;p115"/>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094" name="Google Shape;1094;p11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095" name="Google Shape;1095;p115"/>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096" name="Google Shape;1096;p11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097" name="Google Shape;1097;p115"/>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098" name="Google Shape;1098;p115"/>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099" name="Google Shape;1099;p115"/>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100" name="Google Shape;1100;p115"/>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101" name="Google Shape;1101;p115"/>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02" name="Google Shape;1102;p115"/>
          <p:cNvSpPr txBox="1"/>
          <p:nvPr/>
        </p:nvSpPr>
        <p:spPr>
          <a:xfrm>
            <a:off x="1473383" y="164318"/>
            <a:ext cx="6119875" cy="654354"/>
          </a:xfrm>
          <a:prstGeom prst="rect">
            <a:avLst/>
          </a:prstGeom>
          <a:noFill/>
          <a:ln>
            <a:noFill/>
          </a:ln>
        </p:spPr>
        <p:txBody>
          <a:bodyPr anchorCtr="0" anchor="t" bIns="41225" lIns="82500" spcFirstLastPara="1" rIns="82500" wrap="square" tIns="41225">
            <a:noAutofit/>
          </a:bodyPr>
          <a:lstStyle/>
          <a:p>
            <a:pPr indent="0" lvl="0" marL="0" marR="0" rtl="0" algn="l">
              <a:lnSpc>
                <a:spcPct val="100000"/>
              </a:lnSpc>
              <a:spcBef>
                <a:spcPts val="0"/>
              </a:spcBef>
              <a:spcAft>
                <a:spcPts val="0"/>
              </a:spcAft>
              <a:buClr>
                <a:srgbClr val="4C2600"/>
              </a:buClr>
              <a:buSzPts val="900"/>
              <a:buFont typeface="Century Gothic"/>
              <a:buNone/>
            </a:pPr>
            <a:r>
              <a:rPr b="1" i="0" lang="es-CO" sz="3600" u="none" cap="none" strike="noStrike">
                <a:solidFill>
                  <a:srgbClr val="4C2600"/>
                </a:solidFill>
                <a:latin typeface="Century Gothic"/>
                <a:ea typeface="Century Gothic"/>
                <a:cs typeface="Century Gothic"/>
                <a:sym typeface="Century Gothic"/>
              </a:rPr>
              <a:t>Ruta de intervención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6" name="Shape 1106"/>
        <p:cNvGrpSpPr/>
        <p:nvPr/>
      </p:nvGrpSpPr>
      <p:grpSpPr>
        <a:xfrm>
          <a:off x="0" y="0"/>
          <a:ext cx="0" cy="0"/>
          <a:chOff x="0" y="0"/>
          <a:chExt cx="0" cy="0"/>
        </a:xfrm>
      </p:grpSpPr>
      <p:sp>
        <p:nvSpPr>
          <p:cNvPr id="1107" name="Google Shape;1107;p116"/>
          <p:cNvSpPr/>
          <p:nvPr/>
        </p:nvSpPr>
        <p:spPr>
          <a:xfrm>
            <a:off x="3511624" y="2479246"/>
            <a:ext cx="4951202" cy="3326018"/>
          </a:xfrm>
          <a:custGeom>
            <a:rect b="b" l="l" r="r" t="t"/>
            <a:pathLst>
              <a:path extrusionOk="0" h="6368277" w="2522948">
                <a:moveTo>
                  <a:pt x="8384" y="3506654"/>
                </a:moveTo>
                <a:lnTo>
                  <a:pt x="2519274" y="0"/>
                </a:lnTo>
                <a:cubicBezTo>
                  <a:pt x="2520731" y="225173"/>
                  <a:pt x="2521491" y="2416144"/>
                  <a:pt x="2522948" y="2641317"/>
                </a:cubicBezTo>
                <a:lnTo>
                  <a:pt x="302" y="6368277"/>
                </a:lnTo>
                <a:cubicBezTo>
                  <a:pt x="-2114" y="5823944"/>
                  <a:pt x="10800" y="4050987"/>
                  <a:pt x="8384" y="3506654"/>
                </a:cubicBezTo>
                <a:close/>
              </a:path>
            </a:pathLst>
          </a:cu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108" name="Google Shape;1108;p116"/>
          <p:cNvPicPr preferRelativeResize="0"/>
          <p:nvPr/>
        </p:nvPicPr>
        <p:blipFill rotWithShape="1">
          <a:blip r:embed="rId3">
            <a:alphaModFix/>
          </a:blip>
          <a:srcRect b="0" l="0" r="0" t="0"/>
          <a:stretch/>
        </p:blipFill>
        <p:spPr>
          <a:xfrm>
            <a:off x="827106" y="354236"/>
            <a:ext cx="757238" cy="698500"/>
          </a:xfrm>
          <a:prstGeom prst="rect">
            <a:avLst/>
          </a:prstGeom>
          <a:noFill/>
          <a:ln>
            <a:noFill/>
          </a:ln>
        </p:spPr>
      </p:pic>
      <p:sp>
        <p:nvSpPr>
          <p:cNvPr descr="Resultado de imagen para plaza de mercado IPES" id="1109" name="Google Shape;1109;p11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110" name="Google Shape;1110;p116"/>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111" name="Google Shape;1111;p116"/>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112" name="Google Shape;1112;p116"/>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113" name="Google Shape;1113;p116"/>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114" name="Google Shape;1114;p116"/>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115" name="Google Shape;1115;p11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116" name="Google Shape;1116;p116"/>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117" name="Google Shape;1117;p116"/>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118" name="Google Shape;1118;p116"/>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119" name="Google Shape;1119;p116"/>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120" name="Google Shape;1120;p116"/>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121" name="Google Shape;1121;p116"/>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122" name="Google Shape;1122;p116"/>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123" name="Google Shape;1123;p116"/>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24" name="Google Shape;1124;p116"/>
          <p:cNvSpPr/>
          <p:nvPr/>
        </p:nvSpPr>
        <p:spPr>
          <a:xfrm>
            <a:off x="5761897" y="387885"/>
            <a:ext cx="6430103" cy="711550"/>
          </a:xfrm>
          <a:prstGeom prst="roundRect">
            <a:avLst>
              <a:gd fmla="val 16667" name="adj"/>
            </a:avLst>
          </a:prstGeom>
          <a:solidFill>
            <a:srgbClr val="4C26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125" name="Google Shape;1125;p116"/>
          <p:cNvPicPr preferRelativeResize="0"/>
          <p:nvPr/>
        </p:nvPicPr>
        <p:blipFill rotWithShape="1">
          <a:blip r:embed="rId4">
            <a:alphaModFix/>
          </a:blip>
          <a:srcRect b="97175" l="5973" r="68056" t="-1"/>
          <a:stretch/>
        </p:blipFill>
        <p:spPr>
          <a:xfrm>
            <a:off x="886744" y="54006"/>
            <a:ext cx="11305255" cy="972383"/>
          </a:xfrm>
          <a:prstGeom prst="rect">
            <a:avLst/>
          </a:prstGeom>
          <a:noFill/>
          <a:ln>
            <a:noFill/>
          </a:ln>
        </p:spPr>
      </p:pic>
      <p:sp>
        <p:nvSpPr>
          <p:cNvPr id="1126" name="Google Shape;1126;p116"/>
          <p:cNvSpPr/>
          <p:nvPr/>
        </p:nvSpPr>
        <p:spPr>
          <a:xfrm>
            <a:off x="295822" y="168550"/>
            <a:ext cx="879841" cy="87984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descr="Resultado de imagen para plaza de mercado IPES" id="1127" name="Google Shape;1127;p116"/>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128" name="Google Shape;1128;p116"/>
          <p:cNvPicPr preferRelativeResize="0"/>
          <p:nvPr/>
        </p:nvPicPr>
        <p:blipFill rotWithShape="1">
          <a:blip r:embed="rId5">
            <a:alphaModFix/>
          </a:blip>
          <a:srcRect b="0" l="0" r="0" t="0"/>
          <a:stretch/>
        </p:blipFill>
        <p:spPr>
          <a:xfrm>
            <a:off x="266783" y="160337"/>
            <a:ext cx="921033" cy="921033"/>
          </a:xfrm>
          <a:prstGeom prst="rect">
            <a:avLst/>
          </a:prstGeom>
          <a:noFill/>
          <a:ln>
            <a:noFill/>
          </a:ln>
        </p:spPr>
      </p:pic>
      <p:sp>
        <p:nvSpPr>
          <p:cNvPr descr="Resultado de imagen para plaza de mercado IPES" id="1129" name="Google Shape;1129;p116"/>
          <p:cNvSpPr/>
          <p:nvPr/>
        </p:nvSpPr>
        <p:spPr>
          <a:xfrm>
            <a:off x="3328880" y="8010"/>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30" name="Google Shape;1130;p116"/>
          <p:cNvSpPr/>
          <p:nvPr/>
        </p:nvSpPr>
        <p:spPr>
          <a:xfrm>
            <a:off x="167920" y="25096"/>
            <a:ext cx="1100210" cy="110021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descr="Resultado de imagen para plaza de mercado IPES" id="1131" name="Google Shape;1131;p116"/>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132" name="Google Shape;1132;p116"/>
          <p:cNvPicPr preferRelativeResize="0"/>
          <p:nvPr/>
        </p:nvPicPr>
        <p:blipFill rotWithShape="1">
          <a:blip r:embed="rId6">
            <a:alphaModFix/>
          </a:blip>
          <a:srcRect b="0" l="0" r="0" t="0"/>
          <a:stretch/>
        </p:blipFill>
        <p:spPr>
          <a:xfrm>
            <a:off x="232048" y="101695"/>
            <a:ext cx="924694" cy="924694"/>
          </a:xfrm>
          <a:prstGeom prst="rect">
            <a:avLst/>
          </a:prstGeom>
          <a:noFill/>
          <a:ln>
            <a:noFill/>
          </a:ln>
        </p:spPr>
      </p:pic>
      <p:sp>
        <p:nvSpPr>
          <p:cNvPr descr="Resultado de imagen para plaza de mercado IPES" id="1133" name="Google Shape;1133;p11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134" name="Google Shape;1134;p116"/>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135" name="Google Shape;1135;p116"/>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136" name="Google Shape;1136;p116"/>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137" name="Google Shape;1137;p116"/>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138" name="Google Shape;1138;p116"/>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139" name="Google Shape;1139;p11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140" name="Google Shape;1140;p116"/>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141" name="Google Shape;1141;p11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142" name="Google Shape;1142;p116"/>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143" name="Google Shape;1143;p116"/>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144" name="Google Shape;1144;p116"/>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145" name="Google Shape;1145;p116"/>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146" name="Google Shape;1146;p116"/>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47" name="Google Shape;1147;p116"/>
          <p:cNvSpPr txBox="1"/>
          <p:nvPr/>
        </p:nvSpPr>
        <p:spPr>
          <a:xfrm>
            <a:off x="1558840" y="498497"/>
            <a:ext cx="9284436"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C2600"/>
              </a:buClr>
              <a:buSzPts val="2400"/>
              <a:buFont typeface="Century Gothic"/>
              <a:buNone/>
            </a:pPr>
            <a:r>
              <a:rPr b="0" i="0" lang="es-CO" sz="2400" u="none" cap="none" strike="noStrike">
                <a:solidFill>
                  <a:srgbClr val="4C2600"/>
                </a:solidFill>
                <a:latin typeface="Century Gothic"/>
                <a:ea typeface="Century Gothic"/>
                <a:cs typeface="Century Gothic"/>
                <a:sym typeface="Century Gothic"/>
              </a:rPr>
              <a:t>Precios Plazas de Mercado</a:t>
            </a:r>
            <a:endParaRPr b="0" i="0" sz="2400" u="none" cap="none" strike="noStrike">
              <a:solidFill>
                <a:srgbClr val="4C2600"/>
              </a:solidFill>
              <a:latin typeface="Calibri"/>
              <a:ea typeface="Calibri"/>
              <a:cs typeface="Calibri"/>
              <a:sym typeface="Calibri"/>
            </a:endParaRPr>
          </a:p>
        </p:txBody>
      </p:sp>
      <p:sp>
        <p:nvSpPr>
          <p:cNvPr id="1148" name="Google Shape;1148;p116"/>
          <p:cNvSpPr/>
          <p:nvPr/>
        </p:nvSpPr>
        <p:spPr>
          <a:xfrm>
            <a:off x="1504769" y="70443"/>
            <a:ext cx="4265911"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C2600"/>
              </a:buClr>
              <a:buSzPts val="2800"/>
              <a:buFont typeface="Century Gothic"/>
              <a:buNone/>
            </a:pPr>
            <a:r>
              <a:rPr b="1" i="0" lang="es-CO" sz="2800" u="none" cap="none" strike="noStrike">
                <a:solidFill>
                  <a:srgbClr val="4C2600"/>
                </a:solidFill>
                <a:latin typeface="Century Gothic"/>
                <a:ea typeface="Century Gothic"/>
                <a:cs typeface="Century Gothic"/>
                <a:sym typeface="Century Gothic"/>
              </a:rPr>
              <a:t>Logros- Competitividad</a:t>
            </a:r>
            <a:endParaRPr/>
          </a:p>
        </p:txBody>
      </p:sp>
      <p:sp>
        <p:nvSpPr>
          <p:cNvPr id="1149" name="Google Shape;1149;p116"/>
          <p:cNvSpPr/>
          <p:nvPr/>
        </p:nvSpPr>
        <p:spPr>
          <a:xfrm>
            <a:off x="0" y="6815856"/>
            <a:ext cx="12191533" cy="45719"/>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150" name="Google Shape;1150;p116"/>
          <p:cNvPicPr preferRelativeResize="0"/>
          <p:nvPr/>
        </p:nvPicPr>
        <p:blipFill rotWithShape="1">
          <a:blip r:embed="rId7">
            <a:alphaModFix/>
          </a:blip>
          <a:srcRect b="0" l="0" r="0" t="0"/>
          <a:stretch/>
        </p:blipFill>
        <p:spPr>
          <a:xfrm>
            <a:off x="694395" y="2259537"/>
            <a:ext cx="4951202" cy="3299512"/>
          </a:xfrm>
          <a:prstGeom prst="rect">
            <a:avLst/>
          </a:prstGeom>
          <a:noFill/>
          <a:ln>
            <a:noFill/>
          </a:ln>
        </p:spPr>
      </p:pic>
      <p:sp>
        <p:nvSpPr>
          <p:cNvPr id="1151" name="Google Shape;1151;p116"/>
          <p:cNvSpPr/>
          <p:nvPr/>
        </p:nvSpPr>
        <p:spPr>
          <a:xfrm>
            <a:off x="6194834" y="2536939"/>
            <a:ext cx="504056" cy="589714"/>
          </a:xfrm>
          <a:prstGeom prst="rightArrow">
            <a:avLst>
              <a:gd fmla="val 50000" name="adj1"/>
              <a:gd fmla="val 50000" name="adj2"/>
            </a:avLst>
          </a:prstGeom>
          <a:solidFill>
            <a:srgbClr val="974806"/>
          </a:solidFill>
          <a:ln cap="flat" cmpd="sng" w="254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52" name="Google Shape;1152;p116"/>
          <p:cNvSpPr txBox="1"/>
          <p:nvPr/>
        </p:nvSpPr>
        <p:spPr>
          <a:xfrm>
            <a:off x="7248128" y="4386959"/>
            <a:ext cx="3883180" cy="1200329"/>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800"/>
              <a:buFont typeface="Century Gothic"/>
              <a:buNone/>
            </a:pPr>
            <a:r>
              <a:rPr b="0" i="0" lang="es-CO" sz="1800" u="none" cap="none" strike="noStrike">
                <a:solidFill>
                  <a:srgbClr val="000000"/>
                </a:solidFill>
                <a:latin typeface="Century Gothic"/>
                <a:ea typeface="Century Gothic"/>
                <a:cs typeface="Century Gothic"/>
                <a:sym typeface="Century Gothic"/>
              </a:rPr>
              <a:t>Más de la mitad de las plazas Distritales de mercado, son más competitivas frente a los mercados de su entorno.</a:t>
            </a:r>
            <a:endParaRPr/>
          </a:p>
        </p:txBody>
      </p:sp>
      <p:sp>
        <p:nvSpPr>
          <p:cNvPr id="1153" name="Google Shape;1153;p116"/>
          <p:cNvSpPr/>
          <p:nvPr/>
        </p:nvSpPr>
        <p:spPr>
          <a:xfrm>
            <a:off x="6223754" y="4692266"/>
            <a:ext cx="504056" cy="589714"/>
          </a:xfrm>
          <a:prstGeom prst="rightArrow">
            <a:avLst>
              <a:gd fmla="val 50000" name="adj1"/>
              <a:gd fmla="val 50000" name="adj2"/>
            </a:avLst>
          </a:prstGeom>
          <a:solidFill>
            <a:srgbClr val="974806"/>
          </a:solidFill>
          <a:ln cap="flat" cmpd="sng" w="254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54" name="Google Shape;1154;p116"/>
          <p:cNvSpPr txBox="1"/>
          <p:nvPr/>
        </p:nvSpPr>
        <p:spPr>
          <a:xfrm>
            <a:off x="7248128" y="1991485"/>
            <a:ext cx="3883180" cy="2031325"/>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800"/>
              <a:buFont typeface="Century Gothic"/>
              <a:buNone/>
            </a:pPr>
            <a:r>
              <a:rPr b="0" i="0" lang="es-CO" sz="1800" u="none" cap="none" strike="noStrike">
                <a:solidFill>
                  <a:srgbClr val="000000"/>
                </a:solidFill>
                <a:latin typeface="Century Gothic"/>
                <a:ea typeface="Century Gothic"/>
                <a:cs typeface="Century Gothic"/>
                <a:sym typeface="Century Gothic"/>
              </a:rPr>
              <a:t>De </a:t>
            </a:r>
            <a:r>
              <a:rPr b="1" i="0" lang="es-CO" sz="1800" u="none" cap="none" strike="noStrike">
                <a:solidFill>
                  <a:srgbClr val="000000"/>
                </a:solidFill>
                <a:latin typeface="Century Gothic"/>
                <a:ea typeface="Century Gothic"/>
                <a:cs typeface="Century Gothic"/>
                <a:sym typeface="Century Gothic"/>
              </a:rPr>
              <a:t>228 productos comparados</a:t>
            </a:r>
            <a:r>
              <a:rPr b="0" i="0" lang="es-CO" sz="1800" u="none" cap="none" strike="noStrike">
                <a:solidFill>
                  <a:srgbClr val="000000"/>
                </a:solidFill>
                <a:latin typeface="Century Gothic"/>
                <a:ea typeface="Century Gothic"/>
                <a:cs typeface="Century Gothic"/>
                <a:sym typeface="Century Gothic"/>
              </a:rPr>
              <a:t>, más del 50% son más económicos en las plazas distritales de mercado, frente a sus competidores directos (fruvers, grandes y pequeñas superficies, tiendas de barrio).</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8" name="Shape 1158"/>
        <p:cNvGrpSpPr/>
        <p:nvPr/>
      </p:nvGrpSpPr>
      <p:grpSpPr>
        <a:xfrm>
          <a:off x="0" y="0"/>
          <a:ext cx="0" cy="0"/>
          <a:chOff x="0" y="0"/>
          <a:chExt cx="0" cy="0"/>
        </a:xfrm>
      </p:grpSpPr>
      <p:sp>
        <p:nvSpPr>
          <p:cNvPr id="1159" name="Google Shape;1159;p117"/>
          <p:cNvSpPr/>
          <p:nvPr/>
        </p:nvSpPr>
        <p:spPr>
          <a:xfrm>
            <a:off x="3511624" y="2479246"/>
            <a:ext cx="4951202" cy="3326018"/>
          </a:xfrm>
          <a:custGeom>
            <a:rect b="b" l="l" r="r" t="t"/>
            <a:pathLst>
              <a:path extrusionOk="0" h="6368277" w="2522948">
                <a:moveTo>
                  <a:pt x="8384" y="3506654"/>
                </a:moveTo>
                <a:lnTo>
                  <a:pt x="2519274" y="0"/>
                </a:lnTo>
                <a:cubicBezTo>
                  <a:pt x="2520731" y="225173"/>
                  <a:pt x="2521491" y="2416144"/>
                  <a:pt x="2522948" y="2641317"/>
                </a:cubicBezTo>
                <a:lnTo>
                  <a:pt x="302" y="6368277"/>
                </a:lnTo>
                <a:cubicBezTo>
                  <a:pt x="-2114" y="5823944"/>
                  <a:pt x="10800" y="4050987"/>
                  <a:pt x="8384" y="3506654"/>
                </a:cubicBezTo>
                <a:close/>
              </a:path>
            </a:pathLst>
          </a:cu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160" name="Google Shape;1160;p117"/>
          <p:cNvPicPr preferRelativeResize="0"/>
          <p:nvPr/>
        </p:nvPicPr>
        <p:blipFill rotWithShape="1">
          <a:blip r:embed="rId3">
            <a:alphaModFix/>
          </a:blip>
          <a:srcRect b="0" l="0" r="0" t="0"/>
          <a:stretch/>
        </p:blipFill>
        <p:spPr>
          <a:xfrm>
            <a:off x="827106" y="354236"/>
            <a:ext cx="757238" cy="698500"/>
          </a:xfrm>
          <a:prstGeom prst="rect">
            <a:avLst/>
          </a:prstGeom>
          <a:noFill/>
          <a:ln>
            <a:noFill/>
          </a:ln>
        </p:spPr>
      </p:pic>
      <p:sp>
        <p:nvSpPr>
          <p:cNvPr descr="Resultado de imagen para plaza de mercado IPES" id="1161" name="Google Shape;1161;p11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162" name="Google Shape;1162;p117"/>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163" name="Google Shape;1163;p117"/>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164" name="Google Shape;1164;p117"/>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165" name="Google Shape;1165;p117"/>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166" name="Google Shape;1166;p117"/>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167" name="Google Shape;1167;p11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168" name="Google Shape;1168;p117"/>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169" name="Google Shape;1169;p117"/>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170" name="Google Shape;1170;p117"/>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171" name="Google Shape;1171;p117"/>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172" name="Google Shape;1172;p117"/>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173" name="Google Shape;1173;p117"/>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174" name="Google Shape;1174;p117"/>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175" name="Google Shape;1175;p117"/>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76" name="Google Shape;1176;p117"/>
          <p:cNvSpPr/>
          <p:nvPr/>
        </p:nvSpPr>
        <p:spPr>
          <a:xfrm>
            <a:off x="5761897" y="387885"/>
            <a:ext cx="6430103" cy="711550"/>
          </a:xfrm>
          <a:prstGeom prst="roundRect">
            <a:avLst>
              <a:gd fmla="val 16667" name="adj"/>
            </a:avLst>
          </a:prstGeom>
          <a:solidFill>
            <a:srgbClr val="4C26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177" name="Google Shape;1177;p117"/>
          <p:cNvPicPr preferRelativeResize="0"/>
          <p:nvPr/>
        </p:nvPicPr>
        <p:blipFill rotWithShape="1">
          <a:blip r:embed="rId4">
            <a:alphaModFix/>
          </a:blip>
          <a:srcRect b="97175" l="5973" r="68056" t="-1"/>
          <a:stretch/>
        </p:blipFill>
        <p:spPr>
          <a:xfrm>
            <a:off x="886744" y="54006"/>
            <a:ext cx="11305255" cy="972383"/>
          </a:xfrm>
          <a:prstGeom prst="rect">
            <a:avLst/>
          </a:prstGeom>
          <a:noFill/>
          <a:ln>
            <a:noFill/>
          </a:ln>
        </p:spPr>
      </p:pic>
      <p:sp>
        <p:nvSpPr>
          <p:cNvPr id="1178" name="Google Shape;1178;p117"/>
          <p:cNvSpPr/>
          <p:nvPr/>
        </p:nvSpPr>
        <p:spPr>
          <a:xfrm>
            <a:off x="295822" y="168550"/>
            <a:ext cx="879841" cy="87984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descr="Resultado de imagen para plaza de mercado IPES" id="1179" name="Google Shape;1179;p117"/>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180" name="Google Shape;1180;p117"/>
          <p:cNvPicPr preferRelativeResize="0"/>
          <p:nvPr/>
        </p:nvPicPr>
        <p:blipFill rotWithShape="1">
          <a:blip r:embed="rId5">
            <a:alphaModFix/>
          </a:blip>
          <a:srcRect b="0" l="0" r="0" t="0"/>
          <a:stretch/>
        </p:blipFill>
        <p:spPr>
          <a:xfrm>
            <a:off x="266783" y="160337"/>
            <a:ext cx="921033" cy="921033"/>
          </a:xfrm>
          <a:prstGeom prst="rect">
            <a:avLst/>
          </a:prstGeom>
          <a:noFill/>
          <a:ln>
            <a:noFill/>
          </a:ln>
        </p:spPr>
      </p:pic>
      <p:sp>
        <p:nvSpPr>
          <p:cNvPr descr="Resultado de imagen para plaza de mercado IPES" id="1181" name="Google Shape;1181;p117"/>
          <p:cNvSpPr/>
          <p:nvPr/>
        </p:nvSpPr>
        <p:spPr>
          <a:xfrm>
            <a:off x="3328880" y="8010"/>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82" name="Google Shape;1182;p117"/>
          <p:cNvSpPr/>
          <p:nvPr/>
        </p:nvSpPr>
        <p:spPr>
          <a:xfrm>
            <a:off x="167920" y="25096"/>
            <a:ext cx="1100210" cy="110021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descr="Resultado de imagen para plaza de mercado IPES" id="1183" name="Google Shape;1183;p117"/>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184" name="Google Shape;1184;p117"/>
          <p:cNvPicPr preferRelativeResize="0"/>
          <p:nvPr/>
        </p:nvPicPr>
        <p:blipFill rotWithShape="1">
          <a:blip r:embed="rId6">
            <a:alphaModFix/>
          </a:blip>
          <a:srcRect b="0" l="0" r="0" t="0"/>
          <a:stretch/>
        </p:blipFill>
        <p:spPr>
          <a:xfrm>
            <a:off x="232048" y="101695"/>
            <a:ext cx="924694" cy="924694"/>
          </a:xfrm>
          <a:prstGeom prst="rect">
            <a:avLst/>
          </a:prstGeom>
          <a:noFill/>
          <a:ln>
            <a:noFill/>
          </a:ln>
        </p:spPr>
      </p:pic>
      <p:sp>
        <p:nvSpPr>
          <p:cNvPr descr="Resultado de imagen para plaza de mercado IPES" id="1185" name="Google Shape;1185;p11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186" name="Google Shape;1186;p117"/>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187" name="Google Shape;1187;p117"/>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188" name="Google Shape;1188;p117"/>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189" name="Google Shape;1189;p117"/>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190" name="Google Shape;1190;p117"/>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191" name="Google Shape;1191;p11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192" name="Google Shape;1192;p117"/>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193" name="Google Shape;1193;p11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194" name="Google Shape;1194;p117"/>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195" name="Google Shape;1195;p117"/>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196" name="Google Shape;1196;p117"/>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197" name="Google Shape;1197;p117"/>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198" name="Google Shape;1198;p117"/>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99" name="Google Shape;1199;p117"/>
          <p:cNvSpPr txBox="1"/>
          <p:nvPr/>
        </p:nvSpPr>
        <p:spPr>
          <a:xfrm>
            <a:off x="1558840" y="498497"/>
            <a:ext cx="9284436"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C2600"/>
              </a:buClr>
              <a:buSzPts val="2400"/>
              <a:buFont typeface="Century Gothic"/>
              <a:buNone/>
            </a:pPr>
            <a:r>
              <a:rPr b="0" i="0" lang="es-CO" sz="2400" u="none" cap="none" strike="noStrike">
                <a:solidFill>
                  <a:srgbClr val="4C2600"/>
                </a:solidFill>
                <a:latin typeface="Century Gothic"/>
                <a:ea typeface="Century Gothic"/>
                <a:cs typeface="Century Gothic"/>
                <a:sym typeface="Century Gothic"/>
              </a:rPr>
              <a:t>Precios Plazas de Mercado</a:t>
            </a:r>
            <a:endParaRPr b="0" i="0" sz="2400" u="none" cap="none" strike="noStrike">
              <a:solidFill>
                <a:srgbClr val="4C2600"/>
              </a:solidFill>
              <a:latin typeface="Calibri"/>
              <a:ea typeface="Calibri"/>
              <a:cs typeface="Calibri"/>
              <a:sym typeface="Calibri"/>
            </a:endParaRPr>
          </a:p>
        </p:txBody>
      </p:sp>
      <p:sp>
        <p:nvSpPr>
          <p:cNvPr id="1200" name="Google Shape;1200;p117"/>
          <p:cNvSpPr/>
          <p:nvPr/>
        </p:nvSpPr>
        <p:spPr>
          <a:xfrm>
            <a:off x="1504769" y="70443"/>
            <a:ext cx="2885726"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C2600"/>
              </a:buClr>
              <a:buSzPts val="2800"/>
              <a:buFont typeface="Century Gothic"/>
              <a:buNone/>
            </a:pPr>
            <a:r>
              <a:rPr b="1" i="0" lang="es-CO" sz="2800" u="none" cap="none" strike="noStrike">
                <a:solidFill>
                  <a:srgbClr val="4C2600"/>
                </a:solidFill>
                <a:latin typeface="Century Gothic"/>
                <a:ea typeface="Century Gothic"/>
                <a:cs typeface="Century Gothic"/>
                <a:sym typeface="Century Gothic"/>
              </a:rPr>
              <a:t>Competitividad</a:t>
            </a:r>
            <a:endParaRPr/>
          </a:p>
        </p:txBody>
      </p:sp>
      <p:sp>
        <p:nvSpPr>
          <p:cNvPr id="1201" name="Google Shape;1201;p117"/>
          <p:cNvSpPr/>
          <p:nvPr/>
        </p:nvSpPr>
        <p:spPr>
          <a:xfrm>
            <a:off x="0" y="6815856"/>
            <a:ext cx="12191533" cy="45719"/>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aphicFrame>
        <p:nvGraphicFramePr>
          <p:cNvPr id="1202" name="Google Shape;1202;p117"/>
          <p:cNvGraphicFramePr/>
          <p:nvPr/>
        </p:nvGraphicFramePr>
        <p:xfrm>
          <a:off x="1480849" y="1628400"/>
          <a:ext cx="3000000" cy="3000000"/>
        </p:xfrm>
        <a:graphic>
          <a:graphicData uri="http://schemas.openxmlformats.org/drawingml/2006/table">
            <a:tbl>
              <a:tblPr>
                <a:noFill/>
                <a:tableStyleId>{A6DDAEC8-55F3-4536-A220-20F9096D3B17}</a:tableStyleId>
              </a:tblPr>
              <a:tblGrid>
                <a:gridCol w="2025600"/>
                <a:gridCol w="1694500"/>
                <a:gridCol w="2356700"/>
                <a:gridCol w="2906925"/>
              </a:tblGrid>
              <a:tr h="420850">
                <a:tc>
                  <a:txBody>
                    <a:bodyPr/>
                    <a:lstStyle/>
                    <a:p>
                      <a:pPr indent="0" lvl="0" marL="0" marR="0" rtl="0" algn="ctr">
                        <a:spcBef>
                          <a:spcPts val="0"/>
                        </a:spcBef>
                        <a:spcAft>
                          <a:spcPts val="0"/>
                        </a:spcAft>
                        <a:buNone/>
                      </a:pPr>
                      <a:r>
                        <a:rPr b="1" lang="es-CO" sz="1400" u="none" cap="none" strike="noStrike">
                          <a:latin typeface="Century Gothic"/>
                          <a:ea typeface="Century Gothic"/>
                          <a:cs typeface="Century Gothic"/>
                          <a:sym typeface="Century Gothic"/>
                        </a:rPr>
                        <a:t>Plaza de Mercado</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b="1" lang="es-CO" sz="1400" u="none" cap="none" strike="noStrike">
                          <a:latin typeface="Century Gothic"/>
                          <a:ea typeface="Century Gothic"/>
                          <a:cs typeface="Century Gothic"/>
                          <a:sym typeface="Century Gothic"/>
                        </a:rPr>
                        <a:t># Productos Analizados</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b="1" lang="es-CO" sz="1400" u="none" cap="none" strike="noStrike">
                          <a:latin typeface="Century Gothic"/>
                          <a:ea typeface="Century Gothic"/>
                          <a:cs typeface="Century Gothic"/>
                          <a:sym typeface="Century Gothic"/>
                        </a:rPr>
                        <a:t># de Productos más económicos en la plaza</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b="1" lang="es-CO" sz="1400" u="none" cap="none" strike="noStrike">
                          <a:latin typeface="Century Gothic"/>
                          <a:ea typeface="Century Gothic"/>
                          <a:cs typeface="Century Gothic"/>
                          <a:sym typeface="Century Gothic"/>
                        </a:rPr>
                        <a:t>Porcentaje de Competitividad basada en precios</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r>
              <a:tr h="215825">
                <a:tc>
                  <a:txBody>
                    <a:bodyPr/>
                    <a:lstStyle/>
                    <a:p>
                      <a:pPr indent="0" lvl="0" marL="0" marR="0" rtl="0" algn="ctr">
                        <a:spcBef>
                          <a:spcPts val="0"/>
                        </a:spcBef>
                        <a:spcAft>
                          <a:spcPts val="0"/>
                        </a:spcAft>
                        <a:buNone/>
                      </a:pPr>
                      <a:r>
                        <a:rPr b="1" lang="es-CO" sz="1400" u="none" cap="none" strike="noStrike">
                          <a:latin typeface="Century Gothic"/>
                          <a:ea typeface="Century Gothic"/>
                          <a:cs typeface="Century Gothic"/>
                          <a:sym typeface="Century Gothic"/>
                        </a:rPr>
                        <a:t>Las Cruces</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b">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26</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21</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81%</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r>
              <a:tr h="215825">
                <a:tc>
                  <a:txBody>
                    <a:bodyPr/>
                    <a:lstStyle/>
                    <a:p>
                      <a:pPr indent="0" lvl="0" marL="0" marR="0" rtl="0" algn="ctr">
                        <a:spcBef>
                          <a:spcPts val="0"/>
                        </a:spcBef>
                        <a:spcAft>
                          <a:spcPts val="0"/>
                        </a:spcAft>
                        <a:buNone/>
                      </a:pPr>
                      <a:r>
                        <a:rPr b="1" lang="es-CO" sz="1400" u="none" cap="none" strike="noStrike">
                          <a:latin typeface="Century Gothic"/>
                          <a:ea typeface="Century Gothic"/>
                          <a:cs typeface="Century Gothic"/>
                          <a:sym typeface="Century Gothic"/>
                        </a:rPr>
                        <a:t>La Perseverancia</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b">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26</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13</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50%</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r>
              <a:tr h="215825">
                <a:tc>
                  <a:txBody>
                    <a:bodyPr/>
                    <a:lstStyle/>
                    <a:p>
                      <a:pPr indent="0" lvl="0" marL="0" marR="0" rtl="0" algn="ctr">
                        <a:spcBef>
                          <a:spcPts val="0"/>
                        </a:spcBef>
                        <a:spcAft>
                          <a:spcPts val="0"/>
                        </a:spcAft>
                        <a:buNone/>
                      </a:pPr>
                      <a:r>
                        <a:rPr b="1" lang="es-CO" sz="1400" u="none" cap="none" strike="noStrike">
                          <a:latin typeface="Century Gothic"/>
                          <a:ea typeface="Century Gothic"/>
                          <a:cs typeface="Century Gothic"/>
                          <a:sym typeface="Century Gothic"/>
                        </a:rPr>
                        <a:t>El Carmen</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b">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25</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19</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76%</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r>
              <a:tr h="215825">
                <a:tc>
                  <a:txBody>
                    <a:bodyPr/>
                    <a:lstStyle/>
                    <a:p>
                      <a:pPr indent="0" lvl="0" marL="0" marR="0" rtl="0" algn="ctr">
                        <a:spcBef>
                          <a:spcPts val="0"/>
                        </a:spcBef>
                        <a:spcAft>
                          <a:spcPts val="0"/>
                        </a:spcAft>
                        <a:buNone/>
                      </a:pPr>
                      <a:r>
                        <a:rPr b="1" lang="es-CO" sz="1400" u="none" cap="none" strike="noStrike">
                          <a:latin typeface="Century Gothic"/>
                          <a:ea typeface="Century Gothic"/>
                          <a:cs typeface="Century Gothic"/>
                          <a:sym typeface="Century Gothic"/>
                        </a:rPr>
                        <a:t>San Carlos </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b">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8</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3</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38%</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r>
              <a:tr h="215825">
                <a:tc>
                  <a:txBody>
                    <a:bodyPr/>
                    <a:lstStyle/>
                    <a:p>
                      <a:pPr indent="0" lvl="0" marL="0" marR="0" rtl="0" algn="ctr">
                        <a:spcBef>
                          <a:spcPts val="0"/>
                        </a:spcBef>
                        <a:spcAft>
                          <a:spcPts val="0"/>
                        </a:spcAft>
                        <a:buNone/>
                      </a:pPr>
                      <a:r>
                        <a:rPr b="1" lang="es-CO" sz="1400" u="none" cap="none" strike="noStrike">
                          <a:latin typeface="Century Gothic"/>
                          <a:ea typeface="Century Gothic"/>
                          <a:cs typeface="Century Gothic"/>
                          <a:sym typeface="Century Gothic"/>
                        </a:rPr>
                        <a:t>San Benito</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b">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14</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9</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64%</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r>
              <a:tr h="215825">
                <a:tc>
                  <a:txBody>
                    <a:bodyPr/>
                    <a:lstStyle/>
                    <a:p>
                      <a:pPr indent="0" lvl="0" marL="0" marR="0" rtl="0" algn="ctr">
                        <a:spcBef>
                          <a:spcPts val="0"/>
                        </a:spcBef>
                        <a:spcAft>
                          <a:spcPts val="0"/>
                        </a:spcAft>
                        <a:buNone/>
                      </a:pPr>
                      <a:r>
                        <a:rPr b="1" lang="es-CO" sz="1400" u="none" cap="none" strike="noStrike">
                          <a:latin typeface="Century Gothic"/>
                          <a:ea typeface="Century Gothic"/>
                          <a:cs typeface="Century Gothic"/>
                          <a:sym typeface="Century Gothic"/>
                        </a:rPr>
                        <a:t>Kennedy</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b">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18</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13</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72%</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r>
              <a:tr h="215825">
                <a:tc>
                  <a:txBody>
                    <a:bodyPr/>
                    <a:lstStyle/>
                    <a:p>
                      <a:pPr indent="0" lvl="0" marL="0" marR="0" rtl="0" algn="ctr">
                        <a:spcBef>
                          <a:spcPts val="0"/>
                        </a:spcBef>
                        <a:spcAft>
                          <a:spcPts val="0"/>
                        </a:spcAft>
                        <a:buNone/>
                      </a:pPr>
                      <a:r>
                        <a:rPr b="1" lang="es-CO" sz="1400" u="none" cap="none" strike="noStrike">
                          <a:latin typeface="Century Gothic"/>
                          <a:ea typeface="Century Gothic"/>
                          <a:cs typeface="Century Gothic"/>
                          <a:sym typeface="Century Gothic"/>
                        </a:rPr>
                        <a:t>Fontibón</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b">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25</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9</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36%</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r>
              <a:tr h="215825">
                <a:tc>
                  <a:txBody>
                    <a:bodyPr/>
                    <a:lstStyle/>
                    <a:p>
                      <a:pPr indent="0" lvl="0" marL="0" marR="0" rtl="0" algn="ctr">
                        <a:spcBef>
                          <a:spcPts val="0"/>
                        </a:spcBef>
                        <a:spcAft>
                          <a:spcPts val="0"/>
                        </a:spcAft>
                        <a:buNone/>
                      </a:pPr>
                      <a:r>
                        <a:rPr b="1" lang="es-CO" sz="1400" u="none" cap="none" strike="noStrike">
                          <a:latin typeface="Century Gothic"/>
                          <a:ea typeface="Century Gothic"/>
                          <a:cs typeface="Century Gothic"/>
                          <a:sym typeface="Century Gothic"/>
                        </a:rPr>
                        <a:t>Las Ferias </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b">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26</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12</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46%</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r>
              <a:tr h="215825">
                <a:tc>
                  <a:txBody>
                    <a:bodyPr/>
                    <a:lstStyle/>
                    <a:p>
                      <a:pPr indent="0" lvl="0" marL="0" marR="0" rtl="0" algn="ctr">
                        <a:spcBef>
                          <a:spcPts val="0"/>
                        </a:spcBef>
                        <a:spcAft>
                          <a:spcPts val="0"/>
                        </a:spcAft>
                        <a:buNone/>
                      </a:pPr>
                      <a:r>
                        <a:rPr b="1" lang="es-CO" sz="1400" u="none" cap="none" strike="noStrike">
                          <a:latin typeface="Century Gothic"/>
                          <a:ea typeface="Century Gothic"/>
                          <a:cs typeface="Century Gothic"/>
                          <a:sym typeface="Century Gothic"/>
                        </a:rPr>
                        <a:t>Quirigua</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b">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28</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15</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54%</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r>
              <a:tr h="215825">
                <a:tc>
                  <a:txBody>
                    <a:bodyPr/>
                    <a:lstStyle/>
                    <a:p>
                      <a:pPr indent="0" lvl="0" marL="0" marR="0" rtl="0" algn="ctr">
                        <a:spcBef>
                          <a:spcPts val="0"/>
                        </a:spcBef>
                        <a:spcAft>
                          <a:spcPts val="0"/>
                        </a:spcAft>
                        <a:buNone/>
                      </a:pPr>
                      <a:r>
                        <a:rPr b="1" lang="es-CO" sz="1400" u="none" cap="none" strike="noStrike">
                          <a:latin typeface="Century Gothic"/>
                          <a:ea typeface="Century Gothic"/>
                          <a:cs typeface="Century Gothic"/>
                          <a:sym typeface="Century Gothic"/>
                        </a:rPr>
                        <a:t>Siete de Agosto</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b">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21</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11</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52%</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r>
              <a:tr h="215825">
                <a:tc>
                  <a:txBody>
                    <a:bodyPr/>
                    <a:lstStyle/>
                    <a:p>
                      <a:pPr indent="0" lvl="0" marL="0" marR="0" rtl="0" algn="ctr">
                        <a:spcBef>
                          <a:spcPts val="0"/>
                        </a:spcBef>
                        <a:spcAft>
                          <a:spcPts val="0"/>
                        </a:spcAft>
                        <a:buNone/>
                      </a:pPr>
                      <a:r>
                        <a:rPr b="1" lang="es-CO" sz="1400" u="none" cap="none" strike="noStrike">
                          <a:latin typeface="Century Gothic"/>
                          <a:ea typeface="Century Gothic"/>
                          <a:cs typeface="Century Gothic"/>
                          <a:sym typeface="Century Gothic"/>
                        </a:rPr>
                        <a:t>Doce de Octubre</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b">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25</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15</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60%</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r>
              <a:tr h="215825">
                <a:tc>
                  <a:txBody>
                    <a:bodyPr/>
                    <a:lstStyle/>
                    <a:p>
                      <a:pPr indent="0" lvl="0" marL="0" marR="0" rtl="0" algn="ctr">
                        <a:spcBef>
                          <a:spcPts val="0"/>
                        </a:spcBef>
                        <a:spcAft>
                          <a:spcPts val="0"/>
                        </a:spcAft>
                        <a:buNone/>
                      </a:pPr>
                      <a:r>
                        <a:rPr b="1" lang="es-CO" sz="1400" u="none" cap="none" strike="noStrike">
                          <a:latin typeface="Century Gothic"/>
                          <a:ea typeface="Century Gothic"/>
                          <a:cs typeface="Century Gothic"/>
                          <a:sym typeface="Century Gothic"/>
                        </a:rPr>
                        <a:t>Samper Mendoza</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b">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29</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13</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45%</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r>
              <a:tr h="215825">
                <a:tc>
                  <a:txBody>
                    <a:bodyPr/>
                    <a:lstStyle/>
                    <a:p>
                      <a:pPr indent="0" lvl="0" marL="0" marR="0" rtl="0" algn="ctr">
                        <a:spcBef>
                          <a:spcPts val="0"/>
                        </a:spcBef>
                        <a:spcAft>
                          <a:spcPts val="0"/>
                        </a:spcAft>
                        <a:buNone/>
                      </a:pPr>
                      <a:r>
                        <a:rPr b="1" lang="es-CO" sz="1400" u="none" cap="none" strike="noStrike">
                          <a:latin typeface="Century Gothic"/>
                          <a:ea typeface="Century Gothic"/>
                          <a:cs typeface="Century Gothic"/>
                          <a:sym typeface="Century Gothic"/>
                        </a:rPr>
                        <a:t>Carlos E. Restrepo</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b">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29</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16</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55%</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r>
              <a:tr h="215825">
                <a:tc>
                  <a:txBody>
                    <a:bodyPr/>
                    <a:lstStyle/>
                    <a:p>
                      <a:pPr indent="0" lvl="0" marL="0" marR="0" rtl="0" algn="ctr">
                        <a:spcBef>
                          <a:spcPts val="0"/>
                        </a:spcBef>
                        <a:spcAft>
                          <a:spcPts val="0"/>
                        </a:spcAft>
                        <a:buNone/>
                      </a:pPr>
                      <a:r>
                        <a:rPr b="1" lang="es-CO" sz="1400" u="none" cap="none" strike="noStrike">
                          <a:latin typeface="Century Gothic"/>
                          <a:ea typeface="Century Gothic"/>
                          <a:cs typeface="Century Gothic"/>
                          <a:sym typeface="Century Gothic"/>
                        </a:rPr>
                        <a:t>Santander</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b">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29</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16</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55%</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r>
              <a:tr h="215825">
                <a:tc>
                  <a:txBody>
                    <a:bodyPr/>
                    <a:lstStyle/>
                    <a:p>
                      <a:pPr indent="0" lvl="0" marL="0" marR="0" rtl="0" algn="ctr">
                        <a:spcBef>
                          <a:spcPts val="0"/>
                        </a:spcBef>
                        <a:spcAft>
                          <a:spcPts val="0"/>
                        </a:spcAft>
                        <a:buNone/>
                      </a:pPr>
                      <a:r>
                        <a:rPr b="1" lang="es-CO" sz="1400" u="none" cap="none" strike="noStrike">
                          <a:latin typeface="Century Gothic"/>
                          <a:ea typeface="Century Gothic"/>
                          <a:cs typeface="Century Gothic"/>
                          <a:sym typeface="Century Gothic"/>
                        </a:rPr>
                        <a:t>Trinidad Galan</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b">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27</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15</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56%</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r>
              <a:tr h="215825">
                <a:tc>
                  <a:txBody>
                    <a:bodyPr/>
                    <a:lstStyle/>
                    <a:p>
                      <a:pPr indent="0" lvl="0" marL="0" marR="0" rtl="0" algn="ctr">
                        <a:spcBef>
                          <a:spcPts val="0"/>
                        </a:spcBef>
                        <a:spcAft>
                          <a:spcPts val="0"/>
                        </a:spcAft>
                        <a:buNone/>
                      </a:pPr>
                      <a:r>
                        <a:rPr b="1" lang="es-CO" sz="1400" u="none" cap="none" strike="noStrike">
                          <a:latin typeface="Century Gothic"/>
                          <a:ea typeface="Century Gothic"/>
                          <a:cs typeface="Century Gothic"/>
                          <a:sym typeface="Century Gothic"/>
                        </a:rPr>
                        <a:t>La Concordia</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b">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23</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8</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35%</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r>
              <a:tr h="215825">
                <a:tc>
                  <a:txBody>
                    <a:bodyPr/>
                    <a:lstStyle/>
                    <a:p>
                      <a:pPr indent="0" lvl="0" marL="0" marR="0" rtl="0" algn="ctr">
                        <a:spcBef>
                          <a:spcPts val="0"/>
                        </a:spcBef>
                        <a:spcAft>
                          <a:spcPts val="0"/>
                        </a:spcAft>
                        <a:buNone/>
                      </a:pPr>
                      <a:r>
                        <a:rPr b="1" lang="es-CO" sz="1400" u="none" cap="none" strike="noStrike">
                          <a:latin typeface="Century Gothic"/>
                          <a:ea typeface="Century Gothic"/>
                          <a:cs typeface="Century Gothic"/>
                          <a:sym typeface="Century Gothic"/>
                        </a:rPr>
                        <a:t>Los Luceros</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b">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8</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7</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88%</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r>
              <a:tr h="226625">
                <a:tc>
                  <a:txBody>
                    <a:bodyPr/>
                    <a:lstStyle/>
                    <a:p>
                      <a:pPr indent="0" lvl="0" marL="0" marR="0" rtl="0" algn="ctr">
                        <a:spcBef>
                          <a:spcPts val="0"/>
                        </a:spcBef>
                        <a:spcAft>
                          <a:spcPts val="0"/>
                        </a:spcAft>
                        <a:buNone/>
                      </a:pPr>
                      <a:r>
                        <a:rPr b="1" lang="es-CO" sz="1400" u="none" cap="none" strike="noStrike">
                          <a:latin typeface="Century Gothic"/>
                          <a:ea typeface="Century Gothic"/>
                          <a:cs typeface="Century Gothic"/>
                          <a:sym typeface="Century Gothic"/>
                        </a:rPr>
                        <a:t>Veinte de Julio</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b">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29</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13</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45%</a:t>
                      </a:r>
                      <a:endParaRPr b="0" i="0" sz="1400" u="none" cap="none" strike="noStrike">
                        <a:solidFill>
                          <a:srgbClr val="000000"/>
                        </a:solidFill>
                        <a:latin typeface="Century Gothic"/>
                        <a:ea typeface="Century Gothic"/>
                        <a:cs typeface="Century Gothic"/>
                        <a:sym typeface="Century Gothic"/>
                      </a:endParaRPr>
                    </a:p>
                  </a:txBody>
                  <a:tcPr marT="9525" marB="0" marR="9525" marL="9525" anchor="ctr">
                    <a:solidFill>
                      <a:schemeClr val="accent6">
                        <a:alpha val="49803"/>
                      </a:schemeClr>
                    </a:solidFill>
                  </a:tcPr>
                </a:tc>
              </a:tr>
              <a:tr h="242825">
                <a:tc>
                  <a:txBody>
                    <a:bodyPr/>
                    <a:lstStyle/>
                    <a:p>
                      <a:pPr indent="0" lvl="0" marL="0" marR="0" rtl="0" algn="ctr">
                        <a:spcBef>
                          <a:spcPts val="0"/>
                        </a:spcBef>
                        <a:spcAft>
                          <a:spcPts val="0"/>
                        </a:spcAft>
                        <a:buNone/>
                      </a:pPr>
                      <a:r>
                        <a:rPr b="1" lang="es-CO" sz="1400" u="none" cap="none" strike="noStrike">
                          <a:latin typeface="Century Gothic"/>
                          <a:ea typeface="Century Gothic"/>
                          <a:cs typeface="Century Gothic"/>
                          <a:sym typeface="Century Gothic"/>
                        </a:rPr>
                        <a:t>Total</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b">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416</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b">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228</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b">
                    <a:solidFill>
                      <a:schemeClr val="accent6">
                        <a:alpha val="49803"/>
                      </a:schemeClr>
                    </a:solidFill>
                  </a:tcPr>
                </a:tc>
                <a:tc>
                  <a:txBody>
                    <a:bodyPr/>
                    <a:lstStyle/>
                    <a:p>
                      <a:pPr indent="0" lvl="0" marL="0" marR="0" rtl="0" algn="ctr">
                        <a:spcBef>
                          <a:spcPts val="0"/>
                        </a:spcBef>
                        <a:spcAft>
                          <a:spcPts val="0"/>
                        </a:spcAft>
                        <a:buNone/>
                      </a:pPr>
                      <a:r>
                        <a:rPr lang="es-CO" sz="1400" u="none" cap="none" strike="noStrike">
                          <a:latin typeface="Century Gothic"/>
                          <a:ea typeface="Century Gothic"/>
                          <a:cs typeface="Century Gothic"/>
                          <a:sym typeface="Century Gothic"/>
                        </a:rPr>
                        <a:t>55%</a:t>
                      </a:r>
                      <a:endParaRPr b="1" i="0" sz="1400" u="none" cap="none" strike="noStrike">
                        <a:solidFill>
                          <a:srgbClr val="000000"/>
                        </a:solidFill>
                        <a:latin typeface="Century Gothic"/>
                        <a:ea typeface="Century Gothic"/>
                        <a:cs typeface="Century Gothic"/>
                        <a:sym typeface="Century Gothic"/>
                      </a:endParaRPr>
                    </a:p>
                  </a:txBody>
                  <a:tcPr marT="9525" marB="0" marR="9525" marL="9525" anchor="b">
                    <a:solidFill>
                      <a:schemeClr val="accent6">
                        <a:alpha val="49803"/>
                      </a:schemeClr>
                    </a:solidFill>
                  </a:tcPr>
                </a:tc>
              </a:tr>
            </a:tbl>
          </a:graphicData>
        </a:graphic>
      </p:graphicFrame>
      <p:sp>
        <p:nvSpPr>
          <p:cNvPr id="1203" name="Google Shape;1203;p117"/>
          <p:cNvSpPr txBox="1"/>
          <p:nvPr/>
        </p:nvSpPr>
        <p:spPr>
          <a:xfrm>
            <a:off x="1480849" y="6365557"/>
            <a:ext cx="9258932" cy="49244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Century Gothic"/>
              <a:buNone/>
            </a:pPr>
            <a:r>
              <a:rPr b="1" i="0" lang="es-CO" sz="1300" u="none" cap="none" strike="noStrike">
                <a:solidFill>
                  <a:srgbClr val="000000"/>
                </a:solidFill>
                <a:latin typeface="Century Gothic"/>
                <a:ea typeface="Century Gothic"/>
                <a:cs typeface="Century Gothic"/>
                <a:sym typeface="Century Gothic"/>
              </a:rPr>
              <a:t>Fuente</a:t>
            </a:r>
            <a:r>
              <a:rPr b="0" i="0" lang="es-CO" sz="1300" u="none" cap="none" strike="noStrike">
                <a:solidFill>
                  <a:srgbClr val="000000"/>
                </a:solidFill>
                <a:latin typeface="Century Gothic"/>
                <a:ea typeface="Century Gothic"/>
                <a:cs typeface="Century Gothic"/>
                <a:sym typeface="Century Gothic"/>
              </a:rPr>
              <a:t>: Elaboración Propia. Estudio comparativo de precios de las plazas distritales de mercado con su entorno. IPES. 2019</a:t>
            </a:r>
            <a:endParaRPr/>
          </a:p>
        </p:txBody>
      </p:sp>
      <p:sp>
        <p:nvSpPr>
          <p:cNvPr id="1204" name="Google Shape;1204;p117"/>
          <p:cNvSpPr txBox="1"/>
          <p:nvPr/>
        </p:nvSpPr>
        <p:spPr>
          <a:xfrm>
            <a:off x="1584343" y="1268760"/>
            <a:ext cx="8983717"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entury Gothic"/>
              <a:buNone/>
            </a:pPr>
            <a:r>
              <a:rPr b="1" i="0" lang="es-CO" sz="1800" u="none" cap="none" strike="noStrike">
                <a:solidFill>
                  <a:srgbClr val="000000"/>
                </a:solidFill>
                <a:latin typeface="Century Gothic"/>
                <a:ea typeface="Century Gothic"/>
                <a:cs typeface="Century Gothic"/>
                <a:sym typeface="Century Gothic"/>
              </a:rPr>
              <a:t>Tabla 1. </a:t>
            </a:r>
            <a:r>
              <a:rPr b="0" i="0" lang="es-CO" sz="1800" u="none" cap="none" strike="noStrike">
                <a:solidFill>
                  <a:srgbClr val="000000"/>
                </a:solidFill>
                <a:latin typeface="Century Gothic"/>
                <a:ea typeface="Century Gothic"/>
                <a:cs typeface="Century Gothic"/>
                <a:sym typeface="Century Gothic"/>
              </a:rPr>
              <a:t>Cuadro comparativo precios plazas de mercado frente a su entorno</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8" name="Shape 1208"/>
        <p:cNvGrpSpPr/>
        <p:nvPr/>
      </p:nvGrpSpPr>
      <p:grpSpPr>
        <a:xfrm>
          <a:off x="0" y="0"/>
          <a:ext cx="0" cy="0"/>
          <a:chOff x="0" y="0"/>
          <a:chExt cx="0" cy="0"/>
        </a:xfrm>
      </p:grpSpPr>
      <p:sp>
        <p:nvSpPr>
          <p:cNvPr id="1209" name="Google Shape;1209;p118"/>
          <p:cNvSpPr/>
          <p:nvPr/>
        </p:nvSpPr>
        <p:spPr>
          <a:xfrm>
            <a:off x="266783" y="1285116"/>
            <a:ext cx="4452105" cy="3847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C2600"/>
              </a:buClr>
              <a:buSzPts val="1900"/>
              <a:buFont typeface="Century Gothic"/>
              <a:buNone/>
            </a:pPr>
            <a:r>
              <a:rPr b="1" i="0" lang="es-CO" sz="1900" u="none" cap="none" strike="noStrike">
                <a:solidFill>
                  <a:srgbClr val="4C2600"/>
                </a:solidFill>
                <a:latin typeface="Century Gothic"/>
                <a:ea typeface="Century Gothic"/>
                <a:cs typeface="Century Gothic"/>
                <a:sym typeface="Century Gothic"/>
              </a:rPr>
              <a:t>Fortalecimiento y competitividad:</a:t>
            </a:r>
            <a:endParaRPr b="1" i="0" sz="1800" u="none" cap="none" strike="noStrike">
              <a:solidFill>
                <a:srgbClr val="4C2600"/>
              </a:solidFill>
              <a:latin typeface="Century Gothic"/>
              <a:ea typeface="Century Gothic"/>
              <a:cs typeface="Century Gothic"/>
              <a:sym typeface="Century Gothic"/>
            </a:endParaRPr>
          </a:p>
        </p:txBody>
      </p:sp>
      <p:sp>
        <p:nvSpPr>
          <p:cNvPr id="1210" name="Google Shape;1210;p118"/>
          <p:cNvSpPr/>
          <p:nvPr/>
        </p:nvSpPr>
        <p:spPr>
          <a:xfrm>
            <a:off x="694395" y="1966077"/>
            <a:ext cx="3772186" cy="4001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9C00"/>
              </a:buClr>
              <a:buSzPts val="2000"/>
              <a:buFont typeface="Century Gothic"/>
              <a:buNone/>
            </a:pPr>
            <a:r>
              <a:rPr b="1" i="0" lang="es-CO" sz="2000" u="none" cap="none" strike="noStrike">
                <a:solidFill>
                  <a:srgbClr val="FF9C00"/>
                </a:solidFill>
                <a:latin typeface="Century Gothic"/>
                <a:ea typeface="Century Gothic"/>
                <a:cs typeface="Century Gothic"/>
                <a:sym typeface="Century Gothic"/>
              </a:rPr>
              <a:t>Evento Cosechando Sabores</a:t>
            </a:r>
            <a:endParaRPr/>
          </a:p>
        </p:txBody>
      </p:sp>
      <p:sp>
        <p:nvSpPr>
          <p:cNvPr id="1211" name="Google Shape;1211;p118"/>
          <p:cNvSpPr/>
          <p:nvPr/>
        </p:nvSpPr>
        <p:spPr>
          <a:xfrm>
            <a:off x="266783" y="2634206"/>
            <a:ext cx="5386385" cy="1323439"/>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600"/>
              <a:buFont typeface="Century Gothic"/>
              <a:buNone/>
            </a:pPr>
            <a:r>
              <a:rPr b="0" i="0" lang="es-CO" sz="1600" u="none" cap="none" strike="noStrike">
                <a:solidFill>
                  <a:srgbClr val="000000"/>
                </a:solidFill>
                <a:latin typeface="Century Gothic"/>
                <a:ea typeface="Century Gothic"/>
                <a:cs typeface="Century Gothic"/>
                <a:sym typeface="Century Gothic"/>
              </a:rPr>
              <a:t>La</a:t>
            </a:r>
            <a:r>
              <a:rPr b="1" i="0" lang="es-CO" sz="1600" u="none" cap="none" strike="noStrike">
                <a:solidFill>
                  <a:srgbClr val="000000"/>
                </a:solidFill>
                <a:latin typeface="Century Gothic"/>
                <a:ea typeface="Century Gothic"/>
                <a:cs typeface="Century Gothic"/>
                <a:sym typeface="Century Gothic"/>
              </a:rPr>
              <a:t> Plaza Doce de Octubre </a:t>
            </a:r>
            <a:r>
              <a:rPr b="0" i="0" lang="es-CO" sz="1600" u="none" cap="none" strike="noStrike">
                <a:solidFill>
                  <a:srgbClr val="000000"/>
                </a:solidFill>
                <a:latin typeface="Century Gothic"/>
                <a:ea typeface="Century Gothic"/>
                <a:cs typeface="Century Gothic"/>
                <a:sym typeface="Century Gothic"/>
              </a:rPr>
              <a:t>fue escogida por Food Network para la realización del evento Cosechando Sabores, en donde se resaltaron las raíces de la cocina colombiana, sus platos típicos y las historias que hay detrás de cada uno de estos.</a:t>
            </a:r>
            <a:endParaRPr b="0" i="0" sz="1600" u="none" cap="none" strike="noStrike">
              <a:solidFill>
                <a:srgbClr val="000000"/>
              </a:solidFill>
              <a:latin typeface="Century Gothic"/>
              <a:ea typeface="Century Gothic"/>
              <a:cs typeface="Century Gothic"/>
              <a:sym typeface="Century Gothic"/>
            </a:endParaRPr>
          </a:p>
        </p:txBody>
      </p:sp>
      <p:sp>
        <p:nvSpPr>
          <p:cNvPr id="1212" name="Google Shape;1212;p118"/>
          <p:cNvSpPr/>
          <p:nvPr/>
        </p:nvSpPr>
        <p:spPr>
          <a:xfrm>
            <a:off x="7546909" y="2175335"/>
            <a:ext cx="184731" cy="4001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Calibri"/>
              <a:buNone/>
            </a:pPr>
            <a:r>
              <a:t/>
            </a:r>
            <a:endParaRPr b="1" i="0" sz="2000" u="none" cap="none" strike="noStrike">
              <a:solidFill>
                <a:srgbClr val="FF9C00"/>
              </a:solidFill>
              <a:latin typeface="Century Gothic"/>
              <a:ea typeface="Century Gothic"/>
              <a:cs typeface="Century Gothic"/>
              <a:sym typeface="Century Gothic"/>
            </a:endParaRPr>
          </a:p>
        </p:txBody>
      </p:sp>
      <p:pic>
        <p:nvPicPr>
          <p:cNvPr id="1213" name="Google Shape;1213;p118"/>
          <p:cNvPicPr preferRelativeResize="0"/>
          <p:nvPr/>
        </p:nvPicPr>
        <p:blipFill rotWithShape="1">
          <a:blip r:embed="rId3">
            <a:alphaModFix/>
          </a:blip>
          <a:srcRect b="0" l="0" r="0" t="0"/>
          <a:stretch/>
        </p:blipFill>
        <p:spPr>
          <a:xfrm>
            <a:off x="827106" y="354236"/>
            <a:ext cx="757238" cy="698500"/>
          </a:xfrm>
          <a:prstGeom prst="rect">
            <a:avLst/>
          </a:prstGeom>
          <a:noFill/>
          <a:ln>
            <a:noFill/>
          </a:ln>
        </p:spPr>
      </p:pic>
      <p:sp>
        <p:nvSpPr>
          <p:cNvPr descr="Resultado de imagen para plaza de mercado IPES" id="1214" name="Google Shape;1214;p118"/>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215" name="Google Shape;1215;p118"/>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216" name="Google Shape;1216;p118"/>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217" name="Google Shape;1217;p118"/>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218" name="Google Shape;1218;p118"/>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219" name="Google Shape;1219;p118"/>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220" name="Google Shape;1220;p118"/>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221" name="Google Shape;1221;p118"/>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222" name="Google Shape;1222;p118"/>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223" name="Google Shape;1223;p118"/>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224" name="Google Shape;1224;p118"/>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225" name="Google Shape;1225;p118"/>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226" name="Google Shape;1226;p118"/>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227" name="Google Shape;1227;p118"/>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228" name="Google Shape;1228;p118"/>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29" name="Google Shape;1229;p118"/>
          <p:cNvSpPr/>
          <p:nvPr/>
        </p:nvSpPr>
        <p:spPr>
          <a:xfrm>
            <a:off x="5761897" y="387885"/>
            <a:ext cx="6430103" cy="711550"/>
          </a:xfrm>
          <a:prstGeom prst="roundRect">
            <a:avLst>
              <a:gd fmla="val 16667" name="adj"/>
            </a:avLst>
          </a:prstGeom>
          <a:solidFill>
            <a:srgbClr val="4C26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230" name="Google Shape;1230;p118"/>
          <p:cNvPicPr preferRelativeResize="0"/>
          <p:nvPr/>
        </p:nvPicPr>
        <p:blipFill rotWithShape="1">
          <a:blip r:embed="rId4">
            <a:alphaModFix/>
          </a:blip>
          <a:srcRect b="97175" l="5973" r="68056" t="-1"/>
          <a:stretch/>
        </p:blipFill>
        <p:spPr>
          <a:xfrm>
            <a:off x="886744" y="54006"/>
            <a:ext cx="11305255" cy="972383"/>
          </a:xfrm>
          <a:prstGeom prst="rect">
            <a:avLst/>
          </a:prstGeom>
          <a:noFill/>
          <a:ln>
            <a:noFill/>
          </a:ln>
        </p:spPr>
      </p:pic>
      <p:sp>
        <p:nvSpPr>
          <p:cNvPr id="1231" name="Google Shape;1231;p118"/>
          <p:cNvSpPr/>
          <p:nvPr/>
        </p:nvSpPr>
        <p:spPr>
          <a:xfrm>
            <a:off x="295822" y="168550"/>
            <a:ext cx="879841" cy="87984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descr="Resultado de imagen para plaza de mercado IPES" id="1232" name="Google Shape;1232;p118"/>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233" name="Google Shape;1233;p118"/>
          <p:cNvPicPr preferRelativeResize="0"/>
          <p:nvPr/>
        </p:nvPicPr>
        <p:blipFill rotWithShape="1">
          <a:blip r:embed="rId5">
            <a:alphaModFix/>
          </a:blip>
          <a:srcRect b="0" l="0" r="0" t="0"/>
          <a:stretch/>
        </p:blipFill>
        <p:spPr>
          <a:xfrm>
            <a:off x="266783" y="160337"/>
            <a:ext cx="921033" cy="921033"/>
          </a:xfrm>
          <a:prstGeom prst="rect">
            <a:avLst/>
          </a:prstGeom>
          <a:noFill/>
          <a:ln>
            <a:noFill/>
          </a:ln>
        </p:spPr>
      </p:pic>
      <p:sp>
        <p:nvSpPr>
          <p:cNvPr descr="Resultado de imagen para plaza de mercado IPES" id="1234" name="Google Shape;1234;p118"/>
          <p:cNvSpPr/>
          <p:nvPr/>
        </p:nvSpPr>
        <p:spPr>
          <a:xfrm>
            <a:off x="3328880" y="8010"/>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35" name="Google Shape;1235;p118"/>
          <p:cNvSpPr/>
          <p:nvPr/>
        </p:nvSpPr>
        <p:spPr>
          <a:xfrm>
            <a:off x="167920" y="25096"/>
            <a:ext cx="1100210" cy="110021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descr="Resultado de imagen para plaza de mercado IPES" id="1236" name="Google Shape;1236;p118"/>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237" name="Google Shape;1237;p118"/>
          <p:cNvPicPr preferRelativeResize="0"/>
          <p:nvPr/>
        </p:nvPicPr>
        <p:blipFill rotWithShape="1">
          <a:blip r:embed="rId6">
            <a:alphaModFix/>
          </a:blip>
          <a:srcRect b="0" l="0" r="0" t="0"/>
          <a:stretch/>
        </p:blipFill>
        <p:spPr>
          <a:xfrm>
            <a:off x="232048" y="101695"/>
            <a:ext cx="924694" cy="924694"/>
          </a:xfrm>
          <a:prstGeom prst="rect">
            <a:avLst/>
          </a:prstGeom>
          <a:noFill/>
          <a:ln>
            <a:noFill/>
          </a:ln>
        </p:spPr>
      </p:pic>
      <p:sp>
        <p:nvSpPr>
          <p:cNvPr descr="Resultado de imagen para plaza de mercado IPES" id="1238" name="Google Shape;1238;p118"/>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239" name="Google Shape;1239;p118"/>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240" name="Google Shape;1240;p118"/>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241" name="Google Shape;1241;p118"/>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242" name="Google Shape;1242;p118"/>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243" name="Google Shape;1243;p118"/>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244" name="Google Shape;1244;p118"/>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245" name="Google Shape;1245;p118"/>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246" name="Google Shape;1246;p118"/>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247" name="Google Shape;1247;p118"/>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248" name="Google Shape;1248;p118"/>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249" name="Google Shape;1249;p118"/>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250" name="Google Shape;1250;p118"/>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251" name="Google Shape;1251;p118"/>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52" name="Google Shape;1252;p118"/>
          <p:cNvSpPr txBox="1"/>
          <p:nvPr/>
        </p:nvSpPr>
        <p:spPr>
          <a:xfrm>
            <a:off x="1558840" y="498497"/>
            <a:ext cx="9284436"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C2600"/>
              </a:buClr>
              <a:buSzPts val="2400"/>
              <a:buFont typeface="Century Gothic"/>
              <a:buNone/>
            </a:pPr>
            <a:r>
              <a:rPr b="0" i="0" lang="es-CO" sz="2400" u="none" cap="none" strike="noStrike">
                <a:solidFill>
                  <a:srgbClr val="4C2600"/>
                </a:solidFill>
                <a:latin typeface="Century Gothic"/>
                <a:ea typeface="Century Gothic"/>
                <a:cs typeface="Century Gothic"/>
                <a:sym typeface="Century Gothic"/>
              </a:rPr>
              <a:t>Fortalecimiento Plazas</a:t>
            </a:r>
            <a:endParaRPr b="0" i="0" sz="2400" u="none" cap="none" strike="noStrike">
              <a:solidFill>
                <a:srgbClr val="4C2600"/>
              </a:solidFill>
              <a:latin typeface="Calibri"/>
              <a:ea typeface="Calibri"/>
              <a:cs typeface="Calibri"/>
              <a:sym typeface="Calibri"/>
            </a:endParaRPr>
          </a:p>
        </p:txBody>
      </p:sp>
      <p:sp>
        <p:nvSpPr>
          <p:cNvPr id="1253" name="Google Shape;1253;p118"/>
          <p:cNvSpPr/>
          <p:nvPr/>
        </p:nvSpPr>
        <p:spPr>
          <a:xfrm>
            <a:off x="1504769" y="70443"/>
            <a:ext cx="2885726"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C2600"/>
              </a:buClr>
              <a:buSzPts val="2800"/>
              <a:buFont typeface="Century Gothic"/>
              <a:buNone/>
            </a:pPr>
            <a:r>
              <a:rPr b="1" i="0" lang="es-CO" sz="2800" u="none" cap="none" strike="noStrike">
                <a:solidFill>
                  <a:srgbClr val="4C2600"/>
                </a:solidFill>
                <a:latin typeface="Century Gothic"/>
                <a:ea typeface="Century Gothic"/>
                <a:cs typeface="Century Gothic"/>
                <a:sym typeface="Century Gothic"/>
              </a:rPr>
              <a:t>Competitividad</a:t>
            </a:r>
            <a:endParaRPr/>
          </a:p>
        </p:txBody>
      </p:sp>
      <p:sp>
        <p:nvSpPr>
          <p:cNvPr id="1254" name="Google Shape;1254;p118"/>
          <p:cNvSpPr/>
          <p:nvPr/>
        </p:nvSpPr>
        <p:spPr>
          <a:xfrm rot="5400000">
            <a:off x="267326" y="2143969"/>
            <a:ext cx="323255" cy="153296"/>
          </a:xfrm>
          <a:prstGeom prst="triangle">
            <a:avLst>
              <a:gd fmla="val 47489" name="adj"/>
            </a:avLst>
          </a:prstGeom>
          <a:solidFill>
            <a:srgbClr val="4C26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1255" name="Google Shape;1255;p118"/>
          <p:cNvCxnSpPr/>
          <p:nvPr/>
        </p:nvCxnSpPr>
        <p:spPr>
          <a:xfrm>
            <a:off x="428954" y="1772816"/>
            <a:ext cx="3625320" cy="0"/>
          </a:xfrm>
          <a:prstGeom prst="straightConnector1">
            <a:avLst/>
          </a:prstGeom>
          <a:noFill/>
          <a:ln cap="flat" cmpd="sng" w="28575">
            <a:solidFill>
              <a:srgbClr val="4C2600"/>
            </a:solidFill>
            <a:prstDash val="solid"/>
            <a:round/>
            <a:headEnd len="sm" w="sm" type="none"/>
            <a:tailEnd len="sm" w="sm" type="none"/>
          </a:ln>
        </p:spPr>
      </p:cxnSp>
      <p:sp>
        <p:nvSpPr>
          <p:cNvPr id="1256" name="Google Shape;1256;p118"/>
          <p:cNvSpPr/>
          <p:nvPr/>
        </p:nvSpPr>
        <p:spPr>
          <a:xfrm rot="5400000">
            <a:off x="6377743" y="2122470"/>
            <a:ext cx="323255" cy="153296"/>
          </a:xfrm>
          <a:prstGeom prst="triangle">
            <a:avLst>
              <a:gd fmla="val 47489" name="adj"/>
            </a:avLst>
          </a:prstGeom>
          <a:solidFill>
            <a:srgbClr val="4C26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257" name="Google Shape;1257;p118"/>
          <p:cNvSpPr/>
          <p:nvPr/>
        </p:nvSpPr>
        <p:spPr>
          <a:xfrm>
            <a:off x="0" y="6815856"/>
            <a:ext cx="12191533" cy="45719"/>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258" name="Google Shape;1258;p118"/>
          <p:cNvSpPr/>
          <p:nvPr/>
        </p:nvSpPr>
        <p:spPr>
          <a:xfrm>
            <a:off x="6616019" y="1812189"/>
            <a:ext cx="4681525" cy="70788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9C00"/>
              </a:buClr>
              <a:buSzPts val="2000"/>
              <a:buFont typeface="Century Gothic"/>
              <a:buNone/>
            </a:pPr>
            <a:r>
              <a:rPr b="1" i="0" lang="es-CO" sz="2000" u="none" cap="none" strike="noStrike">
                <a:solidFill>
                  <a:srgbClr val="FF9C00"/>
                </a:solidFill>
                <a:latin typeface="Century Gothic"/>
                <a:ea typeface="Century Gothic"/>
                <a:cs typeface="Century Gothic"/>
                <a:sym typeface="Century Gothic"/>
              </a:rPr>
              <a:t>Festival Gastronómico “La Perse Nocturna”</a:t>
            </a:r>
            <a:endParaRPr/>
          </a:p>
        </p:txBody>
      </p:sp>
      <p:sp>
        <p:nvSpPr>
          <p:cNvPr id="1259" name="Google Shape;1259;p118"/>
          <p:cNvSpPr txBox="1"/>
          <p:nvPr/>
        </p:nvSpPr>
        <p:spPr>
          <a:xfrm>
            <a:off x="6095766" y="2551698"/>
            <a:ext cx="5602076" cy="181588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600"/>
              <a:buFont typeface="Century Gothic"/>
              <a:buNone/>
            </a:pPr>
            <a:r>
              <a:rPr b="0" i="0" lang="es-CO" sz="1600" u="none" cap="none" strike="noStrike">
                <a:solidFill>
                  <a:srgbClr val="000000"/>
                </a:solidFill>
                <a:latin typeface="Century Gothic"/>
                <a:ea typeface="Century Gothic"/>
                <a:cs typeface="Century Gothic"/>
                <a:sym typeface="Century Gothic"/>
              </a:rPr>
              <a:t>La </a:t>
            </a:r>
            <a:r>
              <a:rPr b="1" i="0" lang="es-CO" sz="1600" u="none" cap="none" strike="noStrike">
                <a:solidFill>
                  <a:srgbClr val="000000"/>
                </a:solidFill>
                <a:latin typeface="Century Gothic"/>
                <a:ea typeface="Century Gothic"/>
                <a:cs typeface="Century Gothic"/>
                <a:sym typeface="Century Gothic"/>
              </a:rPr>
              <a:t>Plaza de La Perseverancia </a:t>
            </a:r>
            <a:r>
              <a:rPr b="0" i="0" lang="es-CO" sz="1600" u="none" cap="none" strike="noStrike">
                <a:solidFill>
                  <a:srgbClr val="000000"/>
                </a:solidFill>
                <a:latin typeface="Century Gothic"/>
                <a:ea typeface="Century Gothic"/>
                <a:cs typeface="Century Gothic"/>
                <a:sym typeface="Century Gothic"/>
              </a:rPr>
              <a:t>fue escenario del festival gastronómico nocturno en el que los asistentes vivieron un recorrido por distintos platos tradicionales de Colombia acompañado de muestras artísticas. Se busca que las plazas de mercado se conviertan en puntos de encuentro turístico, gastronómico y cultural de Bogotá.</a:t>
            </a:r>
            <a:endParaRPr/>
          </a:p>
        </p:txBody>
      </p:sp>
      <p:pic>
        <p:nvPicPr>
          <p:cNvPr descr="Image result for festival la perse nocturna ipes" id="1260" name="Google Shape;1260;p118"/>
          <p:cNvPicPr preferRelativeResize="0"/>
          <p:nvPr/>
        </p:nvPicPr>
        <p:blipFill rotWithShape="1">
          <a:blip r:embed="rId7">
            <a:alphaModFix/>
          </a:blip>
          <a:srcRect b="0" l="0" r="0" t="0"/>
          <a:stretch/>
        </p:blipFill>
        <p:spPr>
          <a:xfrm>
            <a:off x="7473114" y="4558532"/>
            <a:ext cx="3069012" cy="2045061"/>
          </a:xfrm>
          <a:prstGeom prst="rect">
            <a:avLst/>
          </a:prstGeom>
          <a:noFill/>
          <a:ln>
            <a:noFill/>
          </a:ln>
        </p:spPr>
      </p:pic>
      <p:pic>
        <p:nvPicPr>
          <p:cNvPr id="1261" name="Google Shape;1261;p118"/>
          <p:cNvPicPr preferRelativeResize="0"/>
          <p:nvPr/>
        </p:nvPicPr>
        <p:blipFill rotWithShape="1">
          <a:blip r:embed="rId8">
            <a:alphaModFix/>
          </a:blip>
          <a:srcRect b="0" l="0" r="0" t="0"/>
          <a:stretch/>
        </p:blipFill>
        <p:spPr>
          <a:xfrm>
            <a:off x="1069975" y="4371244"/>
            <a:ext cx="3648913" cy="224164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5" name="Shape 1265"/>
        <p:cNvGrpSpPr/>
        <p:nvPr/>
      </p:nvGrpSpPr>
      <p:grpSpPr>
        <a:xfrm>
          <a:off x="0" y="0"/>
          <a:ext cx="0" cy="0"/>
          <a:chOff x="0" y="0"/>
          <a:chExt cx="0" cy="0"/>
        </a:xfrm>
      </p:grpSpPr>
      <p:sp>
        <p:nvSpPr>
          <p:cNvPr id="1266" name="Google Shape;1266;p119"/>
          <p:cNvSpPr/>
          <p:nvPr/>
        </p:nvSpPr>
        <p:spPr>
          <a:xfrm>
            <a:off x="1502213" y="1737961"/>
            <a:ext cx="5102284" cy="249299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rgbClr val="00B0F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Century Gothic"/>
              <a:buNone/>
            </a:pPr>
            <a:r>
              <a:rPr b="0" i="0" lang="es-CO" sz="1600" u="none" cap="none" strike="noStrike">
                <a:solidFill>
                  <a:srgbClr val="000000"/>
                </a:solidFill>
                <a:latin typeface="Century Gothic"/>
                <a:ea typeface="Century Gothic"/>
                <a:cs typeface="Century Gothic"/>
                <a:sym typeface="Century Gothic"/>
              </a:rPr>
              <a:t>Capacitadas  en diversas temáticas, entre ellas innovación tecnológica y comercio virtual</a:t>
            </a:r>
            <a:endParaRPr b="0" i="0" sz="1600" u="none" cap="none" strike="noStrike">
              <a:solidFill>
                <a:srgbClr val="FF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Century Gothic"/>
              <a:buNone/>
            </a:pPr>
            <a:r>
              <a:rPr b="0" i="0" lang="es-CO" sz="1600" u="none" cap="none" strike="noStrike">
                <a:solidFill>
                  <a:srgbClr val="000000"/>
                </a:solidFill>
                <a:latin typeface="Century Gothic"/>
                <a:ea typeface="Century Gothic"/>
                <a:cs typeface="Century Gothic"/>
                <a:sym typeface="Century Gothic"/>
              </a:rPr>
              <a:t>Plazas con servicio a domicilio, a través de canales como Whatsapp, Facebook, Instagram</a:t>
            </a: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Century Gothic"/>
              <a:buNone/>
            </a:pPr>
            <a:r>
              <a:rPr b="0" i="0" lang="es-CO" sz="1600" u="none" cap="none" strike="noStrike">
                <a:solidFill>
                  <a:srgbClr val="000000"/>
                </a:solidFill>
                <a:latin typeface="Century Gothic"/>
                <a:ea typeface="Century Gothic"/>
                <a:cs typeface="Century Gothic"/>
                <a:sym typeface="Century Gothic"/>
              </a:rPr>
              <a:t>Plazas de mercado con redes sociales, con mas de </a:t>
            </a:r>
            <a:r>
              <a:rPr b="1" i="0" lang="es-CO" sz="1600" u="none" cap="none" strike="noStrike">
                <a:solidFill>
                  <a:srgbClr val="00B0F0"/>
                </a:solidFill>
                <a:latin typeface="Century Gothic"/>
                <a:ea typeface="Century Gothic"/>
                <a:cs typeface="Century Gothic"/>
                <a:sym typeface="Century Gothic"/>
              </a:rPr>
              <a:t>56 mil seguidores.</a:t>
            </a:r>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FF0000"/>
              </a:solidFill>
              <a:latin typeface="Century Gothic"/>
              <a:ea typeface="Century Gothic"/>
              <a:cs typeface="Century Gothic"/>
              <a:sym typeface="Century Gothic"/>
            </a:endParaRPr>
          </a:p>
        </p:txBody>
      </p:sp>
      <p:sp>
        <p:nvSpPr>
          <p:cNvPr id="1267" name="Google Shape;1267;p119"/>
          <p:cNvSpPr/>
          <p:nvPr/>
        </p:nvSpPr>
        <p:spPr>
          <a:xfrm>
            <a:off x="176391" y="2002628"/>
            <a:ext cx="999272" cy="46166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B0F0"/>
              </a:buClr>
              <a:buSzPts val="2400"/>
              <a:buFont typeface="Century Gothic"/>
              <a:buNone/>
            </a:pPr>
            <a:r>
              <a:rPr b="1" i="0" lang="es-CO" sz="2400" u="none" cap="none" strike="noStrike">
                <a:solidFill>
                  <a:srgbClr val="00B0F0"/>
                </a:solidFill>
                <a:latin typeface="Century Gothic"/>
                <a:ea typeface="Century Gothic"/>
                <a:cs typeface="Century Gothic"/>
                <a:sym typeface="Century Gothic"/>
              </a:rPr>
              <a:t>7.934</a:t>
            </a:r>
            <a:endParaRPr b="0" i="0" sz="2400" u="none" cap="none" strike="noStrike">
              <a:solidFill>
                <a:srgbClr val="00B0F0"/>
              </a:solidFill>
              <a:latin typeface="Calibri"/>
              <a:ea typeface="Calibri"/>
              <a:cs typeface="Calibri"/>
              <a:sym typeface="Calibri"/>
            </a:endParaRPr>
          </a:p>
        </p:txBody>
      </p:sp>
      <p:sp>
        <p:nvSpPr>
          <p:cNvPr id="1268" name="Google Shape;1268;p119"/>
          <p:cNvSpPr/>
          <p:nvPr/>
        </p:nvSpPr>
        <p:spPr>
          <a:xfrm>
            <a:off x="410569" y="4202634"/>
            <a:ext cx="530915" cy="46166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B0F0"/>
              </a:buClr>
              <a:buSzPts val="2400"/>
              <a:buFont typeface="Century Gothic"/>
              <a:buNone/>
            </a:pPr>
            <a:r>
              <a:rPr b="1" i="0" lang="es-CO" sz="2400" u="none" cap="none" strike="noStrike">
                <a:solidFill>
                  <a:srgbClr val="00B0F0"/>
                </a:solidFill>
                <a:latin typeface="Century Gothic"/>
                <a:ea typeface="Century Gothic"/>
                <a:cs typeface="Century Gothic"/>
                <a:sym typeface="Century Gothic"/>
              </a:rPr>
              <a:t>10</a:t>
            </a:r>
            <a:endParaRPr b="0" i="0" sz="2400" u="none" cap="none" strike="noStrike">
              <a:solidFill>
                <a:srgbClr val="00B0F0"/>
              </a:solidFill>
              <a:latin typeface="Calibri"/>
              <a:ea typeface="Calibri"/>
              <a:cs typeface="Calibri"/>
              <a:sym typeface="Calibri"/>
            </a:endParaRPr>
          </a:p>
        </p:txBody>
      </p:sp>
      <p:sp>
        <p:nvSpPr>
          <p:cNvPr id="1269" name="Google Shape;1269;p119"/>
          <p:cNvSpPr/>
          <p:nvPr/>
        </p:nvSpPr>
        <p:spPr>
          <a:xfrm rot="5400000">
            <a:off x="1245280" y="2169191"/>
            <a:ext cx="184078" cy="85483"/>
          </a:xfrm>
          <a:prstGeom prst="triangle">
            <a:avLst>
              <a:gd fmla="val 50000"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270" name="Google Shape;1270;p119"/>
          <p:cNvSpPr/>
          <p:nvPr/>
        </p:nvSpPr>
        <p:spPr>
          <a:xfrm rot="5400000">
            <a:off x="1261324" y="4390726"/>
            <a:ext cx="184078" cy="85483"/>
          </a:xfrm>
          <a:prstGeom prst="triangle">
            <a:avLst>
              <a:gd fmla="val 50000"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descr="Resultado de imagen para plaza de mercado IPES" id="1271" name="Google Shape;1271;p119"/>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272" name="Google Shape;1272;p119"/>
          <p:cNvPicPr preferRelativeResize="0"/>
          <p:nvPr/>
        </p:nvPicPr>
        <p:blipFill rotWithShape="1">
          <a:blip r:embed="rId3">
            <a:alphaModFix/>
          </a:blip>
          <a:srcRect b="0" l="0" r="0" t="0"/>
          <a:stretch/>
        </p:blipFill>
        <p:spPr>
          <a:xfrm>
            <a:off x="827106" y="354236"/>
            <a:ext cx="757238" cy="698500"/>
          </a:xfrm>
          <a:prstGeom prst="rect">
            <a:avLst/>
          </a:prstGeom>
          <a:noFill/>
          <a:ln>
            <a:noFill/>
          </a:ln>
        </p:spPr>
      </p:pic>
      <p:sp>
        <p:nvSpPr>
          <p:cNvPr descr="Resultado de imagen para plaza de mercado IPES" id="1273" name="Google Shape;1273;p119"/>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274" name="Google Shape;1274;p119"/>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275" name="Google Shape;1275;p119"/>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276" name="Google Shape;1276;p119"/>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277" name="Google Shape;1277;p119"/>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278" name="Google Shape;1278;p119"/>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279" name="Google Shape;1279;p119"/>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280" name="Google Shape;1280;p119"/>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281" name="Google Shape;1281;p119"/>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282" name="Google Shape;1282;p119"/>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283" name="Google Shape;1283;p119"/>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284" name="Google Shape;1284;p119"/>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285" name="Google Shape;1285;p119"/>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286" name="Google Shape;1286;p119"/>
          <p:cNvPicPr preferRelativeResize="0"/>
          <p:nvPr/>
        </p:nvPicPr>
        <p:blipFill rotWithShape="1">
          <a:blip r:embed="rId4">
            <a:alphaModFix/>
          </a:blip>
          <a:srcRect b="97175" l="5973" r="68056" t="-1"/>
          <a:stretch/>
        </p:blipFill>
        <p:spPr>
          <a:xfrm>
            <a:off x="886744" y="54006"/>
            <a:ext cx="11305255" cy="972383"/>
          </a:xfrm>
          <a:prstGeom prst="rect">
            <a:avLst/>
          </a:prstGeom>
          <a:noFill/>
          <a:ln>
            <a:noFill/>
          </a:ln>
        </p:spPr>
      </p:pic>
      <p:sp>
        <p:nvSpPr>
          <p:cNvPr id="1287" name="Google Shape;1287;p119"/>
          <p:cNvSpPr/>
          <p:nvPr/>
        </p:nvSpPr>
        <p:spPr>
          <a:xfrm>
            <a:off x="295822" y="168550"/>
            <a:ext cx="879841" cy="87984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descr="Resultado de imagen para plaza de mercado IPES" id="1288" name="Google Shape;1288;p119"/>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289" name="Google Shape;1289;p119"/>
          <p:cNvPicPr preferRelativeResize="0"/>
          <p:nvPr/>
        </p:nvPicPr>
        <p:blipFill rotWithShape="1">
          <a:blip r:embed="rId5">
            <a:alphaModFix/>
          </a:blip>
          <a:srcRect b="0" l="0" r="0" t="0"/>
          <a:stretch/>
        </p:blipFill>
        <p:spPr>
          <a:xfrm>
            <a:off x="266783" y="160337"/>
            <a:ext cx="921033" cy="921033"/>
          </a:xfrm>
          <a:prstGeom prst="rect">
            <a:avLst/>
          </a:prstGeom>
          <a:noFill/>
          <a:ln>
            <a:noFill/>
          </a:ln>
        </p:spPr>
      </p:pic>
      <p:sp>
        <p:nvSpPr>
          <p:cNvPr id="1290" name="Google Shape;1290;p119"/>
          <p:cNvSpPr/>
          <p:nvPr/>
        </p:nvSpPr>
        <p:spPr>
          <a:xfrm>
            <a:off x="167920" y="25096"/>
            <a:ext cx="1100210" cy="110021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descr="Resultado de imagen para plaza de mercado IPES" id="1291" name="Google Shape;1291;p119"/>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292" name="Google Shape;1292;p119"/>
          <p:cNvPicPr preferRelativeResize="0"/>
          <p:nvPr/>
        </p:nvPicPr>
        <p:blipFill rotWithShape="1">
          <a:blip r:embed="rId6">
            <a:alphaModFix/>
          </a:blip>
          <a:srcRect b="0" l="0" r="0" t="0"/>
          <a:stretch/>
        </p:blipFill>
        <p:spPr>
          <a:xfrm>
            <a:off x="232048" y="101695"/>
            <a:ext cx="924694" cy="924694"/>
          </a:xfrm>
          <a:prstGeom prst="rect">
            <a:avLst/>
          </a:prstGeom>
          <a:noFill/>
          <a:ln>
            <a:noFill/>
          </a:ln>
        </p:spPr>
      </p:pic>
      <p:sp>
        <p:nvSpPr>
          <p:cNvPr descr="Resultado de imagen para plaza de mercado IPES" id="1293" name="Google Shape;1293;p119"/>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294" name="Google Shape;1294;p119"/>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295" name="Google Shape;1295;p119"/>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296" name="Google Shape;1296;p119"/>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297" name="Google Shape;1297;p119"/>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298" name="Google Shape;1298;p119"/>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299" name="Google Shape;1299;p119"/>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300" name="Google Shape;1300;p119"/>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301" name="Google Shape;1301;p119"/>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302" name="Google Shape;1302;p119"/>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303" name="Google Shape;1303;p119"/>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04" name="Google Shape;1304;p119"/>
          <p:cNvSpPr txBox="1"/>
          <p:nvPr/>
        </p:nvSpPr>
        <p:spPr>
          <a:xfrm>
            <a:off x="1389660" y="107561"/>
            <a:ext cx="5528465" cy="513789"/>
          </a:xfrm>
          <a:prstGeom prst="rect">
            <a:avLst/>
          </a:prstGeom>
          <a:noFill/>
          <a:ln>
            <a:noFill/>
          </a:ln>
        </p:spPr>
        <p:txBody>
          <a:bodyPr anchorCtr="0" anchor="t" bIns="41050" lIns="82075" spcFirstLastPara="1" rIns="82075" wrap="square" tIns="41050">
            <a:noAutofit/>
          </a:bodyPr>
          <a:lstStyle/>
          <a:p>
            <a:pPr indent="0" lvl="0" marL="0" marR="0" rtl="0" algn="l">
              <a:lnSpc>
                <a:spcPct val="100000"/>
              </a:lnSpc>
              <a:spcBef>
                <a:spcPts val="0"/>
              </a:spcBef>
              <a:spcAft>
                <a:spcPts val="0"/>
              </a:spcAft>
              <a:buClr>
                <a:srgbClr val="321700"/>
              </a:buClr>
              <a:buSzPts val="2800"/>
              <a:buFont typeface="Century Gothic"/>
              <a:buNone/>
            </a:pPr>
            <a:r>
              <a:rPr b="1" i="0" lang="es-CO" sz="2800" u="none" cap="none" strike="noStrike">
                <a:solidFill>
                  <a:srgbClr val="321700"/>
                </a:solidFill>
                <a:latin typeface="Century Gothic"/>
                <a:ea typeface="Century Gothic"/>
                <a:cs typeface="Century Gothic"/>
                <a:sym typeface="Century Gothic"/>
              </a:rPr>
              <a:t>Economía Naranja</a:t>
            </a:r>
            <a:endParaRPr/>
          </a:p>
        </p:txBody>
      </p:sp>
      <p:sp>
        <p:nvSpPr>
          <p:cNvPr id="1305" name="Google Shape;1305;p119"/>
          <p:cNvSpPr/>
          <p:nvPr/>
        </p:nvSpPr>
        <p:spPr>
          <a:xfrm>
            <a:off x="167920" y="5739641"/>
            <a:ext cx="963725" cy="46166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B0F0"/>
              </a:buClr>
              <a:buSzPts val="2400"/>
              <a:buFont typeface="Century Gothic"/>
              <a:buNone/>
            </a:pPr>
            <a:r>
              <a:rPr b="1" i="0" lang="es-CO" sz="2400" u="none" cap="none" strike="noStrike">
                <a:solidFill>
                  <a:srgbClr val="00B0F0"/>
                </a:solidFill>
                <a:latin typeface="Century Gothic"/>
                <a:ea typeface="Century Gothic"/>
                <a:cs typeface="Century Gothic"/>
                <a:sym typeface="Century Gothic"/>
              </a:rPr>
              <a:t>1.600</a:t>
            </a:r>
            <a:endParaRPr b="0" i="0" sz="2400" u="none" cap="none" strike="noStrike">
              <a:solidFill>
                <a:srgbClr val="00B0F0"/>
              </a:solidFill>
              <a:latin typeface="Calibri"/>
              <a:ea typeface="Calibri"/>
              <a:cs typeface="Calibri"/>
              <a:sym typeface="Calibri"/>
            </a:endParaRPr>
          </a:p>
        </p:txBody>
      </p:sp>
      <p:sp>
        <p:nvSpPr>
          <p:cNvPr id="1306" name="Google Shape;1306;p119"/>
          <p:cNvSpPr/>
          <p:nvPr/>
        </p:nvSpPr>
        <p:spPr>
          <a:xfrm rot="5400000">
            <a:off x="1254298" y="5841625"/>
            <a:ext cx="184078" cy="85483"/>
          </a:xfrm>
          <a:prstGeom prst="triangle">
            <a:avLst>
              <a:gd fmla="val 50000"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07" name="Google Shape;1307;p119"/>
          <p:cNvSpPr/>
          <p:nvPr/>
        </p:nvSpPr>
        <p:spPr>
          <a:xfrm>
            <a:off x="484077" y="5004126"/>
            <a:ext cx="357790" cy="46166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B0F0"/>
              </a:buClr>
              <a:buSzPts val="2400"/>
              <a:buFont typeface="Century Gothic"/>
              <a:buNone/>
            </a:pPr>
            <a:r>
              <a:rPr b="1" i="0" lang="es-CO" sz="2400" u="none" cap="none" strike="noStrike">
                <a:solidFill>
                  <a:srgbClr val="00B0F0"/>
                </a:solidFill>
                <a:latin typeface="Century Gothic"/>
                <a:ea typeface="Century Gothic"/>
                <a:cs typeface="Century Gothic"/>
                <a:sym typeface="Century Gothic"/>
              </a:rPr>
              <a:t>7</a:t>
            </a:r>
            <a:endParaRPr b="0" i="0" sz="2400" u="none" cap="none" strike="noStrike">
              <a:solidFill>
                <a:srgbClr val="00B0F0"/>
              </a:solidFill>
              <a:latin typeface="Calibri"/>
              <a:ea typeface="Calibri"/>
              <a:cs typeface="Calibri"/>
              <a:sym typeface="Calibri"/>
            </a:endParaRPr>
          </a:p>
        </p:txBody>
      </p:sp>
      <p:sp>
        <p:nvSpPr>
          <p:cNvPr id="1308" name="Google Shape;1308;p119"/>
          <p:cNvSpPr/>
          <p:nvPr/>
        </p:nvSpPr>
        <p:spPr>
          <a:xfrm rot="5400000">
            <a:off x="1263613" y="5200443"/>
            <a:ext cx="184078" cy="85483"/>
          </a:xfrm>
          <a:prstGeom prst="triangle">
            <a:avLst>
              <a:gd fmla="val 50000"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09" name="Google Shape;1309;p119"/>
          <p:cNvSpPr/>
          <p:nvPr/>
        </p:nvSpPr>
        <p:spPr>
          <a:xfrm>
            <a:off x="307975" y="2747908"/>
            <a:ext cx="628712" cy="46166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B0F0"/>
              </a:buClr>
              <a:buSzPts val="2400"/>
              <a:buFont typeface="Century Gothic"/>
              <a:buNone/>
            </a:pPr>
            <a:r>
              <a:rPr b="1" i="0" lang="es-CO" sz="2400" u="none" cap="none" strike="noStrike">
                <a:solidFill>
                  <a:srgbClr val="00B0F0"/>
                </a:solidFill>
                <a:latin typeface="Century Gothic"/>
                <a:ea typeface="Century Gothic"/>
                <a:cs typeface="Century Gothic"/>
                <a:sym typeface="Century Gothic"/>
              </a:rPr>
              <a:t>16</a:t>
            </a:r>
            <a:endParaRPr b="0" i="0" sz="2400" u="none" cap="none" strike="noStrike">
              <a:solidFill>
                <a:srgbClr val="00B0F0"/>
              </a:solidFill>
              <a:latin typeface="Calibri"/>
              <a:ea typeface="Calibri"/>
              <a:cs typeface="Calibri"/>
              <a:sym typeface="Calibri"/>
            </a:endParaRPr>
          </a:p>
        </p:txBody>
      </p:sp>
      <p:sp>
        <p:nvSpPr>
          <p:cNvPr id="1310" name="Google Shape;1310;p119"/>
          <p:cNvSpPr/>
          <p:nvPr/>
        </p:nvSpPr>
        <p:spPr>
          <a:xfrm rot="5400000">
            <a:off x="1254298" y="2894641"/>
            <a:ext cx="184078" cy="85483"/>
          </a:xfrm>
          <a:prstGeom prst="triangle">
            <a:avLst>
              <a:gd fmla="val 50000"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11" name="Google Shape;1311;p119"/>
          <p:cNvSpPr/>
          <p:nvPr/>
        </p:nvSpPr>
        <p:spPr>
          <a:xfrm>
            <a:off x="1502214" y="4199325"/>
            <a:ext cx="2986463" cy="206210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entury Gothic"/>
              <a:buNone/>
            </a:pPr>
            <a:r>
              <a:rPr b="0" i="0" lang="es-CO" sz="1600" u="none" cap="none" strike="noStrike">
                <a:solidFill>
                  <a:srgbClr val="000000"/>
                </a:solidFill>
                <a:latin typeface="Century Gothic"/>
                <a:ea typeface="Century Gothic"/>
                <a:cs typeface="Century Gothic"/>
                <a:sym typeface="Century Gothic"/>
              </a:rPr>
              <a:t>Plazas con pagos electrónicos</a:t>
            </a:r>
            <a:endParaRPr/>
          </a:p>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Century Gothic"/>
              <a:buNone/>
            </a:pPr>
            <a:r>
              <a:rPr b="0" i="0" lang="es-CO" sz="1600" u="none" cap="none" strike="noStrike">
                <a:solidFill>
                  <a:srgbClr val="000000"/>
                </a:solidFill>
                <a:latin typeface="Century Gothic"/>
                <a:ea typeface="Century Gothic"/>
                <a:cs typeface="Century Gothic"/>
                <a:sym typeface="Century Gothic"/>
              </a:rPr>
              <a:t>Plazas con corresponsal bancario </a:t>
            </a:r>
            <a:endParaRPr/>
          </a:p>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Century Gothic"/>
              <a:buNone/>
            </a:pPr>
            <a:r>
              <a:rPr b="0" i="0" lang="es-CO" sz="1600" u="none" cap="none" strike="noStrike">
                <a:solidFill>
                  <a:srgbClr val="000000"/>
                </a:solidFill>
                <a:latin typeface="Century Gothic"/>
                <a:ea typeface="Century Gothic"/>
                <a:cs typeface="Century Gothic"/>
                <a:sym typeface="Century Gothic"/>
              </a:rPr>
              <a:t>Comerciantes bancarizados</a:t>
            </a:r>
            <a:r>
              <a:rPr b="0" i="0" lang="es-CO" sz="1500" u="none" cap="none" strike="noStrike">
                <a:solidFill>
                  <a:srgbClr val="000000"/>
                </a:solidFill>
                <a:latin typeface="Century Gothic"/>
                <a:ea typeface="Century Gothic"/>
                <a:cs typeface="Century Gothic"/>
                <a:sym typeface="Century Gothic"/>
              </a:rPr>
              <a:t>.</a:t>
            </a:r>
            <a:endParaRPr/>
          </a:p>
        </p:txBody>
      </p:sp>
      <p:sp>
        <p:nvSpPr>
          <p:cNvPr id="1312" name="Google Shape;1312;p119"/>
          <p:cNvSpPr/>
          <p:nvPr/>
        </p:nvSpPr>
        <p:spPr>
          <a:xfrm>
            <a:off x="0" y="6813376"/>
            <a:ext cx="12191533" cy="45719"/>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13" name="Google Shape;1313;p119"/>
          <p:cNvSpPr/>
          <p:nvPr/>
        </p:nvSpPr>
        <p:spPr>
          <a:xfrm>
            <a:off x="260257" y="3478116"/>
            <a:ext cx="645822" cy="46166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B0F0"/>
              </a:buClr>
              <a:buSzPts val="2400"/>
              <a:buFont typeface="Century Gothic"/>
              <a:buNone/>
            </a:pPr>
            <a:r>
              <a:rPr b="1" i="0" lang="es-CO" sz="2400" u="none" cap="none" strike="noStrike">
                <a:solidFill>
                  <a:srgbClr val="00B0F0"/>
                </a:solidFill>
                <a:latin typeface="Century Gothic"/>
                <a:ea typeface="Century Gothic"/>
                <a:cs typeface="Century Gothic"/>
                <a:sym typeface="Century Gothic"/>
              </a:rPr>
              <a:t>15</a:t>
            </a:r>
            <a:endParaRPr b="0" i="0" sz="2400" u="none" cap="none" strike="noStrike">
              <a:solidFill>
                <a:srgbClr val="00B0F0"/>
              </a:solidFill>
              <a:latin typeface="Calibri"/>
              <a:ea typeface="Calibri"/>
              <a:cs typeface="Calibri"/>
              <a:sym typeface="Calibri"/>
            </a:endParaRPr>
          </a:p>
        </p:txBody>
      </p:sp>
      <p:sp>
        <p:nvSpPr>
          <p:cNvPr id="1314" name="Google Shape;1314;p119"/>
          <p:cNvSpPr/>
          <p:nvPr/>
        </p:nvSpPr>
        <p:spPr>
          <a:xfrm rot="5400000">
            <a:off x="1218832" y="3625798"/>
            <a:ext cx="184078" cy="85483"/>
          </a:xfrm>
          <a:prstGeom prst="triangle">
            <a:avLst>
              <a:gd fmla="val 50000"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15" name="Google Shape;1315;p119"/>
          <p:cNvSpPr txBox="1"/>
          <p:nvPr/>
        </p:nvSpPr>
        <p:spPr>
          <a:xfrm>
            <a:off x="1461785" y="563776"/>
            <a:ext cx="9284436"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C2600"/>
              </a:buClr>
              <a:buSzPts val="2400"/>
              <a:buFont typeface="Century Gothic"/>
              <a:buNone/>
            </a:pPr>
            <a:r>
              <a:rPr b="0" i="0" lang="es-CO" sz="2400" u="none" cap="none" strike="noStrike">
                <a:solidFill>
                  <a:srgbClr val="4C2600"/>
                </a:solidFill>
                <a:latin typeface="Century Gothic"/>
                <a:ea typeface="Century Gothic"/>
                <a:cs typeface="Century Gothic"/>
                <a:sym typeface="Century Gothic"/>
              </a:rPr>
              <a:t>Nuevas Tecnologías</a:t>
            </a:r>
            <a:endParaRPr b="0" i="0" sz="2400" u="none" cap="none" strike="noStrike">
              <a:solidFill>
                <a:srgbClr val="4C2600"/>
              </a:solidFill>
              <a:latin typeface="Calibri"/>
              <a:ea typeface="Calibri"/>
              <a:cs typeface="Calibri"/>
              <a:sym typeface="Calibri"/>
            </a:endParaRPr>
          </a:p>
        </p:txBody>
      </p:sp>
      <p:pic>
        <p:nvPicPr>
          <p:cNvPr id="1316" name="Google Shape;1316;p119"/>
          <p:cNvPicPr preferRelativeResize="0"/>
          <p:nvPr/>
        </p:nvPicPr>
        <p:blipFill rotWithShape="1">
          <a:blip r:embed="rId7">
            <a:alphaModFix/>
          </a:blip>
          <a:srcRect b="9217" l="14797" r="16903" t="8406"/>
          <a:stretch/>
        </p:blipFill>
        <p:spPr>
          <a:xfrm>
            <a:off x="7596782" y="1887789"/>
            <a:ext cx="3149439" cy="2135607"/>
          </a:xfrm>
          <a:prstGeom prst="rect">
            <a:avLst/>
          </a:prstGeom>
          <a:noFill/>
          <a:ln>
            <a:noFill/>
          </a:ln>
        </p:spPr>
      </p:pic>
      <p:pic>
        <p:nvPicPr>
          <p:cNvPr id="1317" name="Google Shape;1317;p119"/>
          <p:cNvPicPr preferRelativeResize="0"/>
          <p:nvPr/>
        </p:nvPicPr>
        <p:blipFill rotWithShape="1">
          <a:blip r:embed="rId8">
            <a:alphaModFix/>
          </a:blip>
          <a:srcRect b="0" l="0" r="0" t="0"/>
          <a:stretch/>
        </p:blipFill>
        <p:spPr>
          <a:xfrm>
            <a:off x="8817041" y="1380882"/>
            <a:ext cx="708919" cy="714157"/>
          </a:xfrm>
          <a:prstGeom prst="rect">
            <a:avLst/>
          </a:prstGeom>
          <a:noFill/>
          <a:ln>
            <a:noFill/>
          </a:ln>
        </p:spPr>
      </p:pic>
      <p:pic>
        <p:nvPicPr>
          <p:cNvPr id="1318" name="Google Shape;1318;p119"/>
          <p:cNvPicPr preferRelativeResize="0"/>
          <p:nvPr/>
        </p:nvPicPr>
        <p:blipFill rotWithShape="1">
          <a:blip r:embed="rId9">
            <a:alphaModFix/>
          </a:blip>
          <a:srcRect b="4517" l="10435" r="15206" t="5704"/>
          <a:stretch/>
        </p:blipFill>
        <p:spPr>
          <a:xfrm>
            <a:off x="7759758" y="4751269"/>
            <a:ext cx="2986463" cy="1786133"/>
          </a:xfrm>
          <a:prstGeom prst="rect">
            <a:avLst/>
          </a:prstGeom>
          <a:noFill/>
          <a:ln>
            <a:noFill/>
          </a:ln>
        </p:spPr>
      </p:pic>
      <p:pic>
        <p:nvPicPr>
          <p:cNvPr id="1319" name="Google Shape;1319;p119"/>
          <p:cNvPicPr preferRelativeResize="0"/>
          <p:nvPr/>
        </p:nvPicPr>
        <p:blipFill rotWithShape="1">
          <a:blip r:embed="rId10">
            <a:alphaModFix/>
          </a:blip>
          <a:srcRect b="0" l="0" r="0" t="0"/>
          <a:stretch/>
        </p:blipFill>
        <p:spPr>
          <a:xfrm>
            <a:off x="8875770" y="4404188"/>
            <a:ext cx="650190" cy="64974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3" name="Shape 1323"/>
        <p:cNvGrpSpPr/>
        <p:nvPr/>
      </p:nvGrpSpPr>
      <p:grpSpPr>
        <a:xfrm>
          <a:off x="0" y="0"/>
          <a:ext cx="0" cy="0"/>
          <a:chOff x="0" y="0"/>
          <a:chExt cx="0" cy="0"/>
        </a:xfrm>
      </p:grpSpPr>
      <p:sp>
        <p:nvSpPr>
          <p:cNvPr id="1324" name="Google Shape;1324;p120"/>
          <p:cNvSpPr/>
          <p:nvPr/>
        </p:nvSpPr>
        <p:spPr>
          <a:xfrm>
            <a:off x="8472264" y="4885821"/>
            <a:ext cx="2317666" cy="147732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Century Gothic"/>
              <a:buNone/>
            </a:pPr>
            <a:r>
              <a:rPr b="0" i="0" lang="es-CO" sz="1500" u="none" cap="none" strike="noStrike">
                <a:solidFill>
                  <a:srgbClr val="000000"/>
                </a:solidFill>
                <a:latin typeface="Century Gothic"/>
                <a:ea typeface="Century Gothic"/>
                <a:cs typeface="Century Gothic"/>
                <a:sym typeface="Century Gothic"/>
              </a:rPr>
              <a:t>PDM talleres deportivos </a:t>
            </a:r>
            <a:endParaRPr/>
          </a:p>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Century Gothic"/>
              <a:buNone/>
            </a:pPr>
            <a:r>
              <a:rPr b="0" i="0" lang="es-CO" sz="1500" u="none" cap="none" strike="noStrike">
                <a:solidFill>
                  <a:srgbClr val="000000"/>
                </a:solidFill>
                <a:latin typeface="Century Gothic"/>
                <a:ea typeface="Century Gothic"/>
                <a:cs typeface="Century Gothic"/>
                <a:sym typeface="Century Gothic"/>
              </a:rPr>
              <a:t>Textos de literatura</a:t>
            </a:r>
            <a:endParaRPr/>
          </a:p>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Century Gothic"/>
              <a:buNone/>
            </a:pPr>
            <a:r>
              <a:rPr b="0" i="0" lang="es-CO" sz="1500" u="none" cap="none" strike="noStrike">
                <a:solidFill>
                  <a:srgbClr val="000000"/>
                </a:solidFill>
                <a:latin typeface="Century Gothic"/>
                <a:ea typeface="Century Gothic"/>
                <a:cs typeface="Century Gothic"/>
                <a:sym typeface="Century Gothic"/>
              </a:rPr>
              <a:t>Actividades culturales</a:t>
            </a:r>
            <a:endParaRPr b="0" i="0" sz="1500" u="none" cap="none" strike="noStrike">
              <a:solidFill>
                <a:srgbClr val="000000"/>
              </a:solidFill>
              <a:latin typeface="Calibri"/>
              <a:ea typeface="Calibri"/>
              <a:cs typeface="Calibri"/>
              <a:sym typeface="Calibri"/>
            </a:endParaRPr>
          </a:p>
        </p:txBody>
      </p:sp>
      <p:sp>
        <p:nvSpPr>
          <p:cNvPr id="1325" name="Google Shape;1325;p120"/>
          <p:cNvSpPr/>
          <p:nvPr/>
        </p:nvSpPr>
        <p:spPr>
          <a:xfrm>
            <a:off x="1139480" y="4853412"/>
            <a:ext cx="357790" cy="46166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B0F0"/>
              </a:buClr>
              <a:buSzPts val="2400"/>
              <a:buFont typeface="Century Gothic"/>
              <a:buNone/>
            </a:pPr>
            <a:r>
              <a:rPr b="1" i="0" lang="es-CO" sz="2400" u="none" cap="none" strike="noStrike">
                <a:solidFill>
                  <a:srgbClr val="00B0F0"/>
                </a:solidFill>
                <a:latin typeface="Century Gothic"/>
                <a:ea typeface="Century Gothic"/>
                <a:cs typeface="Century Gothic"/>
                <a:sym typeface="Century Gothic"/>
              </a:rPr>
              <a:t>7</a:t>
            </a:r>
            <a:endParaRPr b="0" i="0" sz="2400" u="none" cap="none" strike="noStrike">
              <a:solidFill>
                <a:srgbClr val="00B0F0"/>
              </a:solidFill>
              <a:latin typeface="Calibri"/>
              <a:ea typeface="Calibri"/>
              <a:cs typeface="Calibri"/>
              <a:sym typeface="Calibri"/>
            </a:endParaRPr>
          </a:p>
        </p:txBody>
      </p:sp>
      <p:sp>
        <p:nvSpPr>
          <p:cNvPr id="1326" name="Google Shape;1326;p120"/>
          <p:cNvSpPr/>
          <p:nvPr/>
        </p:nvSpPr>
        <p:spPr>
          <a:xfrm>
            <a:off x="987753" y="5520236"/>
            <a:ext cx="530915" cy="46166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B0F0"/>
              </a:buClr>
              <a:buSzPts val="2400"/>
              <a:buFont typeface="Century Gothic"/>
              <a:buNone/>
            </a:pPr>
            <a:r>
              <a:rPr b="1" i="0" lang="es-CO" sz="2400" u="none" cap="none" strike="noStrike">
                <a:solidFill>
                  <a:srgbClr val="00B0F0"/>
                </a:solidFill>
                <a:latin typeface="Century Gothic"/>
                <a:ea typeface="Century Gothic"/>
                <a:cs typeface="Century Gothic"/>
                <a:sym typeface="Century Gothic"/>
              </a:rPr>
              <a:t>12</a:t>
            </a:r>
            <a:endParaRPr b="0" i="0" sz="2400" u="none" cap="none" strike="noStrike">
              <a:solidFill>
                <a:srgbClr val="00B0F0"/>
              </a:solidFill>
              <a:latin typeface="Calibri"/>
              <a:ea typeface="Calibri"/>
              <a:cs typeface="Calibri"/>
              <a:sym typeface="Calibri"/>
            </a:endParaRPr>
          </a:p>
        </p:txBody>
      </p:sp>
      <p:sp>
        <p:nvSpPr>
          <p:cNvPr id="1327" name="Google Shape;1327;p120"/>
          <p:cNvSpPr/>
          <p:nvPr/>
        </p:nvSpPr>
        <p:spPr>
          <a:xfrm>
            <a:off x="1845923" y="4791593"/>
            <a:ext cx="4848061" cy="193899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Century Gothic"/>
              <a:buNone/>
            </a:pPr>
            <a:r>
              <a:rPr b="0" i="0" lang="es-CO" sz="1500" u="none" cap="none" strike="noStrike">
                <a:solidFill>
                  <a:srgbClr val="000000"/>
                </a:solidFill>
                <a:latin typeface="Century Gothic"/>
                <a:ea typeface="Century Gothic"/>
                <a:cs typeface="Century Gothic"/>
                <a:sym typeface="Century Gothic"/>
              </a:rPr>
              <a:t>Plazas con Mercado Campesino Tradicional y Cultural</a:t>
            </a:r>
            <a:endParaRPr/>
          </a:p>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Century Gothic"/>
              <a:buNone/>
            </a:pPr>
            <a:r>
              <a:rPr b="0" i="0" lang="es-CO" sz="1500" u="none" cap="none" strike="noStrike">
                <a:solidFill>
                  <a:srgbClr val="000000"/>
                </a:solidFill>
                <a:latin typeface="Century Gothic"/>
                <a:ea typeface="Century Gothic"/>
                <a:cs typeface="Century Gothic"/>
                <a:sym typeface="Century Gothic"/>
              </a:rPr>
              <a:t>Puntos de lectura, con mas de </a:t>
            </a:r>
            <a:r>
              <a:rPr b="1" i="0" lang="es-CO" sz="1500" u="none" cap="none" strike="noStrike">
                <a:solidFill>
                  <a:srgbClr val="00B0F0"/>
                </a:solidFill>
                <a:latin typeface="Century Gothic"/>
                <a:ea typeface="Century Gothic"/>
                <a:cs typeface="Century Gothic"/>
                <a:sym typeface="Century Gothic"/>
              </a:rPr>
              <a:t>21 mil niños </a:t>
            </a:r>
            <a:r>
              <a:rPr b="0" i="0" lang="es-CO" sz="1500" u="none" cap="none" strike="noStrike">
                <a:solidFill>
                  <a:srgbClr val="000000"/>
                </a:solidFill>
                <a:latin typeface="Century Gothic"/>
                <a:ea typeface="Century Gothic"/>
                <a:cs typeface="Century Gothic"/>
                <a:sym typeface="Century Gothic"/>
              </a:rPr>
              <a:t>beneficiados.</a:t>
            </a:r>
            <a:endParaRPr/>
          </a:p>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Century Gothic"/>
              <a:buNone/>
            </a:pPr>
            <a:r>
              <a:rPr b="0" i="0" lang="es-CO" sz="1500" u="none" cap="none" strike="noStrike">
                <a:solidFill>
                  <a:srgbClr val="000000"/>
                </a:solidFill>
                <a:latin typeface="Century Gothic"/>
                <a:ea typeface="Century Gothic"/>
                <a:cs typeface="Century Gothic"/>
                <a:sym typeface="Century Gothic"/>
              </a:rPr>
              <a:t>PDM se dictan cursos </a:t>
            </a:r>
            <a:r>
              <a:rPr b="0" i="0" lang="es-CO" sz="1500" u="none" cap="none" strike="noStrike">
                <a:solidFill>
                  <a:srgbClr val="00B0F0"/>
                </a:solidFill>
                <a:latin typeface="Century Gothic"/>
                <a:ea typeface="Century Gothic"/>
                <a:cs typeface="Century Gothic"/>
                <a:sym typeface="Century Gothic"/>
              </a:rPr>
              <a:t>de </a:t>
            </a:r>
            <a:r>
              <a:rPr b="1" i="0" lang="es-CO" sz="1500" u="none" cap="none" strike="noStrike">
                <a:solidFill>
                  <a:srgbClr val="00B0F0"/>
                </a:solidFill>
                <a:latin typeface="Century Gothic"/>
                <a:ea typeface="Century Gothic"/>
                <a:cs typeface="Century Gothic"/>
                <a:sym typeface="Century Gothic"/>
              </a:rPr>
              <a:t>inglés y coreano </a:t>
            </a:r>
            <a:r>
              <a:rPr b="0" i="0" lang="es-CO" sz="1500" u="none" cap="none" strike="noStrike">
                <a:solidFill>
                  <a:srgbClr val="000000"/>
                </a:solidFill>
                <a:latin typeface="Century Gothic"/>
                <a:ea typeface="Century Gothic"/>
                <a:cs typeface="Century Gothic"/>
                <a:sym typeface="Century Gothic"/>
              </a:rPr>
              <a:t>gratuitos</a:t>
            </a:r>
            <a:endParaRPr/>
          </a:p>
        </p:txBody>
      </p:sp>
      <p:sp>
        <p:nvSpPr>
          <p:cNvPr id="1328" name="Google Shape;1328;p120"/>
          <p:cNvSpPr/>
          <p:nvPr/>
        </p:nvSpPr>
        <p:spPr>
          <a:xfrm rot="5400000">
            <a:off x="1568897" y="5044853"/>
            <a:ext cx="184078" cy="85483"/>
          </a:xfrm>
          <a:prstGeom prst="triangle">
            <a:avLst>
              <a:gd fmla="val 50000"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29" name="Google Shape;1329;p120"/>
          <p:cNvSpPr/>
          <p:nvPr/>
        </p:nvSpPr>
        <p:spPr>
          <a:xfrm rot="5400000">
            <a:off x="1568897" y="5718348"/>
            <a:ext cx="184078" cy="85483"/>
          </a:xfrm>
          <a:prstGeom prst="triangle">
            <a:avLst>
              <a:gd fmla="val 50000"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descr="Resultado de imagen para plaza de mercado IPES" id="1330" name="Google Shape;1330;p120"/>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331" name="Google Shape;1331;p120"/>
          <p:cNvPicPr preferRelativeResize="0"/>
          <p:nvPr/>
        </p:nvPicPr>
        <p:blipFill rotWithShape="1">
          <a:blip r:embed="rId3">
            <a:alphaModFix/>
          </a:blip>
          <a:srcRect b="0" l="0" r="0" t="0"/>
          <a:stretch/>
        </p:blipFill>
        <p:spPr>
          <a:xfrm>
            <a:off x="827106" y="354236"/>
            <a:ext cx="757238" cy="698500"/>
          </a:xfrm>
          <a:prstGeom prst="rect">
            <a:avLst/>
          </a:prstGeom>
          <a:noFill/>
          <a:ln>
            <a:noFill/>
          </a:ln>
        </p:spPr>
      </p:pic>
      <p:sp>
        <p:nvSpPr>
          <p:cNvPr descr="Resultado de imagen para plaza de mercado IPES" id="1332" name="Google Shape;1332;p120"/>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333" name="Google Shape;1333;p120"/>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334" name="Google Shape;1334;p120"/>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335" name="Google Shape;1335;p120"/>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336" name="Google Shape;1336;p120"/>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337" name="Google Shape;1337;p120"/>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338" name="Google Shape;1338;p120"/>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339" name="Google Shape;1339;p120"/>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340" name="Google Shape;1340;p120"/>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341" name="Google Shape;1341;p120"/>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342" name="Google Shape;1342;p120"/>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343" name="Google Shape;1343;p120"/>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344" name="Google Shape;1344;p120"/>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45" name="Google Shape;1345;p120"/>
          <p:cNvSpPr/>
          <p:nvPr/>
        </p:nvSpPr>
        <p:spPr>
          <a:xfrm>
            <a:off x="5761897" y="387885"/>
            <a:ext cx="6430103" cy="711550"/>
          </a:xfrm>
          <a:prstGeom prst="roundRect">
            <a:avLst>
              <a:gd fmla="val 16667" name="adj"/>
            </a:avLst>
          </a:prstGeom>
          <a:solidFill>
            <a:srgbClr val="4C26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346" name="Google Shape;1346;p120"/>
          <p:cNvPicPr preferRelativeResize="0"/>
          <p:nvPr/>
        </p:nvPicPr>
        <p:blipFill rotWithShape="1">
          <a:blip r:embed="rId4">
            <a:alphaModFix/>
          </a:blip>
          <a:srcRect b="97175" l="5973" r="68056" t="-1"/>
          <a:stretch/>
        </p:blipFill>
        <p:spPr>
          <a:xfrm>
            <a:off x="886744" y="54006"/>
            <a:ext cx="11305255" cy="972383"/>
          </a:xfrm>
          <a:prstGeom prst="rect">
            <a:avLst/>
          </a:prstGeom>
          <a:noFill/>
          <a:ln>
            <a:noFill/>
          </a:ln>
        </p:spPr>
      </p:pic>
      <p:sp>
        <p:nvSpPr>
          <p:cNvPr id="1347" name="Google Shape;1347;p120"/>
          <p:cNvSpPr/>
          <p:nvPr/>
        </p:nvSpPr>
        <p:spPr>
          <a:xfrm>
            <a:off x="295822" y="168550"/>
            <a:ext cx="879841" cy="87984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descr="Resultado de imagen para plaza de mercado IPES" id="1348" name="Google Shape;1348;p120"/>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349" name="Google Shape;1349;p120"/>
          <p:cNvPicPr preferRelativeResize="0"/>
          <p:nvPr/>
        </p:nvPicPr>
        <p:blipFill rotWithShape="1">
          <a:blip r:embed="rId5">
            <a:alphaModFix/>
          </a:blip>
          <a:srcRect b="0" l="0" r="0" t="0"/>
          <a:stretch/>
        </p:blipFill>
        <p:spPr>
          <a:xfrm>
            <a:off x="266783" y="160337"/>
            <a:ext cx="921033" cy="921033"/>
          </a:xfrm>
          <a:prstGeom prst="rect">
            <a:avLst/>
          </a:prstGeom>
          <a:noFill/>
          <a:ln>
            <a:noFill/>
          </a:ln>
        </p:spPr>
      </p:pic>
      <p:sp>
        <p:nvSpPr>
          <p:cNvPr id="1350" name="Google Shape;1350;p120"/>
          <p:cNvSpPr/>
          <p:nvPr/>
        </p:nvSpPr>
        <p:spPr>
          <a:xfrm>
            <a:off x="167920" y="25096"/>
            <a:ext cx="1100210" cy="110021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descr="Resultado de imagen para plaza de mercado IPES" id="1351" name="Google Shape;1351;p120"/>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352" name="Google Shape;1352;p120"/>
          <p:cNvPicPr preferRelativeResize="0"/>
          <p:nvPr/>
        </p:nvPicPr>
        <p:blipFill rotWithShape="1">
          <a:blip r:embed="rId6">
            <a:alphaModFix/>
          </a:blip>
          <a:srcRect b="0" l="0" r="0" t="0"/>
          <a:stretch/>
        </p:blipFill>
        <p:spPr>
          <a:xfrm>
            <a:off x="232048" y="101695"/>
            <a:ext cx="924694" cy="924694"/>
          </a:xfrm>
          <a:prstGeom prst="rect">
            <a:avLst/>
          </a:prstGeom>
          <a:noFill/>
          <a:ln>
            <a:noFill/>
          </a:ln>
        </p:spPr>
      </p:pic>
      <p:sp>
        <p:nvSpPr>
          <p:cNvPr descr="Resultado de imagen para plaza de mercado IPES" id="1353" name="Google Shape;1353;p120"/>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354" name="Google Shape;1354;p120"/>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355" name="Google Shape;1355;p120"/>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356" name="Google Shape;1356;p120"/>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357" name="Google Shape;1357;p120"/>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358" name="Google Shape;1358;p120"/>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plaza de mercado IPES" id="1359" name="Google Shape;1359;p120"/>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360" name="Google Shape;1360;p120"/>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ultivo" id="1361" name="Google Shape;1361;p120"/>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362" name="Google Shape;1362;p120"/>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descr="Resultado de imagen para caÃ±a sugar plant pictogram" id="1363" name="Google Shape;1363;p120"/>
          <p:cNvSpPr/>
          <p:nvPr/>
        </p:nvSpPr>
        <p:spPr>
          <a:xfrm>
            <a:off x="917575" y="6175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64" name="Google Shape;1364;p120"/>
          <p:cNvSpPr txBox="1"/>
          <p:nvPr/>
        </p:nvSpPr>
        <p:spPr>
          <a:xfrm>
            <a:off x="1364922" y="572918"/>
            <a:ext cx="4565358" cy="452234"/>
          </a:xfrm>
          <a:prstGeom prst="rect">
            <a:avLst/>
          </a:prstGeom>
          <a:noFill/>
          <a:ln>
            <a:noFill/>
          </a:ln>
        </p:spPr>
        <p:txBody>
          <a:bodyPr anchorCtr="0" anchor="t" bIns="41050" lIns="82075" spcFirstLastPara="1" rIns="82075" wrap="square" tIns="41050">
            <a:noAutofit/>
          </a:bodyPr>
          <a:lstStyle/>
          <a:p>
            <a:pPr indent="0" lvl="0" marL="0" marR="0" rtl="0" algn="l">
              <a:lnSpc>
                <a:spcPct val="100000"/>
              </a:lnSpc>
              <a:spcBef>
                <a:spcPts val="0"/>
              </a:spcBef>
              <a:spcAft>
                <a:spcPts val="0"/>
              </a:spcAft>
              <a:buClr>
                <a:srgbClr val="974806"/>
              </a:buClr>
              <a:buSzPts val="2400"/>
              <a:buFont typeface="Century Gothic"/>
              <a:buNone/>
            </a:pPr>
            <a:r>
              <a:rPr b="0" i="0" lang="es-CO" sz="2400" u="none" cap="none" strike="noStrike">
                <a:solidFill>
                  <a:srgbClr val="974806"/>
                </a:solidFill>
                <a:latin typeface="Century Gothic"/>
                <a:ea typeface="Century Gothic"/>
                <a:cs typeface="Century Gothic"/>
                <a:sym typeface="Century Gothic"/>
              </a:rPr>
              <a:t>Fomento Cultural </a:t>
            </a:r>
            <a:endParaRPr/>
          </a:p>
        </p:txBody>
      </p:sp>
      <p:sp>
        <p:nvSpPr>
          <p:cNvPr id="1365" name="Google Shape;1365;p120"/>
          <p:cNvSpPr txBox="1"/>
          <p:nvPr/>
        </p:nvSpPr>
        <p:spPr>
          <a:xfrm>
            <a:off x="1309322" y="156202"/>
            <a:ext cx="5024409" cy="513789"/>
          </a:xfrm>
          <a:prstGeom prst="rect">
            <a:avLst/>
          </a:prstGeom>
          <a:noFill/>
          <a:ln>
            <a:noFill/>
          </a:ln>
        </p:spPr>
        <p:txBody>
          <a:bodyPr anchorCtr="0" anchor="t" bIns="41050" lIns="82075" spcFirstLastPara="1" rIns="82075" wrap="square" tIns="41050">
            <a:noAutofit/>
          </a:bodyPr>
          <a:lstStyle/>
          <a:p>
            <a:pPr indent="0" lvl="0" marL="0" marR="0" rtl="0" algn="l">
              <a:lnSpc>
                <a:spcPct val="100000"/>
              </a:lnSpc>
              <a:spcBef>
                <a:spcPts val="0"/>
              </a:spcBef>
              <a:spcAft>
                <a:spcPts val="0"/>
              </a:spcAft>
              <a:buClr>
                <a:srgbClr val="321700"/>
              </a:buClr>
              <a:buSzPts val="2800"/>
              <a:buFont typeface="Century Gothic"/>
              <a:buNone/>
            </a:pPr>
            <a:r>
              <a:rPr b="1" i="0" lang="es-CO" sz="2800" u="none" cap="none" strike="noStrike">
                <a:solidFill>
                  <a:srgbClr val="321700"/>
                </a:solidFill>
                <a:latin typeface="Century Gothic"/>
                <a:ea typeface="Century Gothic"/>
                <a:cs typeface="Century Gothic"/>
                <a:sym typeface="Century Gothic"/>
              </a:rPr>
              <a:t>Economía Naranja</a:t>
            </a:r>
            <a:endParaRPr/>
          </a:p>
        </p:txBody>
      </p:sp>
      <p:sp>
        <p:nvSpPr>
          <p:cNvPr id="1366" name="Google Shape;1366;p120"/>
          <p:cNvSpPr/>
          <p:nvPr/>
        </p:nvSpPr>
        <p:spPr>
          <a:xfrm>
            <a:off x="6465675" y="5450151"/>
            <a:ext cx="1417821" cy="46166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B0F0"/>
              </a:buClr>
              <a:buSzPts val="2400"/>
              <a:buFont typeface="Century Gothic"/>
              <a:buNone/>
            </a:pPr>
            <a:r>
              <a:rPr b="1" i="0" lang="es-CO" sz="2400" u="none" cap="none" strike="noStrike">
                <a:solidFill>
                  <a:srgbClr val="00B0F0"/>
                </a:solidFill>
                <a:latin typeface="Century Gothic"/>
                <a:ea typeface="Century Gothic"/>
                <a:cs typeface="Century Gothic"/>
                <a:sym typeface="Century Gothic"/>
              </a:rPr>
              <a:t>5.000</a:t>
            </a:r>
            <a:endParaRPr b="0" i="0" sz="3200" u="none" cap="none" strike="noStrike">
              <a:solidFill>
                <a:srgbClr val="00B0F0"/>
              </a:solidFill>
              <a:latin typeface="Calibri"/>
              <a:ea typeface="Calibri"/>
              <a:cs typeface="Calibri"/>
              <a:sym typeface="Calibri"/>
            </a:endParaRPr>
          </a:p>
        </p:txBody>
      </p:sp>
      <p:sp>
        <p:nvSpPr>
          <p:cNvPr id="1367" name="Google Shape;1367;p120"/>
          <p:cNvSpPr/>
          <p:nvPr/>
        </p:nvSpPr>
        <p:spPr>
          <a:xfrm rot="5400000">
            <a:off x="8045443" y="5635003"/>
            <a:ext cx="184078" cy="85483"/>
          </a:xfrm>
          <a:prstGeom prst="triangle">
            <a:avLst>
              <a:gd fmla="val 50000"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68" name="Google Shape;1368;p120"/>
          <p:cNvSpPr/>
          <p:nvPr/>
        </p:nvSpPr>
        <p:spPr>
          <a:xfrm>
            <a:off x="1175663" y="6125213"/>
            <a:ext cx="357791" cy="46166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B0F0"/>
              </a:buClr>
              <a:buSzPts val="2400"/>
              <a:buFont typeface="Century Gothic"/>
              <a:buNone/>
            </a:pPr>
            <a:r>
              <a:rPr b="1" i="0" lang="es-CO" sz="2400" u="none" cap="none" strike="noStrike">
                <a:solidFill>
                  <a:srgbClr val="00B0F0"/>
                </a:solidFill>
                <a:latin typeface="Century Gothic"/>
                <a:ea typeface="Century Gothic"/>
                <a:cs typeface="Century Gothic"/>
                <a:sym typeface="Century Gothic"/>
              </a:rPr>
              <a:t>4</a:t>
            </a:r>
            <a:endParaRPr b="0" i="0" sz="2400" u="none" cap="none" strike="noStrike">
              <a:solidFill>
                <a:srgbClr val="00B0F0"/>
              </a:solidFill>
              <a:latin typeface="Calibri"/>
              <a:ea typeface="Calibri"/>
              <a:cs typeface="Calibri"/>
              <a:sym typeface="Calibri"/>
            </a:endParaRPr>
          </a:p>
        </p:txBody>
      </p:sp>
      <p:sp>
        <p:nvSpPr>
          <p:cNvPr id="1369" name="Google Shape;1369;p120"/>
          <p:cNvSpPr/>
          <p:nvPr/>
        </p:nvSpPr>
        <p:spPr>
          <a:xfrm rot="5400000">
            <a:off x="1641831" y="6303794"/>
            <a:ext cx="184078" cy="85483"/>
          </a:xfrm>
          <a:prstGeom prst="triangle">
            <a:avLst>
              <a:gd fmla="val 50000"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70" name="Google Shape;1370;p120"/>
          <p:cNvSpPr/>
          <p:nvPr/>
        </p:nvSpPr>
        <p:spPr>
          <a:xfrm>
            <a:off x="7423925" y="4853411"/>
            <a:ext cx="357790" cy="46166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B0F0"/>
              </a:buClr>
              <a:buSzPts val="2400"/>
              <a:buFont typeface="Century Gothic"/>
              <a:buNone/>
            </a:pPr>
            <a:r>
              <a:rPr b="1" i="0" lang="es-CO" sz="2400" u="none" cap="none" strike="noStrike">
                <a:solidFill>
                  <a:srgbClr val="00B0F0"/>
                </a:solidFill>
                <a:latin typeface="Century Gothic"/>
                <a:ea typeface="Century Gothic"/>
                <a:cs typeface="Century Gothic"/>
                <a:sym typeface="Century Gothic"/>
              </a:rPr>
              <a:t>4</a:t>
            </a:r>
            <a:endParaRPr b="0" i="0" sz="2400" u="none" cap="none" strike="noStrike">
              <a:solidFill>
                <a:srgbClr val="00B0F0"/>
              </a:solidFill>
              <a:latin typeface="Calibri"/>
              <a:ea typeface="Calibri"/>
              <a:cs typeface="Calibri"/>
              <a:sym typeface="Calibri"/>
            </a:endParaRPr>
          </a:p>
        </p:txBody>
      </p:sp>
      <p:sp>
        <p:nvSpPr>
          <p:cNvPr id="1371" name="Google Shape;1371;p120"/>
          <p:cNvSpPr/>
          <p:nvPr/>
        </p:nvSpPr>
        <p:spPr>
          <a:xfrm rot="5400000">
            <a:off x="8057333" y="5017667"/>
            <a:ext cx="184078" cy="85483"/>
          </a:xfrm>
          <a:prstGeom prst="triangle">
            <a:avLst>
              <a:gd fmla="val 50000"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72" name="Google Shape;1372;p120"/>
          <p:cNvSpPr/>
          <p:nvPr/>
        </p:nvSpPr>
        <p:spPr>
          <a:xfrm>
            <a:off x="0" y="6813376"/>
            <a:ext cx="12191533" cy="45719"/>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373" name="Google Shape;1373;p120"/>
          <p:cNvPicPr preferRelativeResize="0"/>
          <p:nvPr/>
        </p:nvPicPr>
        <p:blipFill rotWithShape="1">
          <a:blip r:embed="rId7">
            <a:alphaModFix/>
          </a:blip>
          <a:srcRect b="0" l="0" r="0" t="0"/>
          <a:stretch/>
        </p:blipFill>
        <p:spPr>
          <a:xfrm>
            <a:off x="307975" y="1614792"/>
            <a:ext cx="3827040" cy="2899891"/>
          </a:xfrm>
          <a:prstGeom prst="rect">
            <a:avLst/>
          </a:prstGeom>
          <a:noFill/>
          <a:ln>
            <a:noFill/>
          </a:ln>
        </p:spPr>
      </p:pic>
      <p:pic>
        <p:nvPicPr>
          <p:cNvPr id="1374" name="Google Shape;1374;p120"/>
          <p:cNvPicPr preferRelativeResize="0"/>
          <p:nvPr/>
        </p:nvPicPr>
        <p:blipFill rotWithShape="1">
          <a:blip r:embed="rId8">
            <a:alphaModFix/>
          </a:blip>
          <a:srcRect b="0" l="0" r="0" t="0"/>
          <a:stretch/>
        </p:blipFill>
        <p:spPr>
          <a:xfrm>
            <a:off x="9474804" y="1471541"/>
            <a:ext cx="2281631" cy="3042174"/>
          </a:xfrm>
          <a:prstGeom prst="rect">
            <a:avLst/>
          </a:prstGeom>
          <a:noFill/>
          <a:ln>
            <a:noFill/>
          </a:ln>
        </p:spPr>
      </p:pic>
      <p:pic>
        <p:nvPicPr>
          <p:cNvPr id="1375" name="Google Shape;1375;p120"/>
          <p:cNvPicPr preferRelativeResize="0"/>
          <p:nvPr/>
        </p:nvPicPr>
        <p:blipFill rotWithShape="1">
          <a:blip r:embed="rId9">
            <a:alphaModFix/>
          </a:blip>
          <a:srcRect b="0" l="0" r="0" t="0"/>
          <a:stretch/>
        </p:blipFill>
        <p:spPr>
          <a:xfrm>
            <a:off x="4242278" y="1621092"/>
            <a:ext cx="5125263" cy="2892623"/>
          </a:xfrm>
          <a:prstGeom prst="rect">
            <a:avLst/>
          </a:prstGeom>
          <a:noFill/>
          <a:ln>
            <a:noFill/>
          </a:ln>
        </p:spPr>
      </p:pic>
      <p:sp>
        <p:nvSpPr>
          <p:cNvPr id="1376" name="Google Shape;1376;p120"/>
          <p:cNvSpPr/>
          <p:nvPr/>
        </p:nvSpPr>
        <p:spPr>
          <a:xfrm>
            <a:off x="6494143" y="5933478"/>
            <a:ext cx="1417821" cy="46166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B0F0"/>
              </a:buClr>
              <a:buSzPts val="2400"/>
              <a:buFont typeface="Century Gothic"/>
              <a:buNone/>
            </a:pPr>
            <a:r>
              <a:rPr b="1" i="0" lang="es-CO" sz="2400" u="none" cap="none" strike="noStrike">
                <a:solidFill>
                  <a:srgbClr val="00B0F0"/>
                </a:solidFill>
                <a:latin typeface="Century Gothic"/>
                <a:ea typeface="Century Gothic"/>
                <a:cs typeface="Century Gothic"/>
                <a:sym typeface="Century Gothic"/>
              </a:rPr>
              <a:t>172</a:t>
            </a:r>
            <a:endParaRPr b="0" i="0" sz="3200" u="none" cap="none" strike="noStrike">
              <a:solidFill>
                <a:srgbClr val="00B0F0"/>
              </a:solidFill>
              <a:latin typeface="Calibri"/>
              <a:ea typeface="Calibri"/>
              <a:cs typeface="Calibri"/>
              <a:sym typeface="Calibri"/>
            </a:endParaRPr>
          </a:p>
        </p:txBody>
      </p:sp>
      <p:sp>
        <p:nvSpPr>
          <p:cNvPr id="1377" name="Google Shape;1377;p120"/>
          <p:cNvSpPr/>
          <p:nvPr/>
        </p:nvSpPr>
        <p:spPr>
          <a:xfrm rot="5400000">
            <a:off x="8091250" y="6119716"/>
            <a:ext cx="184078" cy="85483"/>
          </a:xfrm>
          <a:prstGeom prst="triangle">
            <a:avLst>
              <a:gd fmla="val 50000"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1" name="Shape 1381"/>
        <p:cNvGrpSpPr/>
        <p:nvPr/>
      </p:nvGrpSpPr>
      <p:grpSpPr>
        <a:xfrm>
          <a:off x="0" y="0"/>
          <a:ext cx="0" cy="0"/>
          <a:chOff x="0" y="0"/>
          <a:chExt cx="0" cy="0"/>
        </a:xfrm>
      </p:grpSpPr>
      <p:pic>
        <p:nvPicPr>
          <p:cNvPr id="1382" name="Google Shape;1382;p121"/>
          <p:cNvPicPr preferRelativeResize="0"/>
          <p:nvPr/>
        </p:nvPicPr>
        <p:blipFill rotWithShape="1">
          <a:blip r:embed="rId3">
            <a:alphaModFix/>
          </a:blip>
          <a:srcRect b="0" l="0" r="0" t="0"/>
          <a:stretch/>
        </p:blipFill>
        <p:spPr>
          <a:xfrm>
            <a:off x="-12867" y="-23811"/>
            <a:ext cx="12209705" cy="4892971"/>
          </a:xfrm>
          <a:prstGeom prst="rect">
            <a:avLst/>
          </a:prstGeom>
          <a:noFill/>
          <a:ln>
            <a:noFill/>
          </a:ln>
        </p:spPr>
      </p:pic>
      <p:sp>
        <p:nvSpPr>
          <p:cNvPr id="1383" name="Google Shape;1383;p121"/>
          <p:cNvSpPr/>
          <p:nvPr/>
        </p:nvSpPr>
        <p:spPr>
          <a:xfrm>
            <a:off x="1890351" y="4077072"/>
            <a:ext cx="397636" cy="1015554"/>
          </a:xfrm>
          <a:prstGeom prst="rect">
            <a:avLst/>
          </a:prstGeom>
          <a:noFill/>
          <a:ln>
            <a:noFill/>
          </a:ln>
        </p:spPr>
        <p:txBody>
          <a:bodyPr anchorCtr="0" anchor="t" bIns="45650" lIns="91325" spcFirstLastPara="1" rIns="91325" wrap="square" tIns="45650">
            <a:noAutofit/>
          </a:bodyPr>
          <a:lstStyle/>
          <a:p>
            <a:pPr indent="0" lvl="0" marL="0" marR="0" rtl="0" algn="l">
              <a:lnSpc>
                <a:spcPct val="100000"/>
              </a:lnSpc>
              <a:spcBef>
                <a:spcPts val="0"/>
              </a:spcBef>
              <a:spcAft>
                <a:spcPts val="0"/>
              </a:spcAft>
              <a:buClr>
                <a:srgbClr val="1F497D"/>
              </a:buClr>
              <a:buSzPts val="6000"/>
              <a:buFont typeface="Century Gothic"/>
              <a:buNone/>
            </a:pPr>
            <a:r>
              <a:rPr b="0" i="0" lang="es-CO" sz="6000" u="none" cap="none" strike="noStrike">
                <a:solidFill>
                  <a:srgbClr val="1F497D"/>
                </a:solidFill>
                <a:latin typeface="Century Gothic"/>
                <a:ea typeface="Century Gothic"/>
                <a:cs typeface="Century Gothic"/>
                <a:sym typeface="Century Gothic"/>
              </a:rPr>
              <a:t> </a:t>
            </a:r>
            <a:endParaRPr/>
          </a:p>
        </p:txBody>
      </p:sp>
      <p:sp>
        <p:nvSpPr>
          <p:cNvPr id="1384" name="Google Shape;1384;p121"/>
          <p:cNvSpPr/>
          <p:nvPr/>
        </p:nvSpPr>
        <p:spPr>
          <a:xfrm>
            <a:off x="0" y="-23811"/>
            <a:ext cx="3575720" cy="3397768"/>
          </a:xfrm>
          <a:prstGeom prst="rect">
            <a:avLst/>
          </a:prstGeom>
          <a:solidFill>
            <a:srgbClr val="4C26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385" name="Google Shape;1385;p121"/>
          <p:cNvPicPr preferRelativeResize="0"/>
          <p:nvPr/>
        </p:nvPicPr>
        <p:blipFill rotWithShape="1">
          <a:blip r:embed="rId4">
            <a:alphaModFix/>
          </a:blip>
          <a:srcRect b="44750" l="250" r="0" t="1242"/>
          <a:stretch/>
        </p:blipFill>
        <p:spPr>
          <a:xfrm>
            <a:off x="-16621" y="3373957"/>
            <a:ext cx="12220744" cy="3629014"/>
          </a:xfrm>
          <a:prstGeom prst="rect">
            <a:avLst/>
          </a:prstGeom>
          <a:noFill/>
          <a:ln>
            <a:noFill/>
          </a:ln>
        </p:spPr>
      </p:pic>
      <p:sp>
        <p:nvSpPr>
          <p:cNvPr id="1386" name="Google Shape;1386;p121"/>
          <p:cNvSpPr/>
          <p:nvPr/>
        </p:nvSpPr>
        <p:spPr>
          <a:xfrm>
            <a:off x="2063552" y="4279815"/>
            <a:ext cx="7128792" cy="1276060"/>
          </a:xfrm>
          <a:prstGeom prst="rect">
            <a:avLst/>
          </a:prstGeom>
          <a:noFill/>
          <a:ln>
            <a:noFill/>
          </a:ln>
        </p:spPr>
        <p:txBody>
          <a:bodyPr anchorCtr="0" anchor="t" bIns="43975" lIns="87950" spcFirstLastPara="1" rIns="87950" wrap="square" tIns="43975">
            <a:noAutofit/>
          </a:bodyPr>
          <a:lstStyle/>
          <a:p>
            <a:pPr indent="0" lvl="0" marL="0" marR="0" rtl="0" algn="ctr">
              <a:lnSpc>
                <a:spcPct val="100000"/>
              </a:lnSpc>
              <a:spcBef>
                <a:spcPts val="0"/>
              </a:spcBef>
              <a:spcAft>
                <a:spcPts val="0"/>
              </a:spcAft>
              <a:buClr>
                <a:srgbClr val="4C2600"/>
              </a:buClr>
              <a:buSzPts val="8800"/>
              <a:buFont typeface="Century Gothic"/>
              <a:buNone/>
            </a:pPr>
            <a:r>
              <a:rPr b="0" i="0" lang="es-CO" sz="8800" u="none" cap="none" strike="noStrike">
                <a:solidFill>
                  <a:srgbClr val="4C2600"/>
                </a:solidFill>
                <a:latin typeface="Century Gothic"/>
                <a:ea typeface="Century Gothic"/>
                <a:cs typeface="Century Gothic"/>
                <a:sym typeface="Century Gothic"/>
              </a:rPr>
              <a:t>Gracias</a:t>
            </a:r>
            <a:endParaRPr/>
          </a:p>
        </p:txBody>
      </p:sp>
      <p:sp>
        <p:nvSpPr>
          <p:cNvPr id="1387" name="Google Shape;1387;p121"/>
          <p:cNvSpPr/>
          <p:nvPr/>
        </p:nvSpPr>
        <p:spPr>
          <a:xfrm>
            <a:off x="-16622" y="3573016"/>
            <a:ext cx="12220745" cy="45719"/>
          </a:xfrm>
          <a:prstGeom prst="rect">
            <a:avLst/>
          </a:prstGeom>
          <a:solidFill>
            <a:srgbClr val="4C26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388" name="Google Shape;1388;p121"/>
          <p:cNvPicPr preferRelativeResize="0"/>
          <p:nvPr/>
        </p:nvPicPr>
        <p:blipFill rotWithShape="1">
          <a:blip r:embed="rId5">
            <a:alphaModFix/>
          </a:blip>
          <a:srcRect b="0" l="0" r="0" t="0"/>
          <a:stretch/>
        </p:blipFill>
        <p:spPr>
          <a:xfrm>
            <a:off x="181035" y="1103972"/>
            <a:ext cx="3213649" cy="11422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2" name="Shape 1392"/>
        <p:cNvGrpSpPr/>
        <p:nvPr/>
      </p:nvGrpSpPr>
      <p:grpSpPr>
        <a:xfrm>
          <a:off x="0" y="0"/>
          <a:ext cx="0" cy="0"/>
          <a:chOff x="0" y="0"/>
          <a:chExt cx="0" cy="0"/>
        </a:xfrm>
      </p:grpSpPr>
      <p:sp>
        <p:nvSpPr>
          <p:cNvPr id="1393" name="Google Shape;1393;p122"/>
          <p:cNvSpPr txBox="1"/>
          <p:nvPr>
            <p:ph type="title"/>
          </p:nvPr>
        </p:nvSpPr>
        <p:spPr>
          <a:xfrm>
            <a:off x="1363982" y="2766060"/>
            <a:ext cx="9464041" cy="1325880"/>
          </a:xfrm>
          <a:prstGeom prst="rect">
            <a:avLst/>
          </a:prstGeom>
          <a:noFill/>
          <a:ln>
            <a:noFill/>
          </a:ln>
        </p:spPr>
        <p:txBody>
          <a:bodyPr anchorCtr="0" anchor="t" bIns="45700" lIns="45700" spcFirstLastPara="1" rIns="45700" wrap="square" tIns="45700">
            <a:noAutofit/>
          </a:bodyPr>
          <a:lstStyle/>
          <a:p>
            <a:pPr indent="0" lvl="0" marL="0" rtl="0" algn="ctr">
              <a:lnSpc>
                <a:spcPct val="100000"/>
              </a:lnSpc>
              <a:spcBef>
                <a:spcPts val="0"/>
              </a:spcBef>
              <a:spcAft>
                <a:spcPts val="0"/>
              </a:spcAft>
              <a:buClr>
                <a:srgbClr val="00B0F0"/>
              </a:buClr>
              <a:buSzPts val="2800"/>
              <a:buFont typeface="Arial"/>
              <a:buNone/>
            </a:pPr>
            <a:r>
              <a:rPr lang="es-CO"/>
              <a:t>8. VARIOS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sp>
        <p:nvSpPr>
          <p:cNvPr id="461" name="Google Shape;461;p96"/>
          <p:cNvSpPr/>
          <p:nvPr/>
        </p:nvSpPr>
        <p:spPr>
          <a:xfrm>
            <a:off x="1654882" y="-32463"/>
            <a:ext cx="8866718" cy="6143677"/>
          </a:xfrm>
          <a:prstGeom prst="rect">
            <a:avLst/>
          </a:prstGeom>
          <a:solidFill>
            <a:schemeClr val="lt1"/>
          </a:solidFill>
          <a:ln>
            <a:noFill/>
          </a:ln>
        </p:spPr>
        <p:txBody>
          <a:bodyPr anchorCtr="0" anchor="ctr" bIns="41425" lIns="82875" spcFirstLastPara="1" rIns="82875" wrap="square" tIns="41425">
            <a:noAutofit/>
          </a:bodyPr>
          <a:lstStyle/>
          <a:p>
            <a:pPr indent="0" lvl="0" marL="0" marR="0" rtl="0" algn="ctr">
              <a:spcBef>
                <a:spcPts val="0"/>
              </a:spcBef>
              <a:spcAft>
                <a:spcPts val="0"/>
              </a:spcAft>
              <a:buNone/>
            </a:pPr>
            <a:r>
              <a:t/>
            </a:r>
            <a:endParaRPr b="0" i="0" sz="1723" u="none" cap="none" strike="noStrike">
              <a:solidFill>
                <a:srgbClr val="FFFFFF"/>
              </a:solidFill>
              <a:latin typeface="Calibri"/>
              <a:ea typeface="Calibri"/>
              <a:cs typeface="Calibri"/>
              <a:sym typeface="Calibri"/>
            </a:endParaRPr>
          </a:p>
        </p:txBody>
      </p:sp>
      <p:pic>
        <p:nvPicPr>
          <p:cNvPr descr="Imagen relacionada" id="462" name="Google Shape;462;p96"/>
          <p:cNvPicPr preferRelativeResize="0"/>
          <p:nvPr/>
        </p:nvPicPr>
        <p:blipFill rotWithShape="1">
          <a:blip r:embed="rId3">
            <a:alphaModFix/>
          </a:blip>
          <a:srcRect b="0" l="0" r="0" t="15001"/>
          <a:stretch/>
        </p:blipFill>
        <p:spPr>
          <a:xfrm>
            <a:off x="1658389" y="1273749"/>
            <a:ext cx="8878739" cy="5616715"/>
          </a:xfrm>
          <a:prstGeom prst="rect">
            <a:avLst/>
          </a:prstGeom>
          <a:noFill/>
          <a:ln>
            <a:noFill/>
          </a:ln>
        </p:spPr>
      </p:pic>
      <p:sp>
        <p:nvSpPr>
          <p:cNvPr id="463" name="Google Shape;463;p96"/>
          <p:cNvSpPr/>
          <p:nvPr/>
        </p:nvSpPr>
        <p:spPr>
          <a:xfrm>
            <a:off x="1654879" y="1273749"/>
            <a:ext cx="4433358" cy="5616715"/>
          </a:xfrm>
          <a:prstGeom prst="rtTriangle">
            <a:avLst/>
          </a:prstGeom>
          <a:solidFill>
            <a:srgbClr val="0F243E">
              <a:alpha val="77647"/>
            </a:srgbClr>
          </a:solidFill>
          <a:ln>
            <a:noFill/>
          </a:ln>
        </p:spPr>
        <p:txBody>
          <a:bodyPr anchorCtr="0" anchor="ctr" bIns="41425" lIns="82875" spcFirstLastPara="1" rIns="82875" wrap="square" tIns="41425">
            <a:noAutofit/>
          </a:bodyPr>
          <a:lstStyle/>
          <a:p>
            <a:pPr indent="0" lvl="0" marL="0" marR="0" rtl="0" algn="ctr">
              <a:spcBef>
                <a:spcPts val="0"/>
              </a:spcBef>
              <a:spcAft>
                <a:spcPts val="0"/>
              </a:spcAft>
              <a:buNone/>
            </a:pPr>
            <a:r>
              <a:t/>
            </a:r>
            <a:endParaRPr b="0" i="0" sz="1723" u="none" cap="none" strike="noStrike">
              <a:solidFill>
                <a:srgbClr val="FFFFFF"/>
              </a:solidFill>
              <a:latin typeface="Calibri"/>
              <a:ea typeface="Calibri"/>
              <a:cs typeface="Calibri"/>
              <a:sym typeface="Calibri"/>
            </a:endParaRPr>
          </a:p>
        </p:txBody>
      </p:sp>
      <p:sp>
        <p:nvSpPr>
          <p:cNvPr id="464" name="Google Shape;464;p96"/>
          <p:cNvSpPr txBox="1"/>
          <p:nvPr/>
        </p:nvSpPr>
        <p:spPr>
          <a:xfrm>
            <a:off x="3352954" y="680862"/>
            <a:ext cx="7445412" cy="585731"/>
          </a:xfrm>
          <a:prstGeom prst="rect">
            <a:avLst/>
          </a:prstGeom>
          <a:noFill/>
          <a:ln>
            <a:noFill/>
          </a:ln>
        </p:spPr>
        <p:txBody>
          <a:bodyPr anchorCtr="0" anchor="t" bIns="41225" lIns="82450" spcFirstLastPara="1" rIns="82450" wrap="square" tIns="41225">
            <a:noAutofit/>
          </a:bodyPr>
          <a:lstStyle/>
          <a:p>
            <a:pPr indent="0" lvl="0" marL="0" marR="0" rtl="0" algn="ctr">
              <a:spcBef>
                <a:spcPts val="0"/>
              </a:spcBef>
              <a:spcAft>
                <a:spcPts val="0"/>
              </a:spcAft>
              <a:buNone/>
            </a:pPr>
            <a:r>
              <a:rPr b="1" i="0" lang="es-CO" sz="3265" u="none" cap="none" strike="noStrike">
                <a:solidFill>
                  <a:srgbClr val="00B0F0"/>
                </a:solidFill>
                <a:latin typeface="Century Gothic"/>
                <a:ea typeface="Century Gothic"/>
                <a:cs typeface="Century Gothic"/>
                <a:sym typeface="Century Gothic"/>
              </a:rPr>
              <a:t>DESARROLLO ECONÓMICO</a:t>
            </a:r>
            <a:endParaRPr/>
          </a:p>
        </p:txBody>
      </p:sp>
      <p:sp>
        <p:nvSpPr>
          <p:cNvPr id="465" name="Google Shape;465;p96"/>
          <p:cNvSpPr txBox="1"/>
          <p:nvPr/>
        </p:nvSpPr>
        <p:spPr>
          <a:xfrm>
            <a:off x="1670410" y="168025"/>
            <a:ext cx="8866717" cy="452617"/>
          </a:xfrm>
          <a:prstGeom prst="rect">
            <a:avLst/>
          </a:prstGeom>
          <a:noFill/>
          <a:ln>
            <a:noFill/>
          </a:ln>
        </p:spPr>
        <p:txBody>
          <a:bodyPr anchorCtr="0" anchor="t" bIns="41225" lIns="82450" spcFirstLastPara="1" rIns="82450" wrap="square" tIns="41225">
            <a:noAutofit/>
          </a:bodyPr>
          <a:lstStyle/>
          <a:p>
            <a:pPr indent="0" lvl="0" marL="0" marR="0" rtl="0" algn="ctr">
              <a:spcBef>
                <a:spcPts val="0"/>
              </a:spcBef>
              <a:spcAft>
                <a:spcPts val="0"/>
              </a:spcAft>
              <a:buNone/>
            </a:pPr>
            <a:r>
              <a:rPr b="1" i="0" lang="es-CO" sz="2400" u="none" cap="none" strike="noStrike">
                <a:solidFill>
                  <a:srgbClr val="0F243E"/>
                </a:solidFill>
                <a:latin typeface="Arial Rounded"/>
                <a:ea typeface="Arial Rounded"/>
                <a:cs typeface="Arial Rounded"/>
                <a:sym typeface="Arial Rounded"/>
              </a:rPr>
              <a:t>EJECUCIÓN PRESUPUESTAL Y SEGUIMIENTO DE METAS</a:t>
            </a:r>
            <a:endParaRPr/>
          </a:p>
        </p:txBody>
      </p:sp>
      <p:sp>
        <p:nvSpPr>
          <p:cNvPr id="466" name="Google Shape;466;p96"/>
          <p:cNvSpPr/>
          <p:nvPr/>
        </p:nvSpPr>
        <p:spPr>
          <a:xfrm rot="-5400000">
            <a:off x="5580129" y="1933464"/>
            <a:ext cx="4362590" cy="5551406"/>
          </a:xfrm>
          <a:prstGeom prst="rtTriangle">
            <a:avLst/>
          </a:prstGeom>
          <a:solidFill>
            <a:srgbClr val="00B0F0">
              <a:alpha val="65882"/>
            </a:srgbClr>
          </a:solidFill>
          <a:ln>
            <a:noFill/>
          </a:ln>
        </p:spPr>
        <p:txBody>
          <a:bodyPr anchorCtr="0" anchor="ctr" bIns="41425" lIns="82875" spcFirstLastPara="1" rIns="82875" wrap="square" tIns="41425">
            <a:noAutofit/>
          </a:bodyPr>
          <a:lstStyle/>
          <a:p>
            <a:pPr indent="0" lvl="0" marL="0" marR="0" rtl="0" algn="ctr">
              <a:spcBef>
                <a:spcPts val="0"/>
              </a:spcBef>
              <a:spcAft>
                <a:spcPts val="0"/>
              </a:spcAft>
              <a:buNone/>
            </a:pPr>
            <a:r>
              <a:t/>
            </a:r>
            <a:endParaRPr b="0" i="0" sz="1723" u="none" cap="none" strike="noStrike">
              <a:solidFill>
                <a:srgbClr val="FFFFFF"/>
              </a:solidFill>
              <a:latin typeface="Calibri"/>
              <a:ea typeface="Calibri"/>
              <a:cs typeface="Calibri"/>
              <a:sym typeface="Calibri"/>
            </a:endParaRPr>
          </a:p>
        </p:txBody>
      </p:sp>
      <p:pic>
        <p:nvPicPr>
          <p:cNvPr id="467" name="Google Shape;467;p96"/>
          <p:cNvPicPr preferRelativeResize="0"/>
          <p:nvPr/>
        </p:nvPicPr>
        <p:blipFill rotWithShape="1">
          <a:blip r:embed="rId4">
            <a:alphaModFix/>
          </a:blip>
          <a:srcRect b="29578" l="0" r="0" t="0"/>
          <a:stretch/>
        </p:blipFill>
        <p:spPr>
          <a:xfrm>
            <a:off x="1981433" y="5677137"/>
            <a:ext cx="2679335" cy="1017397"/>
          </a:xfrm>
          <a:prstGeom prst="rect">
            <a:avLst/>
          </a:prstGeom>
          <a:noFill/>
          <a:ln>
            <a:noFill/>
          </a:ln>
        </p:spPr>
      </p:pic>
      <p:sp>
        <p:nvSpPr>
          <p:cNvPr id="468" name="Google Shape;468;p96"/>
          <p:cNvSpPr txBox="1"/>
          <p:nvPr/>
        </p:nvSpPr>
        <p:spPr>
          <a:xfrm>
            <a:off x="6291938" y="6276354"/>
            <a:ext cx="4245188" cy="348841"/>
          </a:xfrm>
          <a:prstGeom prst="rect">
            <a:avLst/>
          </a:prstGeom>
          <a:noFill/>
          <a:ln>
            <a:noFill/>
          </a:ln>
        </p:spPr>
        <p:txBody>
          <a:bodyPr anchorCtr="0" anchor="t" bIns="41425" lIns="82875" spcFirstLastPara="1" rIns="82875" wrap="square" tIns="41425">
            <a:noAutofit/>
          </a:bodyPr>
          <a:lstStyle/>
          <a:p>
            <a:pPr indent="0" lvl="0" marL="0" marR="0" rtl="0" algn="r">
              <a:spcBef>
                <a:spcPts val="0"/>
              </a:spcBef>
              <a:spcAft>
                <a:spcPts val="0"/>
              </a:spcAft>
              <a:buNone/>
            </a:pPr>
            <a:r>
              <a:rPr b="1" i="0" lang="es-CO" sz="1723" u="none" cap="none" strike="noStrike">
                <a:solidFill>
                  <a:srgbClr val="0F243E"/>
                </a:solidFill>
                <a:latin typeface="Arial Rounded"/>
                <a:ea typeface="Arial Rounded"/>
                <a:cs typeface="Arial Rounded"/>
                <a:sym typeface="Arial Rounded"/>
              </a:rPr>
              <a:t>18 de marzo de 2019, Bogotá. D. C.</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sp>
        <p:nvSpPr>
          <p:cNvPr id="474" name="Google Shape;474;p97"/>
          <p:cNvSpPr/>
          <p:nvPr/>
        </p:nvSpPr>
        <p:spPr>
          <a:xfrm>
            <a:off x="1684721" y="6579834"/>
            <a:ext cx="8827697" cy="31063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723" u="none" cap="none" strike="noStrike">
              <a:solidFill>
                <a:srgbClr val="FFFFFF"/>
              </a:solidFill>
              <a:latin typeface="Calibri"/>
              <a:ea typeface="Calibri"/>
              <a:cs typeface="Calibri"/>
              <a:sym typeface="Calibri"/>
            </a:endParaRPr>
          </a:p>
        </p:txBody>
      </p:sp>
      <p:sp>
        <p:nvSpPr>
          <p:cNvPr id="475" name="Google Shape;475;p97"/>
          <p:cNvSpPr txBox="1"/>
          <p:nvPr/>
        </p:nvSpPr>
        <p:spPr>
          <a:xfrm>
            <a:off x="1684722" y="32847"/>
            <a:ext cx="7428104" cy="98578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CO" sz="2903" u="none" cap="none" strike="noStrike">
                <a:solidFill>
                  <a:srgbClr val="FFFFFF"/>
                </a:solidFill>
                <a:latin typeface="Arial Rounded"/>
                <a:ea typeface="Arial Rounded"/>
                <a:cs typeface="Arial Rounded"/>
                <a:sym typeface="Arial Rounded"/>
              </a:rPr>
              <a:t>EJECUCIÓN PRESUPUESTAL DE </a:t>
            </a:r>
            <a:endParaRPr/>
          </a:p>
          <a:p>
            <a:pPr indent="0" lvl="0" marL="0" marR="0" rtl="0" algn="l">
              <a:spcBef>
                <a:spcPts val="0"/>
              </a:spcBef>
              <a:spcAft>
                <a:spcPts val="0"/>
              </a:spcAft>
              <a:buNone/>
            </a:pPr>
            <a:r>
              <a:rPr b="1" i="0" lang="es-CO" sz="2903" u="none" cap="none" strike="noStrike">
                <a:solidFill>
                  <a:srgbClr val="FFFFFF"/>
                </a:solidFill>
                <a:latin typeface="Arial Rounded"/>
                <a:ea typeface="Arial Rounded"/>
                <a:cs typeface="Arial Rounded"/>
                <a:sym typeface="Arial Rounded"/>
              </a:rPr>
              <a:t>GASTOS* </a:t>
            </a:r>
            <a:r>
              <a:rPr b="1" i="0" lang="es-CO" sz="2903" u="none" cap="none" strike="noStrike">
                <a:solidFill>
                  <a:srgbClr val="85DFFF"/>
                </a:solidFill>
                <a:latin typeface="Arial Rounded"/>
                <a:ea typeface="Arial Rounded"/>
                <a:cs typeface="Arial Rounded"/>
                <a:sym typeface="Arial Rounded"/>
              </a:rPr>
              <a:t>SECTOR</a:t>
            </a:r>
            <a:r>
              <a:rPr b="1" i="0" lang="es-CO" sz="2903" u="none" cap="none" strike="noStrike">
                <a:solidFill>
                  <a:srgbClr val="FFFFFF"/>
                </a:solidFill>
                <a:latin typeface="Arial Rounded"/>
                <a:ea typeface="Arial Rounded"/>
                <a:cs typeface="Arial Rounded"/>
                <a:sym typeface="Arial Rounded"/>
              </a:rPr>
              <a:t>  2019</a:t>
            </a:r>
            <a:endParaRPr b="1" i="0" sz="2903" u="none" cap="none" strike="noStrike">
              <a:solidFill>
                <a:srgbClr val="A3E7FF"/>
              </a:solidFill>
              <a:latin typeface="Arial Rounded"/>
              <a:ea typeface="Arial Rounded"/>
              <a:cs typeface="Arial Rounded"/>
              <a:sym typeface="Arial Rounded"/>
            </a:endParaRPr>
          </a:p>
        </p:txBody>
      </p:sp>
      <p:sp>
        <p:nvSpPr>
          <p:cNvPr id="476" name="Google Shape;476;p97"/>
          <p:cNvSpPr/>
          <p:nvPr/>
        </p:nvSpPr>
        <p:spPr>
          <a:xfrm>
            <a:off x="1687182" y="1202851"/>
            <a:ext cx="3433536" cy="578249"/>
          </a:xfrm>
          <a:custGeom>
            <a:rect b="b" l="l" r="r" t="t"/>
            <a:pathLst>
              <a:path extrusionOk="0" h="914257" w="4572893">
                <a:moveTo>
                  <a:pt x="0" y="0"/>
                </a:moveTo>
                <a:lnTo>
                  <a:pt x="4572893" y="0"/>
                </a:lnTo>
                <a:lnTo>
                  <a:pt x="4122950" y="914257"/>
                </a:lnTo>
                <a:lnTo>
                  <a:pt x="0" y="914257"/>
                </a:lnTo>
                <a:lnTo>
                  <a:pt x="0" y="0"/>
                </a:lnTo>
                <a:close/>
              </a:path>
            </a:pathLst>
          </a:custGeom>
          <a:solidFill>
            <a:srgbClr val="DAE5F1"/>
          </a:solidFill>
          <a:ln>
            <a:noFill/>
          </a:ln>
        </p:spPr>
        <p:txBody>
          <a:bodyPr anchorCtr="0" anchor="ctr" bIns="41375" lIns="82750" spcFirstLastPara="1" rIns="82750" wrap="square" tIns="41375">
            <a:noAutofit/>
          </a:bodyPr>
          <a:lstStyle/>
          <a:p>
            <a:pPr indent="0" lvl="0" marL="0" marR="0" rtl="0" algn="ctr">
              <a:spcBef>
                <a:spcPts val="0"/>
              </a:spcBef>
              <a:spcAft>
                <a:spcPts val="0"/>
              </a:spcAft>
              <a:buNone/>
            </a:pPr>
            <a:r>
              <a:t/>
            </a:r>
            <a:endParaRPr b="0" i="0" sz="1723" u="none" cap="none" strike="noStrike">
              <a:solidFill>
                <a:srgbClr val="FFFFFF"/>
              </a:solidFill>
              <a:latin typeface="Calibri"/>
              <a:ea typeface="Calibri"/>
              <a:cs typeface="Calibri"/>
              <a:sym typeface="Calibri"/>
            </a:endParaRPr>
          </a:p>
        </p:txBody>
      </p:sp>
      <p:sp>
        <p:nvSpPr>
          <p:cNvPr id="477" name="Google Shape;477;p97"/>
          <p:cNvSpPr/>
          <p:nvPr/>
        </p:nvSpPr>
        <p:spPr>
          <a:xfrm>
            <a:off x="1549669" y="1303770"/>
            <a:ext cx="3240118" cy="60939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s-CO" sz="3359" u="none" cap="none" strike="noStrike">
                <a:solidFill>
                  <a:srgbClr val="002060"/>
                </a:solidFill>
                <a:latin typeface="Calibri"/>
                <a:ea typeface="Calibri"/>
                <a:cs typeface="Calibri"/>
                <a:sym typeface="Calibri"/>
              </a:rPr>
              <a:t>$227.167</a:t>
            </a:r>
            <a:endParaRPr b="1" i="0" sz="3359" u="none" cap="none" strike="noStrike">
              <a:solidFill>
                <a:srgbClr val="002060"/>
              </a:solidFill>
              <a:latin typeface="Calibri"/>
              <a:ea typeface="Calibri"/>
              <a:cs typeface="Calibri"/>
              <a:sym typeface="Calibri"/>
            </a:endParaRPr>
          </a:p>
        </p:txBody>
      </p:sp>
      <p:sp>
        <p:nvSpPr>
          <p:cNvPr id="478" name="Google Shape;478;p97"/>
          <p:cNvSpPr txBox="1"/>
          <p:nvPr/>
        </p:nvSpPr>
        <p:spPr>
          <a:xfrm>
            <a:off x="1687182" y="1077818"/>
            <a:ext cx="3923368" cy="315599"/>
          </a:xfrm>
          <a:prstGeom prst="rect">
            <a:avLst/>
          </a:prstGeom>
          <a:solidFill>
            <a:srgbClr val="00206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CO" sz="1451" u="none" cap="none" strike="noStrike">
                <a:solidFill>
                  <a:srgbClr val="FFFFFF"/>
                </a:solidFill>
                <a:latin typeface="Arial Rounded"/>
                <a:ea typeface="Arial Rounded"/>
                <a:cs typeface="Arial Rounded"/>
                <a:sym typeface="Arial Rounded"/>
              </a:rPr>
              <a:t>Total  Apropiación Vigente SECTOR  2019</a:t>
            </a:r>
            <a:endParaRPr/>
          </a:p>
        </p:txBody>
      </p:sp>
      <p:sp>
        <p:nvSpPr>
          <p:cNvPr id="479" name="Google Shape;479;p97"/>
          <p:cNvSpPr/>
          <p:nvPr/>
        </p:nvSpPr>
        <p:spPr>
          <a:xfrm>
            <a:off x="1818152" y="4962957"/>
            <a:ext cx="2775704" cy="1819522"/>
          </a:xfrm>
          <a:prstGeom prst="flowChartAlternateProcess">
            <a:avLst/>
          </a:prstGeom>
          <a:noFill/>
          <a:ln cap="flat" cmpd="sng" w="28575">
            <a:solidFill>
              <a:srgbClr val="8CB3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723" u="none" cap="none" strike="noStrike">
              <a:solidFill>
                <a:srgbClr val="FFFFFF"/>
              </a:solidFill>
              <a:latin typeface="Calibri"/>
              <a:ea typeface="Calibri"/>
              <a:cs typeface="Calibri"/>
              <a:sym typeface="Calibri"/>
            </a:endParaRPr>
          </a:p>
        </p:txBody>
      </p:sp>
      <p:sp>
        <p:nvSpPr>
          <p:cNvPr id="480" name="Google Shape;480;p97"/>
          <p:cNvSpPr txBox="1"/>
          <p:nvPr/>
        </p:nvSpPr>
        <p:spPr>
          <a:xfrm>
            <a:off x="2066827" y="4744733"/>
            <a:ext cx="2278355" cy="315599"/>
          </a:xfrm>
          <a:prstGeom prst="rect">
            <a:avLst/>
          </a:prstGeom>
          <a:solidFill>
            <a:srgbClr val="00206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i="0" sz="1451" u="none" cap="none" strike="noStrike">
              <a:solidFill>
                <a:srgbClr val="FFFFFF"/>
              </a:solidFill>
              <a:latin typeface="Arial Rounded"/>
              <a:ea typeface="Arial Rounded"/>
              <a:cs typeface="Arial Rounded"/>
              <a:sym typeface="Arial Rounded"/>
            </a:endParaRPr>
          </a:p>
        </p:txBody>
      </p:sp>
      <p:sp>
        <p:nvSpPr>
          <p:cNvPr id="481" name="Google Shape;481;p97"/>
          <p:cNvSpPr txBox="1"/>
          <p:nvPr/>
        </p:nvSpPr>
        <p:spPr>
          <a:xfrm>
            <a:off x="1879394" y="4735213"/>
            <a:ext cx="2832610" cy="3434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s-CO" sz="1632" u="none" cap="none" strike="noStrike">
                <a:solidFill>
                  <a:srgbClr val="538CD5"/>
                </a:solidFill>
                <a:latin typeface="Arial Rounded"/>
                <a:ea typeface="Arial Rounded"/>
                <a:cs typeface="Arial Rounded"/>
                <a:sym typeface="Arial Rounded"/>
              </a:rPr>
              <a:t>IPES  </a:t>
            </a:r>
            <a:r>
              <a:rPr b="1" i="0" lang="es-CO" sz="1632" u="none" cap="none" strike="noStrike">
                <a:solidFill>
                  <a:schemeClr val="lt1"/>
                </a:solidFill>
                <a:latin typeface="Arial Rounded"/>
                <a:ea typeface="Arial Rounded"/>
                <a:cs typeface="Arial Rounded"/>
                <a:sym typeface="Arial Rounded"/>
              </a:rPr>
              <a:t>$61.384 </a:t>
            </a:r>
            <a:r>
              <a:rPr b="1" i="0" lang="es-CO" sz="1200" u="none" cap="none" strike="noStrike">
                <a:solidFill>
                  <a:schemeClr val="lt1"/>
                </a:solidFill>
                <a:latin typeface="Arial Rounded"/>
                <a:ea typeface="Arial Rounded"/>
                <a:cs typeface="Arial Rounded"/>
                <a:sym typeface="Arial Rounded"/>
              </a:rPr>
              <a:t>(27,02%)</a:t>
            </a:r>
            <a:endParaRPr b="1" i="0" sz="1200" u="none" cap="none" strike="noStrike">
              <a:solidFill>
                <a:schemeClr val="lt1"/>
              </a:solidFill>
              <a:latin typeface="Arial Rounded"/>
              <a:ea typeface="Arial Rounded"/>
              <a:cs typeface="Arial Rounded"/>
              <a:sym typeface="Arial Rounded"/>
            </a:endParaRPr>
          </a:p>
        </p:txBody>
      </p:sp>
      <p:sp>
        <p:nvSpPr>
          <p:cNvPr id="482" name="Google Shape;482;p97"/>
          <p:cNvSpPr txBox="1"/>
          <p:nvPr/>
        </p:nvSpPr>
        <p:spPr>
          <a:xfrm>
            <a:off x="2469633" y="6107391"/>
            <a:ext cx="1837146" cy="2877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CO" sz="1270" u="none" cap="none" strike="noStrike">
                <a:solidFill>
                  <a:schemeClr val="dk1"/>
                </a:solidFill>
                <a:latin typeface="Arial Rounded"/>
                <a:ea typeface="Arial Rounded"/>
                <a:cs typeface="Arial Rounded"/>
                <a:sym typeface="Arial Rounded"/>
              </a:rPr>
              <a:t>$25.540 (41,61%)</a:t>
            </a:r>
            <a:endParaRPr b="1" i="0" sz="1270" u="none" cap="none" strike="noStrike">
              <a:solidFill>
                <a:schemeClr val="dk1"/>
              </a:solidFill>
              <a:latin typeface="Arial Rounded"/>
              <a:ea typeface="Arial Rounded"/>
              <a:cs typeface="Arial Rounded"/>
              <a:sym typeface="Arial Rounded"/>
            </a:endParaRPr>
          </a:p>
        </p:txBody>
      </p:sp>
      <p:sp>
        <p:nvSpPr>
          <p:cNvPr id="483" name="Google Shape;483;p97"/>
          <p:cNvSpPr/>
          <p:nvPr/>
        </p:nvSpPr>
        <p:spPr>
          <a:xfrm>
            <a:off x="4728009" y="4957113"/>
            <a:ext cx="2775704" cy="1825367"/>
          </a:xfrm>
          <a:prstGeom prst="flowChartAlternateProcess">
            <a:avLst/>
          </a:prstGeom>
          <a:noFill/>
          <a:ln cap="flat" cmpd="sng" w="28575">
            <a:solidFill>
              <a:srgbClr val="B7CCE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723" u="none" cap="none" strike="noStrike">
              <a:solidFill>
                <a:srgbClr val="00B050"/>
              </a:solidFill>
              <a:latin typeface="Calibri"/>
              <a:ea typeface="Calibri"/>
              <a:cs typeface="Calibri"/>
              <a:sym typeface="Calibri"/>
            </a:endParaRPr>
          </a:p>
        </p:txBody>
      </p:sp>
      <p:sp>
        <p:nvSpPr>
          <p:cNvPr id="484" name="Google Shape;484;p97"/>
          <p:cNvSpPr txBox="1"/>
          <p:nvPr/>
        </p:nvSpPr>
        <p:spPr>
          <a:xfrm>
            <a:off x="4917845" y="4730521"/>
            <a:ext cx="2433804" cy="315599"/>
          </a:xfrm>
          <a:prstGeom prst="rect">
            <a:avLst/>
          </a:prstGeom>
          <a:solidFill>
            <a:srgbClr val="00206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i="0" sz="1451" u="none" cap="none" strike="noStrike">
              <a:solidFill>
                <a:srgbClr val="00B050"/>
              </a:solidFill>
              <a:latin typeface="Arial Rounded"/>
              <a:ea typeface="Arial Rounded"/>
              <a:cs typeface="Arial Rounded"/>
              <a:sym typeface="Arial Rounded"/>
            </a:endParaRPr>
          </a:p>
        </p:txBody>
      </p:sp>
      <p:sp>
        <p:nvSpPr>
          <p:cNvPr id="485" name="Google Shape;485;p97"/>
          <p:cNvSpPr txBox="1"/>
          <p:nvPr/>
        </p:nvSpPr>
        <p:spPr>
          <a:xfrm>
            <a:off x="4847755" y="4735213"/>
            <a:ext cx="2571769" cy="59465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s-CO" sz="1632" u="none" cap="none" strike="noStrike">
                <a:solidFill>
                  <a:srgbClr val="538CD5"/>
                </a:solidFill>
                <a:latin typeface="Arial Rounded"/>
                <a:ea typeface="Arial Rounded"/>
                <a:cs typeface="Arial Rounded"/>
                <a:sym typeface="Arial Rounded"/>
              </a:rPr>
              <a:t>SDDE </a:t>
            </a:r>
            <a:r>
              <a:rPr b="1" i="0" lang="es-CO" sz="1632" u="none" cap="none" strike="noStrike">
                <a:solidFill>
                  <a:srgbClr val="00B050"/>
                </a:solidFill>
                <a:latin typeface="Arial Rounded"/>
                <a:ea typeface="Arial Rounded"/>
                <a:cs typeface="Arial Rounded"/>
                <a:sym typeface="Arial Rounded"/>
              </a:rPr>
              <a:t> </a:t>
            </a:r>
            <a:r>
              <a:rPr b="1" i="0" lang="es-CO" sz="1632" u="none" cap="none" strike="noStrike">
                <a:solidFill>
                  <a:schemeClr val="lt1"/>
                </a:solidFill>
                <a:latin typeface="Arial Rounded"/>
                <a:ea typeface="Arial Rounded"/>
                <a:cs typeface="Arial Rounded"/>
                <a:sym typeface="Arial Rounded"/>
              </a:rPr>
              <a:t>$142.241 </a:t>
            </a:r>
            <a:r>
              <a:rPr b="1" i="0" lang="es-CO" sz="1200" u="none" cap="none" strike="noStrike">
                <a:solidFill>
                  <a:schemeClr val="lt1"/>
                </a:solidFill>
                <a:latin typeface="Arial Rounded"/>
                <a:ea typeface="Arial Rounded"/>
                <a:cs typeface="Arial Rounded"/>
                <a:sym typeface="Arial Rounded"/>
              </a:rPr>
              <a:t>(62,62%)</a:t>
            </a:r>
            <a:endParaRPr b="1" i="0" sz="1200" u="none" cap="none" strike="noStrike">
              <a:solidFill>
                <a:schemeClr val="lt1"/>
              </a:solidFill>
              <a:latin typeface="Arial Rounded"/>
              <a:ea typeface="Arial Rounded"/>
              <a:cs typeface="Arial Rounded"/>
              <a:sym typeface="Arial Rounded"/>
            </a:endParaRPr>
          </a:p>
          <a:p>
            <a:pPr indent="0" lvl="0" marL="0" marR="0" rtl="0" algn="ctr">
              <a:spcBef>
                <a:spcPts val="0"/>
              </a:spcBef>
              <a:spcAft>
                <a:spcPts val="0"/>
              </a:spcAft>
              <a:buNone/>
            </a:pPr>
            <a:r>
              <a:t/>
            </a:r>
            <a:endParaRPr b="1" i="0" sz="1632" u="none" cap="none" strike="noStrike">
              <a:solidFill>
                <a:srgbClr val="00B050"/>
              </a:solidFill>
              <a:latin typeface="Arial Rounded"/>
              <a:ea typeface="Arial Rounded"/>
              <a:cs typeface="Arial Rounded"/>
              <a:sym typeface="Arial Rounded"/>
            </a:endParaRPr>
          </a:p>
        </p:txBody>
      </p:sp>
      <p:sp>
        <p:nvSpPr>
          <p:cNvPr id="486" name="Google Shape;486;p97"/>
          <p:cNvSpPr/>
          <p:nvPr/>
        </p:nvSpPr>
        <p:spPr>
          <a:xfrm>
            <a:off x="7630798" y="4964717"/>
            <a:ext cx="2775704" cy="1817762"/>
          </a:xfrm>
          <a:prstGeom prst="flowChartAlternateProcess">
            <a:avLst/>
          </a:prstGeom>
          <a:noFill/>
          <a:ln cap="flat" cmpd="sng" w="28575">
            <a:solidFill>
              <a:srgbClr val="93B3D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723" u="none" cap="none" strike="noStrike">
              <a:solidFill>
                <a:srgbClr val="00B050"/>
              </a:solidFill>
              <a:latin typeface="Calibri"/>
              <a:ea typeface="Calibri"/>
              <a:cs typeface="Calibri"/>
              <a:sym typeface="Calibri"/>
            </a:endParaRPr>
          </a:p>
        </p:txBody>
      </p:sp>
      <p:sp>
        <p:nvSpPr>
          <p:cNvPr id="487" name="Google Shape;487;p97"/>
          <p:cNvSpPr txBox="1"/>
          <p:nvPr/>
        </p:nvSpPr>
        <p:spPr>
          <a:xfrm>
            <a:off x="7859387" y="4722694"/>
            <a:ext cx="2278355" cy="315599"/>
          </a:xfrm>
          <a:prstGeom prst="rect">
            <a:avLst/>
          </a:prstGeom>
          <a:solidFill>
            <a:srgbClr val="00206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i="0" sz="1451" u="none" cap="none" strike="noStrike">
              <a:solidFill>
                <a:srgbClr val="FFFFFF"/>
              </a:solidFill>
              <a:latin typeface="Arial Rounded"/>
              <a:ea typeface="Arial Rounded"/>
              <a:cs typeface="Arial Rounded"/>
              <a:sym typeface="Arial Rounded"/>
            </a:endParaRPr>
          </a:p>
        </p:txBody>
      </p:sp>
      <p:sp>
        <p:nvSpPr>
          <p:cNvPr id="488" name="Google Shape;488;p97"/>
          <p:cNvSpPr txBox="1"/>
          <p:nvPr/>
        </p:nvSpPr>
        <p:spPr>
          <a:xfrm>
            <a:off x="7902296" y="4712588"/>
            <a:ext cx="2314450" cy="3434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s-CO" sz="1632" u="none" cap="none" strike="noStrike">
                <a:solidFill>
                  <a:srgbClr val="538CD5"/>
                </a:solidFill>
                <a:latin typeface="Arial Rounded"/>
                <a:ea typeface="Arial Rounded"/>
                <a:cs typeface="Arial Rounded"/>
                <a:sym typeface="Arial Rounded"/>
              </a:rPr>
              <a:t>IDT</a:t>
            </a:r>
            <a:r>
              <a:rPr b="1" i="0" lang="es-CO" sz="1632" u="none" cap="none" strike="noStrike">
                <a:solidFill>
                  <a:srgbClr val="00B050"/>
                </a:solidFill>
                <a:latin typeface="Arial Rounded"/>
                <a:ea typeface="Arial Rounded"/>
                <a:cs typeface="Arial Rounded"/>
                <a:sym typeface="Arial Rounded"/>
              </a:rPr>
              <a:t> </a:t>
            </a:r>
            <a:r>
              <a:rPr b="1" i="0" lang="es-CO" sz="1632" u="none" cap="none" strike="noStrike">
                <a:solidFill>
                  <a:schemeClr val="lt1"/>
                </a:solidFill>
                <a:latin typeface="Arial Rounded"/>
                <a:ea typeface="Arial Rounded"/>
                <a:cs typeface="Arial Rounded"/>
                <a:sym typeface="Arial Rounded"/>
              </a:rPr>
              <a:t>$23.541 </a:t>
            </a:r>
            <a:r>
              <a:rPr b="1" i="0" lang="es-CO" sz="1200" u="none" cap="none" strike="noStrike">
                <a:solidFill>
                  <a:schemeClr val="lt1"/>
                </a:solidFill>
                <a:latin typeface="Arial Rounded"/>
                <a:ea typeface="Arial Rounded"/>
                <a:cs typeface="Arial Rounded"/>
                <a:sym typeface="Arial Rounded"/>
              </a:rPr>
              <a:t>(10,36%)</a:t>
            </a:r>
            <a:endParaRPr b="1" i="0" sz="1200" u="none" cap="none" strike="noStrike">
              <a:solidFill>
                <a:schemeClr val="lt1"/>
              </a:solidFill>
              <a:latin typeface="Arial Rounded"/>
              <a:ea typeface="Arial Rounded"/>
              <a:cs typeface="Arial Rounded"/>
              <a:sym typeface="Arial Rounded"/>
            </a:endParaRPr>
          </a:p>
        </p:txBody>
      </p:sp>
      <p:graphicFrame>
        <p:nvGraphicFramePr>
          <p:cNvPr id="489" name="Google Shape;489;p97"/>
          <p:cNvGraphicFramePr/>
          <p:nvPr/>
        </p:nvGraphicFramePr>
        <p:xfrm>
          <a:off x="7663456" y="1012506"/>
          <a:ext cx="3000000" cy="3000000"/>
        </p:xfrm>
        <a:graphic>
          <a:graphicData uri="http://schemas.openxmlformats.org/drawingml/2006/table">
            <a:tbl>
              <a:tblPr>
                <a:noFill/>
                <a:tableStyleId>{DAFD46A7-334E-4D7B-BFCB-D10F1407420F}</a:tableStyleId>
              </a:tblPr>
              <a:tblGrid>
                <a:gridCol w="2721750"/>
              </a:tblGrid>
              <a:tr h="391650">
                <a:tc>
                  <a:txBody>
                    <a:bodyPr/>
                    <a:lstStyle/>
                    <a:p>
                      <a:pPr indent="0" lvl="0" marL="0" marR="0" rtl="0" algn="r">
                        <a:spcBef>
                          <a:spcPts val="0"/>
                        </a:spcBef>
                        <a:spcAft>
                          <a:spcPts val="0"/>
                        </a:spcAft>
                        <a:buNone/>
                      </a:pPr>
                      <a:r>
                        <a:rPr b="1" lang="es-CO" sz="1300" u="none" cap="none" strike="noStrike">
                          <a:solidFill>
                            <a:srgbClr val="0F243E"/>
                          </a:solidFill>
                          <a:latin typeface="Century Gothic"/>
                          <a:ea typeface="Century Gothic"/>
                          <a:cs typeface="Century Gothic"/>
                          <a:sym typeface="Century Gothic"/>
                        </a:rPr>
                        <a:t>Cifras en Millones de Pesos</a:t>
                      </a:r>
                      <a:endParaRPr b="1" i="0" sz="1300" u="none" cap="none" strike="noStrike">
                        <a:solidFill>
                          <a:srgbClr val="0F243E"/>
                        </a:solidFill>
                        <a:latin typeface="Century Gothic"/>
                        <a:ea typeface="Century Gothic"/>
                        <a:cs typeface="Century Gothic"/>
                        <a:sym typeface="Century Gothic"/>
                      </a:endParaRPr>
                    </a:p>
                  </a:txBody>
                  <a:tcPr marT="8625" marB="0" marR="8650" marL="8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pSp>
        <p:nvGrpSpPr>
          <p:cNvPr id="490" name="Google Shape;490;p97"/>
          <p:cNvGrpSpPr/>
          <p:nvPr/>
        </p:nvGrpSpPr>
        <p:grpSpPr>
          <a:xfrm>
            <a:off x="7937850" y="1232378"/>
            <a:ext cx="2566968" cy="183587"/>
            <a:chOff x="6891649" y="1513938"/>
            <a:chExt cx="2830201" cy="202413"/>
          </a:xfrm>
        </p:grpSpPr>
        <p:cxnSp>
          <p:nvCxnSpPr>
            <p:cNvPr id="491" name="Google Shape;491;p97"/>
            <p:cNvCxnSpPr/>
            <p:nvPr/>
          </p:nvCxnSpPr>
          <p:spPr>
            <a:xfrm rot="10800000">
              <a:off x="7058211" y="1620391"/>
              <a:ext cx="2663639" cy="0"/>
            </a:xfrm>
            <a:prstGeom prst="straightConnector1">
              <a:avLst/>
            </a:prstGeom>
            <a:noFill/>
            <a:ln cap="flat" cmpd="sng" w="12700">
              <a:solidFill>
                <a:srgbClr val="85DFFF"/>
              </a:solidFill>
              <a:prstDash val="solid"/>
              <a:round/>
              <a:headEnd len="sm" w="sm" type="none"/>
              <a:tailEnd len="sm" w="sm" type="none"/>
            </a:ln>
          </p:spPr>
        </p:cxnSp>
        <p:pic>
          <p:nvPicPr>
            <p:cNvPr descr="Imagen relacionada" id="492" name="Google Shape;492;p97"/>
            <p:cNvPicPr preferRelativeResize="0"/>
            <p:nvPr/>
          </p:nvPicPr>
          <p:blipFill rotWithShape="1">
            <a:blip r:embed="rId3">
              <a:alphaModFix/>
            </a:blip>
            <a:srcRect b="0" l="0" r="0" t="0"/>
            <a:stretch/>
          </p:blipFill>
          <p:spPr>
            <a:xfrm>
              <a:off x="6891649" y="1513938"/>
              <a:ext cx="173497" cy="202413"/>
            </a:xfrm>
            <a:prstGeom prst="rect">
              <a:avLst/>
            </a:prstGeom>
            <a:noFill/>
            <a:ln>
              <a:noFill/>
            </a:ln>
          </p:spPr>
        </p:pic>
      </p:grpSp>
      <p:sp>
        <p:nvSpPr>
          <p:cNvPr id="493" name="Google Shape;493;p97"/>
          <p:cNvSpPr/>
          <p:nvPr/>
        </p:nvSpPr>
        <p:spPr>
          <a:xfrm rot="5400000">
            <a:off x="2052954" y="5534385"/>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632" u="none" cap="none" strike="noStrike">
              <a:solidFill>
                <a:srgbClr val="FFFFFF"/>
              </a:solidFill>
              <a:latin typeface="Calibri"/>
              <a:ea typeface="Calibri"/>
              <a:cs typeface="Calibri"/>
              <a:sym typeface="Calibri"/>
            </a:endParaRPr>
          </a:p>
        </p:txBody>
      </p:sp>
      <p:sp>
        <p:nvSpPr>
          <p:cNvPr id="494" name="Google Shape;494;p97"/>
          <p:cNvSpPr txBox="1"/>
          <p:nvPr/>
        </p:nvSpPr>
        <p:spPr>
          <a:xfrm>
            <a:off x="2581328" y="5722263"/>
            <a:ext cx="1830209" cy="2877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CO" sz="1270" u="none" cap="none" strike="noStrike">
                <a:solidFill>
                  <a:schemeClr val="dk1"/>
                </a:solidFill>
                <a:latin typeface="Arial Rounded"/>
                <a:ea typeface="Arial Rounded"/>
                <a:cs typeface="Arial Rounded"/>
                <a:sym typeface="Arial Rounded"/>
              </a:rPr>
              <a:t>$2.438 (3,97%)</a:t>
            </a:r>
            <a:endParaRPr b="1" i="0" sz="1270" u="none" cap="none" strike="noStrike">
              <a:solidFill>
                <a:schemeClr val="dk1"/>
              </a:solidFill>
              <a:latin typeface="Arial Rounded"/>
              <a:ea typeface="Arial Rounded"/>
              <a:cs typeface="Arial Rounded"/>
              <a:sym typeface="Arial Rounded"/>
            </a:endParaRPr>
          </a:p>
        </p:txBody>
      </p:sp>
      <p:sp>
        <p:nvSpPr>
          <p:cNvPr id="495" name="Google Shape;495;p97"/>
          <p:cNvSpPr txBox="1"/>
          <p:nvPr/>
        </p:nvSpPr>
        <p:spPr>
          <a:xfrm>
            <a:off x="2191838" y="5484823"/>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CO" sz="1451" u="none" cap="none" strike="noStrike">
                <a:solidFill>
                  <a:srgbClr val="17365D"/>
                </a:solidFill>
                <a:latin typeface="Arial Rounded"/>
                <a:ea typeface="Arial Rounded"/>
                <a:cs typeface="Arial Rounded"/>
                <a:sym typeface="Arial Rounded"/>
              </a:rPr>
              <a:t>CDP por COMP.</a:t>
            </a:r>
            <a:endParaRPr/>
          </a:p>
        </p:txBody>
      </p:sp>
      <p:sp>
        <p:nvSpPr>
          <p:cNvPr id="496" name="Google Shape;496;p97"/>
          <p:cNvSpPr/>
          <p:nvPr/>
        </p:nvSpPr>
        <p:spPr>
          <a:xfrm rot="5400000">
            <a:off x="4998996" y="5182974"/>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632" u="none" cap="none" strike="noStrike">
              <a:solidFill>
                <a:srgbClr val="00B050"/>
              </a:solidFill>
              <a:latin typeface="Calibri"/>
              <a:ea typeface="Calibri"/>
              <a:cs typeface="Calibri"/>
              <a:sym typeface="Calibri"/>
            </a:endParaRPr>
          </a:p>
        </p:txBody>
      </p:sp>
      <p:sp>
        <p:nvSpPr>
          <p:cNvPr id="497" name="Google Shape;497;p97"/>
          <p:cNvSpPr txBox="1"/>
          <p:nvPr/>
        </p:nvSpPr>
        <p:spPr>
          <a:xfrm>
            <a:off x="5153863" y="5035132"/>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CO" sz="1451" u="none" cap="none" strike="noStrike">
                <a:solidFill>
                  <a:srgbClr val="17365D"/>
                </a:solidFill>
                <a:latin typeface="Arial Rounded"/>
                <a:ea typeface="Arial Rounded"/>
                <a:cs typeface="Arial Rounded"/>
                <a:sym typeface="Arial Rounded"/>
              </a:rPr>
              <a:t>COMPROMISOS</a:t>
            </a:r>
            <a:endParaRPr/>
          </a:p>
        </p:txBody>
      </p:sp>
      <p:sp>
        <p:nvSpPr>
          <p:cNvPr id="498" name="Google Shape;498;p97"/>
          <p:cNvSpPr/>
          <p:nvPr/>
        </p:nvSpPr>
        <p:spPr>
          <a:xfrm rot="5400000">
            <a:off x="4981934" y="5565225"/>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632" u="none" cap="none" strike="noStrike">
              <a:solidFill>
                <a:srgbClr val="00B050"/>
              </a:solidFill>
              <a:latin typeface="Calibri"/>
              <a:ea typeface="Calibri"/>
              <a:cs typeface="Calibri"/>
              <a:sym typeface="Calibri"/>
            </a:endParaRPr>
          </a:p>
        </p:txBody>
      </p:sp>
      <p:sp>
        <p:nvSpPr>
          <p:cNvPr id="499" name="Google Shape;499;p97"/>
          <p:cNvSpPr txBox="1"/>
          <p:nvPr/>
        </p:nvSpPr>
        <p:spPr>
          <a:xfrm>
            <a:off x="5120819" y="5472789"/>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CO" sz="1451" u="none" cap="none" strike="noStrike">
                <a:solidFill>
                  <a:srgbClr val="17365D"/>
                </a:solidFill>
                <a:latin typeface="Arial Rounded"/>
                <a:ea typeface="Arial Rounded"/>
                <a:cs typeface="Arial Rounded"/>
                <a:sym typeface="Arial Rounded"/>
              </a:rPr>
              <a:t>CDP por COMP.</a:t>
            </a:r>
            <a:endParaRPr/>
          </a:p>
        </p:txBody>
      </p:sp>
      <p:sp>
        <p:nvSpPr>
          <p:cNvPr id="500" name="Google Shape;500;p97"/>
          <p:cNvSpPr/>
          <p:nvPr/>
        </p:nvSpPr>
        <p:spPr>
          <a:xfrm rot="5400000">
            <a:off x="7865518" y="5204437"/>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632" u="none" cap="none" strike="noStrike">
              <a:solidFill>
                <a:srgbClr val="FFFFFF"/>
              </a:solidFill>
              <a:latin typeface="Calibri"/>
              <a:ea typeface="Calibri"/>
              <a:cs typeface="Calibri"/>
              <a:sym typeface="Calibri"/>
            </a:endParaRPr>
          </a:p>
        </p:txBody>
      </p:sp>
      <p:sp>
        <p:nvSpPr>
          <p:cNvPr id="501" name="Google Shape;501;p97"/>
          <p:cNvSpPr txBox="1"/>
          <p:nvPr/>
        </p:nvSpPr>
        <p:spPr>
          <a:xfrm>
            <a:off x="8015071" y="5086964"/>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CO" sz="1451" u="none" cap="none" strike="noStrike">
                <a:solidFill>
                  <a:srgbClr val="17365D"/>
                </a:solidFill>
                <a:latin typeface="Arial Rounded"/>
                <a:ea typeface="Arial Rounded"/>
                <a:cs typeface="Arial Rounded"/>
                <a:sym typeface="Arial Rounded"/>
              </a:rPr>
              <a:t>COMPROMISOS</a:t>
            </a:r>
            <a:endParaRPr/>
          </a:p>
        </p:txBody>
      </p:sp>
      <p:sp>
        <p:nvSpPr>
          <p:cNvPr id="502" name="Google Shape;502;p97"/>
          <p:cNvSpPr/>
          <p:nvPr/>
        </p:nvSpPr>
        <p:spPr>
          <a:xfrm rot="5400000">
            <a:off x="7865518" y="5583686"/>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632" u="none" cap="none" strike="noStrike">
              <a:solidFill>
                <a:srgbClr val="FFFFFF"/>
              </a:solidFill>
              <a:latin typeface="Calibri"/>
              <a:ea typeface="Calibri"/>
              <a:cs typeface="Calibri"/>
              <a:sym typeface="Calibri"/>
            </a:endParaRPr>
          </a:p>
        </p:txBody>
      </p:sp>
      <p:sp>
        <p:nvSpPr>
          <p:cNvPr id="503" name="Google Shape;503;p97"/>
          <p:cNvSpPr txBox="1"/>
          <p:nvPr/>
        </p:nvSpPr>
        <p:spPr>
          <a:xfrm>
            <a:off x="8045374" y="5491694"/>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CO" sz="1451" u="none" cap="none" strike="noStrike">
                <a:solidFill>
                  <a:srgbClr val="17365D"/>
                </a:solidFill>
                <a:latin typeface="Arial Rounded"/>
                <a:ea typeface="Arial Rounded"/>
                <a:cs typeface="Arial Rounded"/>
                <a:sym typeface="Arial Rounded"/>
              </a:rPr>
              <a:t>CDP por COMP.</a:t>
            </a:r>
            <a:endParaRPr/>
          </a:p>
        </p:txBody>
      </p:sp>
      <p:sp>
        <p:nvSpPr>
          <p:cNvPr id="504" name="Google Shape;504;p97"/>
          <p:cNvSpPr/>
          <p:nvPr/>
        </p:nvSpPr>
        <p:spPr>
          <a:xfrm>
            <a:off x="3746854" y="1904479"/>
            <a:ext cx="5810611" cy="594386"/>
          </a:xfrm>
          <a:prstGeom prst="flowChartAlternateProcess">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451" u="none" cap="none" strike="noStrike">
              <a:solidFill>
                <a:srgbClr val="FFFFFF"/>
              </a:solidFill>
              <a:latin typeface="Calibri"/>
              <a:ea typeface="Calibri"/>
              <a:cs typeface="Calibri"/>
              <a:sym typeface="Calibri"/>
            </a:endParaRPr>
          </a:p>
        </p:txBody>
      </p:sp>
      <p:sp>
        <p:nvSpPr>
          <p:cNvPr id="505" name="Google Shape;505;p97"/>
          <p:cNvSpPr txBox="1"/>
          <p:nvPr/>
        </p:nvSpPr>
        <p:spPr>
          <a:xfrm>
            <a:off x="1234211" y="2220738"/>
            <a:ext cx="2403538" cy="28777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s-CO" sz="1270" u="none" cap="none" strike="noStrike">
                <a:solidFill>
                  <a:srgbClr val="002060"/>
                </a:solidFill>
                <a:latin typeface="Arial Rounded"/>
                <a:ea typeface="Arial Rounded"/>
                <a:cs typeface="Arial Rounded"/>
                <a:sym typeface="Arial Rounded"/>
              </a:rPr>
              <a:t>Total COMPROMISOS</a:t>
            </a:r>
            <a:endParaRPr/>
          </a:p>
        </p:txBody>
      </p:sp>
      <p:sp>
        <p:nvSpPr>
          <p:cNvPr id="506" name="Google Shape;506;p97"/>
          <p:cNvSpPr txBox="1"/>
          <p:nvPr/>
        </p:nvSpPr>
        <p:spPr>
          <a:xfrm>
            <a:off x="1634801" y="1905568"/>
            <a:ext cx="2002949" cy="461665"/>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s-CO" sz="2400" u="none" cap="none" strike="noStrike">
                <a:solidFill>
                  <a:srgbClr val="7F7F7F"/>
                </a:solidFill>
                <a:latin typeface="Arial Rounded"/>
                <a:ea typeface="Arial Rounded"/>
                <a:cs typeface="Arial Rounded"/>
                <a:sym typeface="Arial Rounded"/>
              </a:rPr>
              <a:t>$190.483</a:t>
            </a:r>
            <a:endParaRPr b="1" i="0" sz="2400" u="none" cap="none" strike="noStrike">
              <a:solidFill>
                <a:srgbClr val="7F7F7F"/>
              </a:solidFill>
              <a:latin typeface="Arial Rounded"/>
              <a:ea typeface="Arial Rounded"/>
              <a:cs typeface="Arial Rounded"/>
              <a:sym typeface="Arial Rounded"/>
            </a:endParaRPr>
          </a:p>
        </p:txBody>
      </p:sp>
      <p:sp>
        <p:nvSpPr>
          <p:cNvPr id="507" name="Google Shape;507;p97"/>
          <p:cNvSpPr/>
          <p:nvPr/>
        </p:nvSpPr>
        <p:spPr>
          <a:xfrm>
            <a:off x="3784714" y="2599309"/>
            <a:ext cx="5810610" cy="594386"/>
          </a:xfrm>
          <a:prstGeom prst="flowChartAlternateProcess">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451" u="none" cap="none" strike="noStrike">
              <a:solidFill>
                <a:srgbClr val="FFFFFF"/>
              </a:solidFill>
              <a:latin typeface="Calibri"/>
              <a:ea typeface="Calibri"/>
              <a:cs typeface="Calibri"/>
              <a:sym typeface="Calibri"/>
            </a:endParaRPr>
          </a:p>
        </p:txBody>
      </p:sp>
      <p:sp>
        <p:nvSpPr>
          <p:cNvPr id="508" name="Google Shape;508;p97"/>
          <p:cNvSpPr/>
          <p:nvPr/>
        </p:nvSpPr>
        <p:spPr>
          <a:xfrm>
            <a:off x="3880382" y="2655618"/>
            <a:ext cx="665712" cy="478231"/>
          </a:xfrm>
          <a:prstGeom prst="flowChartAlternateProcess">
            <a:avLst/>
          </a:prstGeom>
          <a:solidFill>
            <a:srgbClr val="8CB3E3"/>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451" u="none" cap="none" strike="noStrike">
              <a:solidFill>
                <a:srgbClr val="FFFFFF"/>
              </a:solidFill>
              <a:latin typeface="Calibri"/>
              <a:ea typeface="Calibri"/>
              <a:cs typeface="Calibri"/>
              <a:sym typeface="Calibri"/>
            </a:endParaRPr>
          </a:p>
        </p:txBody>
      </p:sp>
      <p:sp>
        <p:nvSpPr>
          <p:cNvPr id="509" name="Google Shape;509;p97"/>
          <p:cNvSpPr txBox="1"/>
          <p:nvPr/>
        </p:nvSpPr>
        <p:spPr>
          <a:xfrm>
            <a:off x="3775228" y="2736043"/>
            <a:ext cx="906614" cy="3434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s-CO" sz="1632" u="none" cap="none" strike="noStrike">
                <a:solidFill>
                  <a:srgbClr val="FFFFFF"/>
                </a:solidFill>
                <a:latin typeface="Arial Rounded"/>
                <a:ea typeface="Arial Rounded"/>
                <a:cs typeface="Arial Rounded"/>
                <a:sym typeface="Arial Rounded"/>
              </a:rPr>
              <a:t>3,17%</a:t>
            </a:r>
            <a:endParaRPr b="1" i="0" sz="1632" u="none" cap="none" strike="noStrike">
              <a:solidFill>
                <a:srgbClr val="FFFFFF"/>
              </a:solidFill>
              <a:latin typeface="Arial Rounded"/>
              <a:ea typeface="Arial Rounded"/>
              <a:cs typeface="Arial Rounded"/>
              <a:sym typeface="Arial Rounded"/>
            </a:endParaRPr>
          </a:p>
        </p:txBody>
      </p:sp>
      <p:sp>
        <p:nvSpPr>
          <p:cNvPr id="510" name="Google Shape;510;p97"/>
          <p:cNvSpPr txBox="1"/>
          <p:nvPr/>
        </p:nvSpPr>
        <p:spPr>
          <a:xfrm>
            <a:off x="1272071" y="2915568"/>
            <a:ext cx="2403538" cy="28777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s-CO" sz="1270" u="none" cap="none" strike="noStrike">
                <a:solidFill>
                  <a:srgbClr val="002060"/>
                </a:solidFill>
                <a:latin typeface="Arial Rounded"/>
                <a:ea typeface="Arial Rounded"/>
                <a:cs typeface="Arial Rounded"/>
                <a:sym typeface="Arial Rounded"/>
              </a:rPr>
              <a:t>Total CDP por Comp.</a:t>
            </a:r>
            <a:endParaRPr/>
          </a:p>
        </p:txBody>
      </p:sp>
      <p:sp>
        <p:nvSpPr>
          <p:cNvPr id="511" name="Google Shape;511;p97"/>
          <p:cNvSpPr txBox="1"/>
          <p:nvPr/>
        </p:nvSpPr>
        <p:spPr>
          <a:xfrm>
            <a:off x="1672661" y="2600398"/>
            <a:ext cx="2002949" cy="461665"/>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s-CO" sz="2400" u="none" cap="none" strike="noStrike">
                <a:solidFill>
                  <a:srgbClr val="7F7F7F"/>
                </a:solidFill>
                <a:latin typeface="Arial Rounded"/>
                <a:ea typeface="Arial Rounded"/>
                <a:cs typeface="Arial Rounded"/>
                <a:sym typeface="Arial Rounded"/>
              </a:rPr>
              <a:t>$7.211</a:t>
            </a:r>
            <a:endParaRPr b="1" i="0" sz="2400" u="none" cap="none" strike="noStrike">
              <a:solidFill>
                <a:srgbClr val="7F7F7F"/>
              </a:solidFill>
              <a:latin typeface="Arial Rounded"/>
              <a:ea typeface="Arial Rounded"/>
              <a:cs typeface="Arial Rounded"/>
              <a:sym typeface="Arial Rounded"/>
            </a:endParaRPr>
          </a:p>
        </p:txBody>
      </p:sp>
      <p:sp>
        <p:nvSpPr>
          <p:cNvPr id="512" name="Google Shape;512;p97"/>
          <p:cNvSpPr/>
          <p:nvPr/>
        </p:nvSpPr>
        <p:spPr>
          <a:xfrm>
            <a:off x="3784713" y="3320159"/>
            <a:ext cx="5774560" cy="594386"/>
          </a:xfrm>
          <a:prstGeom prst="flowChartAlternateProcess">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451" u="none" cap="none" strike="noStrike">
              <a:solidFill>
                <a:srgbClr val="FFFFFF"/>
              </a:solidFill>
              <a:latin typeface="Calibri"/>
              <a:ea typeface="Calibri"/>
              <a:cs typeface="Calibri"/>
              <a:sym typeface="Calibri"/>
            </a:endParaRPr>
          </a:p>
        </p:txBody>
      </p:sp>
      <p:sp>
        <p:nvSpPr>
          <p:cNvPr id="513" name="Google Shape;513;p97"/>
          <p:cNvSpPr/>
          <p:nvPr/>
        </p:nvSpPr>
        <p:spPr>
          <a:xfrm>
            <a:off x="3881930" y="3363689"/>
            <a:ext cx="1852081" cy="478231"/>
          </a:xfrm>
          <a:prstGeom prst="flowChartAlternateProcess">
            <a:avLst/>
          </a:prstGeom>
          <a:solidFill>
            <a:srgbClr val="8CB3E3"/>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451" u="none" cap="none" strike="noStrike">
              <a:solidFill>
                <a:srgbClr val="FFFFFF"/>
              </a:solidFill>
              <a:latin typeface="Calibri"/>
              <a:ea typeface="Calibri"/>
              <a:cs typeface="Calibri"/>
              <a:sym typeface="Calibri"/>
            </a:endParaRPr>
          </a:p>
        </p:txBody>
      </p:sp>
      <p:sp>
        <p:nvSpPr>
          <p:cNvPr id="514" name="Google Shape;514;p97"/>
          <p:cNvSpPr txBox="1"/>
          <p:nvPr/>
        </p:nvSpPr>
        <p:spPr>
          <a:xfrm>
            <a:off x="3861535" y="3456893"/>
            <a:ext cx="990911" cy="3434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s-CO" sz="1632" u="none" cap="none" strike="noStrike">
                <a:solidFill>
                  <a:srgbClr val="FFFFFF"/>
                </a:solidFill>
                <a:latin typeface="Arial Rounded"/>
                <a:ea typeface="Arial Rounded"/>
                <a:cs typeface="Arial Rounded"/>
                <a:sym typeface="Arial Rounded"/>
              </a:rPr>
              <a:t>32,03%</a:t>
            </a:r>
            <a:endParaRPr b="1" i="0" sz="1632" u="none" cap="none" strike="noStrike">
              <a:solidFill>
                <a:srgbClr val="FFFFFF"/>
              </a:solidFill>
              <a:latin typeface="Arial Rounded"/>
              <a:ea typeface="Arial Rounded"/>
              <a:cs typeface="Arial Rounded"/>
              <a:sym typeface="Arial Rounded"/>
            </a:endParaRPr>
          </a:p>
        </p:txBody>
      </p:sp>
      <p:sp>
        <p:nvSpPr>
          <p:cNvPr id="515" name="Google Shape;515;p97"/>
          <p:cNvSpPr txBox="1"/>
          <p:nvPr/>
        </p:nvSpPr>
        <p:spPr>
          <a:xfrm>
            <a:off x="1726003" y="3321248"/>
            <a:ext cx="2002949" cy="42736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s-CO" sz="2177" u="none" cap="none" strike="noStrike">
                <a:solidFill>
                  <a:srgbClr val="7F7F7F"/>
                </a:solidFill>
                <a:latin typeface="Arial Rounded"/>
                <a:ea typeface="Arial Rounded"/>
                <a:cs typeface="Arial Rounded"/>
                <a:sym typeface="Arial Rounded"/>
              </a:rPr>
              <a:t>$72.763</a:t>
            </a:r>
            <a:endParaRPr b="1" i="0" sz="2177" u="none" cap="none" strike="noStrike">
              <a:solidFill>
                <a:srgbClr val="7F7F7F"/>
              </a:solidFill>
              <a:latin typeface="Arial Rounded"/>
              <a:ea typeface="Arial Rounded"/>
              <a:cs typeface="Arial Rounded"/>
              <a:sym typeface="Arial Rounded"/>
            </a:endParaRPr>
          </a:p>
        </p:txBody>
      </p:sp>
      <p:sp>
        <p:nvSpPr>
          <p:cNvPr id="516" name="Google Shape;516;p97"/>
          <p:cNvSpPr/>
          <p:nvPr/>
        </p:nvSpPr>
        <p:spPr>
          <a:xfrm>
            <a:off x="3784713" y="4016796"/>
            <a:ext cx="5810611" cy="595588"/>
          </a:xfrm>
          <a:prstGeom prst="flowChartAlternateProcess">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451" u="none" cap="none" strike="noStrike">
              <a:solidFill>
                <a:srgbClr val="FFFFFF"/>
              </a:solidFill>
              <a:latin typeface="Calibri"/>
              <a:ea typeface="Calibri"/>
              <a:cs typeface="Calibri"/>
              <a:sym typeface="Calibri"/>
            </a:endParaRPr>
          </a:p>
        </p:txBody>
      </p:sp>
      <p:sp>
        <p:nvSpPr>
          <p:cNvPr id="517" name="Google Shape;517;p97"/>
          <p:cNvSpPr/>
          <p:nvPr/>
        </p:nvSpPr>
        <p:spPr>
          <a:xfrm>
            <a:off x="3880381" y="4089428"/>
            <a:ext cx="1091808" cy="477972"/>
          </a:xfrm>
          <a:prstGeom prst="flowChartAlternateProcess">
            <a:avLst/>
          </a:prstGeom>
          <a:solidFill>
            <a:srgbClr val="8CB3E3"/>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451" u="none" cap="none" strike="noStrike">
              <a:solidFill>
                <a:srgbClr val="FFFFFF"/>
              </a:solidFill>
              <a:latin typeface="Calibri"/>
              <a:ea typeface="Calibri"/>
              <a:cs typeface="Calibri"/>
              <a:sym typeface="Calibri"/>
            </a:endParaRPr>
          </a:p>
        </p:txBody>
      </p:sp>
      <p:sp>
        <p:nvSpPr>
          <p:cNvPr id="518" name="Google Shape;518;p97"/>
          <p:cNvSpPr txBox="1"/>
          <p:nvPr/>
        </p:nvSpPr>
        <p:spPr>
          <a:xfrm>
            <a:off x="3821921" y="4180272"/>
            <a:ext cx="1020808" cy="3434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s-CO" sz="1632" u="none" cap="none" strike="noStrike">
                <a:solidFill>
                  <a:srgbClr val="FFFFFF"/>
                </a:solidFill>
                <a:latin typeface="Arial Rounded"/>
                <a:ea typeface="Arial Rounded"/>
                <a:cs typeface="Arial Rounded"/>
                <a:sym typeface="Arial Rounded"/>
              </a:rPr>
              <a:t>12,97%</a:t>
            </a:r>
            <a:endParaRPr b="1" i="0" sz="1632" u="none" cap="none" strike="noStrike">
              <a:solidFill>
                <a:srgbClr val="FFFFFF"/>
              </a:solidFill>
              <a:latin typeface="Arial Rounded"/>
              <a:ea typeface="Arial Rounded"/>
              <a:cs typeface="Arial Rounded"/>
              <a:sym typeface="Arial Rounded"/>
            </a:endParaRPr>
          </a:p>
        </p:txBody>
      </p:sp>
      <p:sp>
        <p:nvSpPr>
          <p:cNvPr id="519" name="Google Shape;519;p97"/>
          <p:cNvSpPr txBox="1"/>
          <p:nvPr/>
        </p:nvSpPr>
        <p:spPr>
          <a:xfrm>
            <a:off x="1500426" y="3643591"/>
            <a:ext cx="2203243" cy="28777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s-CO" sz="1270" u="none" cap="none" strike="noStrike">
                <a:solidFill>
                  <a:srgbClr val="002060"/>
                </a:solidFill>
                <a:latin typeface="Arial Rounded"/>
                <a:ea typeface="Arial Rounded"/>
                <a:cs typeface="Arial Rounded"/>
                <a:sym typeface="Arial Rounded"/>
              </a:rPr>
              <a:t>Total GIROS</a:t>
            </a:r>
            <a:endParaRPr/>
          </a:p>
        </p:txBody>
      </p:sp>
      <p:sp>
        <p:nvSpPr>
          <p:cNvPr id="520" name="Google Shape;520;p97"/>
          <p:cNvSpPr txBox="1"/>
          <p:nvPr/>
        </p:nvSpPr>
        <p:spPr>
          <a:xfrm>
            <a:off x="1672661" y="4026589"/>
            <a:ext cx="2002949" cy="461665"/>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s-CO" sz="2400" u="none" cap="none" strike="noStrike">
                <a:solidFill>
                  <a:srgbClr val="7F7F7F"/>
                </a:solidFill>
                <a:latin typeface="Arial Rounded"/>
                <a:ea typeface="Arial Rounded"/>
                <a:cs typeface="Arial Rounded"/>
                <a:sym typeface="Arial Rounded"/>
              </a:rPr>
              <a:t>$29.473</a:t>
            </a:r>
            <a:endParaRPr b="1" i="0" sz="2400" u="none" cap="none" strike="noStrike">
              <a:solidFill>
                <a:srgbClr val="7F7F7F"/>
              </a:solidFill>
              <a:latin typeface="Arial Rounded"/>
              <a:ea typeface="Arial Rounded"/>
              <a:cs typeface="Arial Rounded"/>
              <a:sym typeface="Arial Rounded"/>
            </a:endParaRPr>
          </a:p>
        </p:txBody>
      </p:sp>
      <p:sp>
        <p:nvSpPr>
          <p:cNvPr id="521" name="Google Shape;521;p97"/>
          <p:cNvSpPr/>
          <p:nvPr/>
        </p:nvSpPr>
        <p:spPr>
          <a:xfrm>
            <a:off x="3858491" y="1955142"/>
            <a:ext cx="4612410" cy="478231"/>
          </a:xfrm>
          <a:prstGeom prst="flowChartAlternateProcess">
            <a:avLst/>
          </a:prstGeom>
          <a:solidFill>
            <a:srgbClr val="8CB3E3"/>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451" u="none" cap="none" strike="noStrike">
              <a:solidFill>
                <a:srgbClr val="FFFFFF"/>
              </a:solidFill>
              <a:latin typeface="Calibri"/>
              <a:ea typeface="Calibri"/>
              <a:cs typeface="Calibri"/>
              <a:sym typeface="Calibri"/>
            </a:endParaRPr>
          </a:p>
        </p:txBody>
      </p:sp>
      <p:sp>
        <p:nvSpPr>
          <p:cNvPr id="522" name="Google Shape;522;p97"/>
          <p:cNvSpPr txBox="1"/>
          <p:nvPr/>
        </p:nvSpPr>
        <p:spPr>
          <a:xfrm>
            <a:off x="3644005" y="2012616"/>
            <a:ext cx="1500776" cy="3434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s-CO" sz="1632" u="none" cap="none" strike="noStrike">
                <a:solidFill>
                  <a:srgbClr val="FFFFFF"/>
                </a:solidFill>
                <a:latin typeface="Arial Rounded"/>
                <a:ea typeface="Arial Rounded"/>
                <a:cs typeface="Arial Rounded"/>
                <a:sym typeface="Arial Rounded"/>
              </a:rPr>
              <a:t>83,85%</a:t>
            </a:r>
            <a:endParaRPr b="1" i="0" sz="1632" u="none" cap="none" strike="noStrike">
              <a:solidFill>
                <a:srgbClr val="FFFFFF"/>
              </a:solidFill>
              <a:latin typeface="Arial Rounded"/>
              <a:ea typeface="Arial Rounded"/>
              <a:cs typeface="Arial Rounded"/>
              <a:sym typeface="Arial Rounded"/>
            </a:endParaRPr>
          </a:p>
        </p:txBody>
      </p:sp>
      <p:sp>
        <p:nvSpPr>
          <p:cNvPr id="523" name="Google Shape;523;p97"/>
          <p:cNvSpPr/>
          <p:nvPr/>
        </p:nvSpPr>
        <p:spPr>
          <a:xfrm rot="5400000">
            <a:off x="2056486" y="5204437"/>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632" u="none" cap="none" strike="noStrike">
              <a:solidFill>
                <a:srgbClr val="FFFFFF"/>
              </a:solidFill>
              <a:latin typeface="Calibri"/>
              <a:ea typeface="Calibri"/>
              <a:cs typeface="Calibri"/>
              <a:sym typeface="Calibri"/>
            </a:endParaRPr>
          </a:p>
        </p:txBody>
      </p:sp>
      <p:sp>
        <p:nvSpPr>
          <p:cNvPr id="524" name="Google Shape;524;p97"/>
          <p:cNvSpPr txBox="1"/>
          <p:nvPr/>
        </p:nvSpPr>
        <p:spPr>
          <a:xfrm>
            <a:off x="2481845" y="5313598"/>
            <a:ext cx="1837146" cy="2877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CO" sz="1270" u="none" cap="none" strike="noStrike">
                <a:solidFill>
                  <a:schemeClr val="dk1"/>
                </a:solidFill>
                <a:latin typeface="Arial Rounded"/>
                <a:ea typeface="Arial Rounded"/>
                <a:cs typeface="Arial Rounded"/>
                <a:sym typeface="Arial Rounded"/>
              </a:rPr>
              <a:t>$ 47.477 (77,34%)</a:t>
            </a:r>
            <a:endParaRPr b="1" i="0" sz="1270" u="none" cap="none" strike="noStrike">
              <a:solidFill>
                <a:schemeClr val="dk1"/>
              </a:solidFill>
              <a:latin typeface="Arial Rounded"/>
              <a:ea typeface="Arial Rounded"/>
              <a:cs typeface="Arial Rounded"/>
              <a:sym typeface="Arial Rounded"/>
            </a:endParaRPr>
          </a:p>
        </p:txBody>
      </p:sp>
      <p:sp>
        <p:nvSpPr>
          <p:cNvPr id="525" name="Google Shape;525;p97"/>
          <p:cNvSpPr txBox="1"/>
          <p:nvPr/>
        </p:nvSpPr>
        <p:spPr>
          <a:xfrm>
            <a:off x="2195371" y="5111999"/>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CO" sz="1451" u="none" cap="none" strike="noStrike">
                <a:solidFill>
                  <a:srgbClr val="17365D"/>
                </a:solidFill>
                <a:latin typeface="Arial Rounded"/>
                <a:ea typeface="Arial Rounded"/>
                <a:cs typeface="Arial Rounded"/>
                <a:sym typeface="Arial Rounded"/>
              </a:rPr>
              <a:t>COMPROMISOS</a:t>
            </a:r>
            <a:endParaRPr/>
          </a:p>
        </p:txBody>
      </p:sp>
      <p:sp>
        <p:nvSpPr>
          <p:cNvPr id="526" name="Google Shape;526;p97"/>
          <p:cNvSpPr/>
          <p:nvPr/>
        </p:nvSpPr>
        <p:spPr>
          <a:xfrm rot="5400000">
            <a:off x="2067398" y="5995507"/>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632" u="none" cap="none" strike="noStrike">
              <a:solidFill>
                <a:srgbClr val="FFFFFF"/>
              </a:solidFill>
              <a:latin typeface="Calibri"/>
              <a:ea typeface="Calibri"/>
              <a:cs typeface="Calibri"/>
              <a:sym typeface="Calibri"/>
            </a:endParaRPr>
          </a:p>
        </p:txBody>
      </p:sp>
      <p:sp>
        <p:nvSpPr>
          <p:cNvPr id="527" name="Google Shape;527;p97"/>
          <p:cNvSpPr txBox="1"/>
          <p:nvPr/>
        </p:nvSpPr>
        <p:spPr>
          <a:xfrm>
            <a:off x="2206283" y="5903071"/>
            <a:ext cx="858750"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CO" sz="1451" u="none" cap="none" strike="noStrike">
                <a:solidFill>
                  <a:srgbClr val="17365D"/>
                </a:solidFill>
                <a:latin typeface="Arial Rounded"/>
                <a:ea typeface="Arial Rounded"/>
                <a:cs typeface="Arial Rounded"/>
                <a:sym typeface="Arial Rounded"/>
              </a:rPr>
              <a:t>GIROS</a:t>
            </a:r>
            <a:endParaRPr/>
          </a:p>
        </p:txBody>
      </p:sp>
      <p:sp>
        <p:nvSpPr>
          <p:cNvPr id="528" name="Google Shape;528;p97"/>
          <p:cNvSpPr/>
          <p:nvPr/>
        </p:nvSpPr>
        <p:spPr>
          <a:xfrm rot="5400000">
            <a:off x="5013499" y="6063198"/>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632" u="none" cap="none" strike="noStrike">
              <a:solidFill>
                <a:srgbClr val="00B050"/>
              </a:solidFill>
              <a:latin typeface="Calibri"/>
              <a:ea typeface="Calibri"/>
              <a:cs typeface="Calibri"/>
              <a:sym typeface="Calibri"/>
            </a:endParaRPr>
          </a:p>
        </p:txBody>
      </p:sp>
      <p:sp>
        <p:nvSpPr>
          <p:cNvPr id="529" name="Google Shape;529;p97"/>
          <p:cNvSpPr txBox="1"/>
          <p:nvPr/>
        </p:nvSpPr>
        <p:spPr>
          <a:xfrm>
            <a:off x="5171479" y="5956987"/>
            <a:ext cx="858750"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CO" sz="1451" u="none" cap="none" strike="noStrike">
                <a:solidFill>
                  <a:srgbClr val="17365D"/>
                </a:solidFill>
                <a:latin typeface="Arial Rounded"/>
                <a:ea typeface="Arial Rounded"/>
                <a:cs typeface="Arial Rounded"/>
                <a:sym typeface="Arial Rounded"/>
              </a:rPr>
              <a:t>GIROS</a:t>
            </a:r>
            <a:endParaRPr/>
          </a:p>
        </p:txBody>
      </p:sp>
      <p:sp>
        <p:nvSpPr>
          <p:cNvPr id="530" name="Google Shape;530;p97"/>
          <p:cNvSpPr/>
          <p:nvPr/>
        </p:nvSpPr>
        <p:spPr>
          <a:xfrm rot="5400000">
            <a:off x="7902642" y="5976063"/>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632" u="none" cap="none" strike="noStrike">
              <a:solidFill>
                <a:srgbClr val="FFFFFF"/>
              </a:solidFill>
              <a:latin typeface="Calibri"/>
              <a:ea typeface="Calibri"/>
              <a:cs typeface="Calibri"/>
              <a:sym typeface="Calibri"/>
            </a:endParaRPr>
          </a:p>
        </p:txBody>
      </p:sp>
      <p:sp>
        <p:nvSpPr>
          <p:cNvPr id="531" name="Google Shape;531;p97"/>
          <p:cNvSpPr txBox="1"/>
          <p:nvPr/>
        </p:nvSpPr>
        <p:spPr>
          <a:xfrm>
            <a:off x="8041528" y="5883627"/>
            <a:ext cx="858750"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s-CO" sz="1451" u="none" cap="none" strike="noStrike">
                <a:solidFill>
                  <a:srgbClr val="17365D"/>
                </a:solidFill>
                <a:latin typeface="Arial Rounded"/>
                <a:ea typeface="Arial Rounded"/>
                <a:cs typeface="Arial Rounded"/>
                <a:sym typeface="Arial Rounded"/>
              </a:rPr>
              <a:t>GIROS</a:t>
            </a:r>
            <a:endParaRPr/>
          </a:p>
        </p:txBody>
      </p:sp>
      <p:sp>
        <p:nvSpPr>
          <p:cNvPr id="532" name="Google Shape;532;p97"/>
          <p:cNvSpPr txBox="1"/>
          <p:nvPr/>
        </p:nvSpPr>
        <p:spPr>
          <a:xfrm>
            <a:off x="7663457" y="1360811"/>
            <a:ext cx="2848963" cy="341444"/>
          </a:xfrm>
          <a:prstGeom prst="rect">
            <a:avLst/>
          </a:prstGeom>
          <a:noFill/>
          <a:ln>
            <a:noFill/>
          </a:ln>
        </p:spPr>
        <p:txBody>
          <a:bodyPr anchorCtr="0" anchor="t" bIns="44725" lIns="89450" spcFirstLastPara="1" rIns="89450" wrap="square" tIns="44725">
            <a:noAutofit/>
          </a:bodyPr>
          <a:lstStyle/>
          <a:p>
            <a:pPr indent="0" lvl="0" marL="0" marR="0" rtl="0" algn="r">
              <a:spcBef>
                <a:spcPts val="0"/>
              </a:spcBef>
              <a:spcAft>
                <a:spcPts val="0"/>
              </a:spcAft>
              <a:buNone/>
            </a:pPr>
            <a:r>
              <a:rPr b="1" i="0" lang="es-CO" sz="816" u="none" cap="none" strike="noStrike">
                <a:solidFill>
                  <a:schemeClr val="dk1"/>
                </a:solidFill>
                <a:latin typeface="Century Gothic"/>
                <a:ea typeface="Century Gothic"/>
                <a:cs typeface="Century Gothic"/>
                <a:sym typeface="Century Gothic"/>
              </a:rPr>
              <a:t>Fuente: </a:t>
            </a:r>
            <a:r>
              <a:rPr b="0" i="0" lang="es-CO" sz="816" u="none" cap="none" strike="noStrike">
                <a:solidFill>
                  <a:schemeClr val="dk1"/>
                </a:solidFill>
                <a:latin typeface="Century Gothic"/>
                <a:ea typeface="Century Gothic"/>
                <a:cs typeface="Century Gothic"/>
                <a:sym typeface="Century Gothic"/>
              </a:rPr>
              <a:t>Ppto de PREDIS a 20 de septiembre de 2019</a:t>
            </a:r>
            <a:endParaRPr/>
          </a:p>
          <a:p>
            <a:pPr indent="0" lvl="0" marL="0" marR="0" rtl="0" algn="l">
              <a:spcBef>
                <a:spcPts val="0"/>
              </a:spcBef>
              <a:spcAft>
                <a:spcPts val="0"/>
              </a:spcAft>
              <a:buNone/>
            </a:pPr>
            <a:r>
              <a:rPr b="0" i="0" lang="es-CO" sz="816" u="none" cap="none" strike="noStrike">
                <a:solidFill>
                  <a:schemeClr val="dk1"/>
                </a:solidFill>
                <a:latin typeface="Century Gothic"/>
                <a:ea typeface="Century Gothic"/>
                <a:cs typeface="Century Gothic"/>
                <a:sym typeface="Century Gothic"/>
              </a:rPr>
              <a:t>	</a:t>
            </a:r>
            <a:endParaRPr/>
          </a:p>
        </p:txBody>
      </p:sp>
      <p:sp>
        <p:nvSpPr>
          <p:cNvPr id="533" name="Google Shape;533;p97"/>
          <p:cNvSpPr txBox="1"/>
          <p:nvPr/>
        </p:nvSpPr>
        <p:spPr>
          <a:xfrm>
            <a:off x="5344653" y="5239206"/>
            <a:ext cx="1790488" cy="2862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60">
                <a:solidFill>
                  <a:schemeClr val="dk1"/>
                </a:solidFill>
                <a:latin typeface="Arial Rounded"/>
                <a:ea typeface="Arial Rounded"/>
                <a:cs typeface="Arial Rounded"/>
                <a:sym typeface="Arial Rounded"/>
              </a:rPr>
              <a:t>$125.706 (88,37%)</a:t>
            </a:r>
            <a:endParaRPr b="1" sz="1260">
              <a:solidFill>
                <a:schemeClr val="dk1"/>
              </a:solidFill>
              <a:latin typeface="Arial Rounded"/>
              <a:ea typeface="Arial Rounded"/>
              <a:cs typeface="Arial Rounded"/>
              <a:sym typeface="Arial Rounded"/>
            </a:endParaRPr>
          </a:p>
        </p:txBody>
      </p:sp>
      <p:sp>
        <p:nvSpPr>
          <p:cNvPr id="534" name="Google Shape;534;p97"/>
          <p:cNvSpPr txBox="1"/>
          <p:nvPr/>
        </p:nvSpPr>
        <p:spPr>
          <a:xfrm>
            <a:off x="5347865" y="5721468"/>
            <a:ext cx="1727795" cy="2862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60">
                <a:solidFill>
                  <a:schemeClr val="dk1"/>
                </a:solidFill>
                <a:latin typeface="Arial Rounded"/>
                <a:ea typeface="Arial Rounded"/>
                <a:cs typeface="Arial Rounded"/>
                <a:sym typeface="Arial Rounded"/>
              </a:rPr>
              <a:t>$2.538 (1,78%)</a:t>
            </a:r>
            <a:endParaRPr b="1" sz="1260">
              <a:solidFill>
                <a:schemeClr val="dk1"/>
              </a:solidFill>
              <a:latin typeface="Arial Rounded"/>
              <a:ea typeface="Arial Rounded"/>
              <a:cs typeface="Arial Rounded"/>
              <a:sym typeface="Arial Rounded"/>
            </a:endParaRPr>
          </a:p>
        </p:txBody>
      </p:sp>
      <p:sp>
        <p:nvSpPr>
          <p:cNvPr id="535" name="Google Shape;535;p97"/>
          <p:cNvSpPr txBox="1"/>
          <p:nvPr/>
        </p:nvSpPr>
        <p:spPr>
          <a:xfrm>
            <a:off x="5359141" y="6148631"/>
            <a:ext cx="2198010" cy="2862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60">
                <a:solidFill>
                  <a:schemeClr val="dk1"/>
                </a:solidFill>
                <a:latin typeface="Arial Rounded"/>
                <a:ea typeface="Arial Rounded"/>
                <a:cs typeface="Arial Rounded"/>
                <a:sym typeface="Arial Rounded"/>
              </a:rPr>
              <a:t>$37.984 (26,70%)</a:t>
            </a:r>
            <a:endParaRPr b="1" sz="1260">
              <a:solidFill>
                <a:schemeClr val="dk1"/>
              </a:solidFill>
              <a:latin typeface="Arial Rounded"/>
              <a:ea typeface="Arial Rounded"/>
              <a:cs typeface="Arial Rounded"/>
              <a:sym typeface="Arial Rounded"/>
            </a:endParaRPr>
          </a:p>
        </p:txBody>
      </p:sp>
      <p:sp>
        <p:nvSpPr>
          <p:cNvPr id="536" name="Google Shape;536;p97"/>
          <p:cNvSpPr txBox="1"/>
          <p:nvPr/>
        </p:nvSpPr>
        <p:spPr>
          <a:xfrm>
            <a:off x="8247398" y="6102996"/>
            <a:ext cx="1948537" cy="2862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60">
                <a:solidFill>
                  <a:schemeClr val="dk1"/>
                </a:solidFill>
                <a:latin typeface="Arial Rounded"/>
                <a:ea typeface="Arial Rounded"/>
                <a:cs typeface="Arial Rounded"/>
                <a:sym typeface="Arial Rounded"/>
              </a:rPr>
              <a:t>$9.238 (39,24%)</a:t>
            </a:r>
            <a:endParaRPr b="1" sz="1260">
              <a:solidFill>
                <a:schemeClr val="dk1"/>
              </a:solidFill>
              <a:latin typeface="Arial Rounded"/>
              <a:ea typeface="Arial Rounded"/>
              <a:cs typeface="Arial Rounded"/>
              <a:sym typeface="Arial Rounded"/>
            </a:endParaRPr>
          </a:p>
        </p:txBody>
      </p:sp>
      <p:sp>
        <p:nvSpPr>
          <p:cNvPr id="537" name="Google Shape;537;p97"/>
          <p:cNvSpPr txBox="1"/>
          <p:nvPr/>
        </p:nvSpPr>
        <p:spPr>
          <a:xfrm>
            <a:off x="8265564" y="5277232"/>
            <a:ext cx="2010317" cy="2862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60">
                <a:solidFill>
                  <a:schemeClr val="dk1"/>
                </a:solidFill>
                <a:latin typeface="Arial Rounded"/>
                <a:ea typeface="Arial Rounded"/>
                <a:cs typeface="Arial Rounded"/>
                <a:sym typeface="Arial Rounded"/>
              </a:rPr>
              <a:t>$17.301 (73,49%)</a:t>
            </a:r>
            <a:endParaRPr b="1" sz="1260">
              <a:solidFill>
                <a:schemeClr val="dk1"/>
              </a:solidFill>
              <a:latin typeface="Arial Rounded"/>
              <a:ea typeface="Arial Rounded"/>
              <a:cs typeface="Arial Rounded"/>
              <a:sym typeface="Arial Rounded"/>
            </a:endParaRPr>
          </a:p>
        </p:txBody>
      </p:sp>
      <p:sp>
        <p:nvSpPr>
          <p:cNvPr id="538" name="Google Shape;538;p97"/>
          <p:cNvSpPr txBox="1"/>
          <p:nvPr/>
        </p:nvSpPr>
        <p:spPr>
          <a:xfrm>
            <a:off x="8244291" y="5685813"/>
            <a:ext cx="1687295" cy="2862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60">
                <a:solidFill>
                  <a:schemeClr val="dk1"/>
                </a:solidFill>
                <a:latin typeface="Arial Rounded"/>
                <a:ea typeface="Arial Rounded"/>
                <a:cs typeface="Arial Rounded"/>
                <a:sym typeface="Arial Rounded"/>
              </a:rPr>
              <a:t>$2.235 (9,50%)</a:t>
            </a:r>
            <a:endParaRPr b="1" sz="1260">
              <a:solidFill>
                <a:schemeClr val="dk1"/>
              </a:solidFill>
              <a:latin typeface="Arial Rounded"/>
              <a:ea typeface="Arial Rounded"/>
              <a:cs typeface="Arial Rounded"/>
              <a:sym typeface="Arial Rounded"/>
            </a:endParaRPr>
          </a:p>
        </p:txBody>
      </p:sp>
      <p:sp>
        <p:nvSpPr>
          <p:cNvPr id="539" name="Google Shape;539;p97"/>
          <p:cNvSpPr/>
          <p:nvPr/>
        </p:nvSpPr>
        <p:spPr>
          <a:xfrm rot="5400000">
            <a:off x="2056485" y="6410487"/>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FFFFFF"/>
              </a:solidFill>
              <a:latin typeface="Calibri"/>
              <a:ea typeface="Calibri"/>
              <a:cs typeface="Calibri"/>
              <a:sym typeface="Calibri"/>
            </a:endParaRPr>
          </a:p>
        </p:txBody>
      </p:sp>
      <p:sp>
        <p:nvSpPr>
          <p:cNvPr id="540" name="Google Shape;540;p97"/>
          <p:cNvSpPr txBox="1"/>
          <p:nvPr/>
        </p:nvSpPr>
        <p:spPr>
          <a:xfrm>
            <a:off x="2195370" y="6318051"/>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SALDO DISPONIBLE</a:t>
            </a:r>
            <a:endParaRPr/>
          </a:p>
        </p:txBody>
      </p:sp>
      <p:sp>
        <p:nvSpPr>
          <p:cNvPr id="541" name="Google Shape;541;p97"/>
          <p:cNvSpPr txBox="1"/>
          <p:nvPr/>
        </p:nvSpPr>
        <p:spPr>
          <a:xfrm>
            <a:off x="2502505" y="6529214"/>
            <a:ext cx="2043589" cy="2877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70">
                <a:solidFill>
                  <a:schemeClr val="dk1"/>
                </a:solidFill>
                <a:latin typeface="Arial Rounded"/>
                <a:ea typeface="Arial Rounded"/>
                <a:cs typeface="Arial Rounded"/>
                <a:sym typeface="Arial Rounded"/>
              </a:rPr>
              <a:t>$11.470 (18,69%)</a:t>
            </a:r>
            <a:endParaRPr b="1" sz="1270">
              <a:solidFill>
                <a:schemeClr val="dk1"/>
              </a:solidFill>
              <a:latin typeface="Arial Rounded"/>
              <a:ea typeface="Arial Rounded"/>
              <a:cs typeface="Arial Rounded"/>
              <a:sym typeface="Arial Rounded"/>
            </a:endParaRPr>
          </a:p>
        </p:txBody>
      </p:sp>
      <p:sp>
        <p:nvSpPr>
          <p:cNvPr id="542" name="Google Shape;542;p97"/>
          <p:cNvSpPr/>
          <p:nvPr/>
        </p:nvSpPr>
        <p:spPr>
          <a:xfrm rot="5400000">
            <a:off x="5004415" y="6433112"/>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00B050"/>
              </a:solidFill>
              <a:latin typeface="Calibri"/>
              <a:ea typeface="Calibri"/>
              <a:cs typeface="Calibri"/>
              <a:sym typeface="Calibri"/>
            </a:endParaRPr>
          </a:p>
        </p:txBody>
      </p:sp>
      <p:sp>
        <p:nvSpPr>
          <p:cNvPr id="543" name="Google Shape;543;p97"/>
          <p:cNvSpPr txBox="1"/>
          <p:nvPr/>
        </p:nvSpPr>
        <p:spPr>
          <a:xfrm>
            <a:off x="5143300" y="6340676"/>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SALDO DISPONIBLE</a:t>
            </a:r>
            <a:endParaRPr/>
          </a:p>
        </p:txBody>
      </p:sp>
      <p:sp>
        <p:nvSpPr>
          <p:cNvPr id="544" name="Google Shape;544;p97"/>
          <p:cNvSpPr txBox="1"/>
          <p:nvPr/>
        </p:nvSpPr>
        <p:spPr>
          <a:xfrm>
            <a:off x="5352907" y="6544978"/>
            <a:ext cx="2198010" cy="2862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60">
                <a:solidFill>
                  <a:schemeClr val="dk1"/>
                </a:solidFill>
                <a:latin typeface="Arial Rounded"/>
                <a:ea typeface="Arial Rounded"/>
                <a:cs typeface="Arial Rounded"/>
                <a:sym typeface="Arial Rounded"/>
              </a:rPr>
              <a:t>$13.998 (9,84%)</a:t>
            </a:r>
            <a:endParaRPr b="1" sz="1260">
              <a:solidFill>
                <a:schemeClr val="dk1"/>
              </a:solidFill>
              <a:latin typeface="Arial Rounded"/>
              <a:ea typeface="Arial Rounded"/>
              <a:cs typeface="Arial Rounded"/>
              <a:sym typeface="Arial Rounded"/>
            </a:endParaRPr>
          </a:p>
        </p:txBody>
      </p:sp>
      <p:sp>
        <p:nvSpPr>
          <p:cNvPr id="545" name="Google Shape;545;p97"/>
          <p:cNvSpPr/>
          <p:nvPr/>
        </p:nvSpPr>
        <p:spPr>
          <a:xfrm rot="5400000">
            <a:off x="7891203" y="6360360"/>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FFFFFF"/>
              </a:solidFill>
              <a:latin typeface="Calibri"/>
              <a:ea typeface="Calibri"/>
              <a:cs typeface="Calibri"/>
              <a:sym typeface="Calibri"/>
            </a:endParaRPr>
          </a:p>
        </p:txBody>
      </p:sp>
      <p:sp>
        <p:nvSpPr>
          <p:cNvPr id="546" name="Google Shape;546;p97"/>
          <p:cNvSpPr txBox="1"/>
          <p:nvPr/>
        </p:nvSpPr>
        <p:spPr>
          <a:xfrm>
            <a:off x="8194252" y="6467350"/>
            <a:ext cx="1837146" cy="2862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60">
                <a:solidFill>
                  <a:schemeClr val="dk1"/>
                </a:solidFill>
                <a:latin typeface="Arial Rounded"/>
                <a:ea typeface="Arial Rounded"/>
                <a:cs typeface="Arial Rounded"/>
                <a:sym typeface="Arial Rounded"/>
              </a:rPr>
              <a:t>$4.005 (17,01%)</a:t>
            </a:r>
            <a:endParaRPr b="1" sz="1260">
              <a:solidFill>
                <a:schemeClr val="dk1"/>
              </a:solidFill>
              <a:latin typeface="Arial Rounded"/>
              <a:ea typeface="Arial Rounded"/>
              <a:cs typeface="Arial Rounded"/>
              <a:sym typeface="Arial Rounded"/>
            </a:endParaRPr>
          </a:p>
        </p:txBody>
      </p:sp>
      <p:sp>
        <p:nvSpPr>
          <p:cNvPr id="547" name="Google Shape;547;p97"/>
          <p:cNvSpPr txBox="1"/>
          <p:nvPr/>
        </p:nvSpPr>
        <p:spPr>
          <a:xfrm>
            <a:off x="8029158" y="6256625"/>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SALDO DISPONIBLE</a:t>
            </a:r>
            <a:endParaRPr/>
          </a:p>
        </p:txBody>
      </p:sp>
      <p:sp>
        <p:nvSpPr>
          <p:cNvPr id="548" name="Google Shape;548;p97"/>
          <p:cNvSpPr txBox="1"/>
          <p:nvPr/>
        </p:nvSpPr>
        <p:spPr>
          <a:xfrm>
            <a:off x="1404601" y="4349098"/>
            <a:ext cx="2403539" cy="28777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s-CO" sz="1270">
                <a:solidFill>
                  <a:srgbClr val="002060"/>
                </a:solidFill>
                <a:latin typeface="Arial Rounded"/>
                <a:ea typeface="Arial Rounded"/>
                <a:cs typeface="Arial Rounded"/>
                <a:sym typeface="Arial Rounded"/>
              </a:rPr>
              <a:t>Total SALDO Disp.</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3" name="Shape 553"/>
        <p:cNvGrpSpPr/>
        <p:nvPr/>
      </p:nvGrpSpPr>
      <p:grpSpPr>
        <a:xfrm>
          <a:off x="0" y="0"/>
          <a:ext cx="0" cy="0"/>
          <a:chOff x="0" y="0"/>
          <a:chExt cx="0" cy="0"/>
        </a:xfrm>
      </p:grpSpPr>
      <p:sp>
        <p:nvSpPr>
          <p:cNvPr id="554" name="Google Shape;554;p98"/>
          <p:cNvSpPr txBox="1"/>
          <p:nvPr/>
        </p:nvSpPr>
        <p:spPr>
          <a:xfrm>
            <a:off x="1684722" y="32846"/>
            <a:ext cx="7428104" cy="98578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2903">
                <a:solidFill>
                  <a:srgbClr val="FFFFFF"/>
                </a:solidFill>
                <a:latin typeface="Arial Rounded"/>
                <a:ea typeface="Arial Rounded"/>
                <a:cs typeface="Arial Rounded"/>
                <a:sym typeface="Arial Rounded"/>
              </a:rPr>
              <a:t>EJECUCIÓN PRESUPUESTAL DE </a:t>
            </a:r>
            <a:endParaRPr/>
          </a:p>
          <a:p>
            <a:pPr indent="0" lvl="0" marL="0" marR="0" rtl="0" algn="l">
              <a:spcBef>
                <a:spcPts val="0"/>
              </a:spcBef>
              <a:spcAft>
                <a:spcPts val="0"/>
              </a:spcAft>
              <a:buNone/>
            </a:pPr>
            <a:r>
              <a:rPr b="1" lang="es-CO" sz="2903">
                <a:solidFill>
                  <a:srgbClr val="FFFFFF"/>
                </a:solidFill>
                <a:latin typeface="Arial Rounded"/>
                <a:ea typeface="Arial Rounded"/>
                <a:cs typeface="Arial Rounded"/>
                <a:sym typeface="Arial Rounded"/>
              </a:rPr>
              <a:t>GASTOS 	DE </a:t>
            </a:r>
            <a:r>
              <a:rPr b="1" lang="es-CO" sz="2903">
                <a:solidFill>
                  <a:srgbClr val="85DFFF"/>
                </a:solidFill>
                <a:latin typeface="Arial Rounded"/>
                <a:ea typeface="Arial Rounded"/>
                <a:cs typeface="Arial Rounded"/>
                <a:sym typeface="Arial Rounded"/>
              </a:rPr>
              <a:t>FUNCIONAMIENTO</a:t>
            </a:r>
            <a:r>
              <a:rPr b="1" lang="es-CO" sz="2903">
                <a:solidFill>
                  <a:srgbClr val="FFFFFF"/>
                </a:solidFill>
                <a:latin typeface="Arial Rounded"/>
                <a:ea typeface="Arial Rounded"/>
                <a:cs typeface="Arial Rounded"/>
                <a:sym typeface="Arial Rounded"/>
              </a:rPr>
              <a:t>  2019</a:t>
            </a:r>
            <a:endParaRPr b="1" sz="2903">
              <a:solidFill>
                <a:srgbClr val="A3E7FF"/>
              </a:solidFill>
              <a:latin typeface="Arial Rounded"/>
              <a:ea typeface="Arial Rounded"/>
              <a:cs typeface="Arial Rounded"/>
              <a:sym typeface="Arial Rounded"/>
            </a:endParaRPr>
          </a:p>
        </p:txBody>
      </p:sp>
      <p:sp>
        <p:nvSpPr>
          <p:cNvPr id="555" name="Google Shape;555;p98"/>
          <p:cNvSpPr/>
          <p:nvPr/>
        </p:nvSpPr>
        <p:spPr>
          <a:xfrm>
            <a:off x="1687182" y="1202851"/>
            <a:ext cx="3433536" cy="578249"/>
          </a:xfrm>
          <a:custGeom>
            <a:rect b="b" l="l" r="r" t="t"/>
            <a:pathLst>
              <a:path extrusionOk="0" h="914257" w="4572893">
                <a:moveTo>
                  <a:pt x="0" y="0"/>
                </a:moveTo>
                <a:lnTo>
                  <a:pt x="4572893" y="0"/>
                </a:lnTo>
                <a:lnTo>
                  <a:pt x="4122950" y="914257"/>
                </a:lnTo>
                <a:lnTo>
                  <a:pt x="0" y="914257"/>
                </a:lnTo>
                <a:lnTo>
                  <a:pt x="0" y="0"/>
                </a:lnTo>
                <a:close/>
              </a:path>
            </a:pathLst>
          </a:custGeom>
          <a:solidFill>
            <a:srgbClr val="DAE5F1"/>
          </a:solidFill>
          <a:ln>
            <a:noFill/>
          </a:ln>
        </p:spPr>
        <p:txBody>
          <a:bodyPr anchorCtr="0" anchor="ctr" bIns="41375" lIns="82750" spcFirstLastPara="1" rIns="82750" wrap="square" tIns="41375">
            <a:noAutofit/>
          </a:bodyPr>
          <a:lstStyle/>
          <a:p>
            <a:pPr indent="0" lvl="0" marL="0" marR="0" rtl="0" algn="ctr">
              <a:spcBef>
                <a:spcPts val="0"/>
              </a:spcBef>
              <a:spcAft>
                <a:spcPts val="0"/>
              </a:spcAft>
              <a:buNone/>
            </a:pPr>
            <a:r>
              <a:t/>
            </a:r>
            <a:endParaRPr sz="1723">
              <a:solidFill>
                <a:srgbClr val="FFFFFF"/>
              </a:solidFill>
              <a:latin typeface="Calibri"/>
              <a:ea typeface="Calibri"/>
              <a:cs typeface="Calibri"/>
              <a:sym typeface="Calibri"/>
            </a:endParaRPr>
          </a:p>
        </p:txBody>
      </p:sp>
      <p:sp>
        <p:nvSpPr>
          <p:cNvPr id="556" name="Google Shape;556;p98"/>
          <p:cNvSpPr/>
          <p:nvPr/>
        </p:nvSpPr>
        <p:spPr>
          <a:xfrm>
            <a:off x="1549669" y="1303770"/>
            <a:ext cx="3240118" cy="60939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CO" sz="3359">
                <a:solidFill>
                  <a:srgbClr val="002060"/>
                </a:solidFill>
                <a:latin typeface="Calibri"/>
                <a:ea typeface="Calibri"/>
                <a:cs typeface="Calibri"/>
                <a:sym typeface="Calibri"/>
              </a:rPr>
              <a:t>$45.479</a:t>
            </a:r>
            <a:endParaRPr b="1" sz="3359">
              <a:solidFill>
                <a:srgbClr val="002060"/>
              </a:solidFill>
              <a:latin typeface="Calibri"/>
              <a:ea typeface="Calibri"/>
              <a:cs typeface="Calibri"/>
              <a:sym typeface="Calibri"/>
            </a:endParaRPr>
          </a:p>
        </p:txBody>
      </p:sp>
      <p:sp>
        <p:nvSpPr>
          <p:cNvPr id="557" name="Google Shape;557;p98"/>
          <p:cNvSpPr txBox="1"/>
          <p:nvPr/>
        </p:nvSpPr>
        <p:spPr>
          <a:xfrm>
            <a:off x="1687182" y="1077818"/>
            <a:ext cx="3923368" cy="315599"/>
          </a:xfrm>
          <a:prstGeom prst="rect">
            <a:avLst/>
          </a:prstGeom>
          <a:solidFill>
            <a:srgbClr val="00206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FFFFFF"/>
                </a:solidFill>
                <a:latin typeface="Arial Rounded"/>
                <a:ea typeface="Arial Rounded"/>
                <a:cs typeface="Arial Rounded"/>
                <a:sym typeface="Arial Rounded"/>
              </a:rPr>
              <a:t>Total  Apropiación Vigente SECTOR  2019</a:t>
            </a:r>
            <a:endParaRPr/>
          </a:p>
        </p:txBody>
      </p:sp>
      <p:graphicFrame>
        <p:nvGraphicFramePr>
          <p:cNvPr id="558" name="Google Shape;558;p98"/>
          <p:cNvGraphicFramePr/>
          <p:nvPr/>
        </p:nvGraphicFramePr>
        <p:xfrm>
          <a:off x="7663456" y="1012506"/>
          <a:ext cx="3000000" cy="3000000"/>
        </p:xfrm>
        <a:graphic>
          <a:graphicData uri="http://schemas.openxmlformats.org/drawingml/2006/table">
            <a:tbl>
              <a:tblPr>
                <a:noFill/>
                <a:tableStyleId>{DAFD46A7-334E-4D7B-BFCB-D10F1407420F}</a:tableStyleId>
              </a:tblPr>
              <a:tblGrid>
                <a:gridCol w="2721750"/>
              </a:tblGrid>
              <a:tr h="391650">
                <a:tc>
                  <a:txBody>
                    <a:bodyPr/>
                    <a:lstStyle/>
                    <a:p>
                      <a:pPr indent="0" lvl="0" marL="0" marR="0" rtl="0" algn="r">
                        <a:spcBef>
                          <a:spcPts val="0"/>
                        </a:spcBef>
                        <a:spcAft>
                          <a:spcPts val="0"/>
                        </a:spcAft>
                        <a:buNone/>
                      </a:pPr>
                      <a:r>
                        <a:rPr b="1" lang="es-CO" sz="1300" u="none" cap="none" strike="noStrike">
                          <a:solidFill>
                            <a:srgbClr val="0F243E"/>
                          </a:solidFill>
                          <a:latin typeface="Century Gothic"/>
                          <a:ea typeface="Century Gothic"/>
                          <a:cs typeface="Century Gothic"/>
                          <a:sym typeface="Century Gothic"/>
                        </a:rPr>
                        <a:t>Cifras en Millones de Pesos</a:t>
                      </a:r>
                      <a:endParaRPr b="1" i="0" sz="1300" u="none" cap="none" strike="noStrike">
                        <a:solidFill>
                          <a:srgbClr val="0F243E"/>
                        </a:solidFill>
                        <a:latin typeface="Century Gothic"/>
                        <a:ea typeface="Century Gothic"/>
                        <a:cs typeface="Century Gothic"/>
                        <a:sym typeface="Century Gothic"/>
                      </a:endParaRPr>
                    </a:p>
                  </a:txBody>
                  <a:tcPr marT="8625" marB="0" marR="8650" marL="8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pSp>
        <p:nvGrpSpPr>
          <p:cNvPr id="559" name="Google Shape;559;p98"/>
          <p:cNvGrpSpPr/>
          <p:nvPr/>
        </p:nvGrpSpPr>
        <p:grpSpPr>
          <a:xfrm>
            <a:off x="7937850" y="1232378"/>
            <a:ext cx="2566968" cy="183587"/>
            <a:chOff x="6891649" y="1513938"/>
            <a:chExt cx="2830201" cy="202413"/>
          </a:xfrm>
        </p:grpSpPr>
        <p:cxnSp>
          <p:nvCxnSpPr>
            <p:cNvPr id="560" name="Google Shape;560;p98"/>
            <p:cNvCxnSpPr/>
            <p:nvPr/>
          </p:nvCxnSpPr>
          <p:spPr>
            <a:xfrm rot="10800000">
              <a:off x="7058211" y="1620391"/>
              <a:ext cx="2663639" cy="0"/>
            </a:xfrm>
            <a:prstGeom prst="straightConnector1">
              <a:avLst/>
            </a:prstGeom>
            <a:noFill/>
            <a:ln cap="flat" cmpd="sng" w="12700">
              <a:solidFill>
                <a:srgbClr val="85DFFF"/>
              </a:solidFill>
              <a:prstDash val="solid"/>
              <a:round/>
              <a:headEnd len="sm" w="sm" type="none"/>
              <a:tailEnd len="sm" w="sm" type="none"/>
            </a:ln>
          </p:spPr>
        </p:cxnSp>
        <p:pic>
          <p:nvPicPr>
            <p:cNvPr descr="Imagen relacionada" id="561" name="Google Shape;561;p98"/>
            <p:cNvPicPr preferRelativeResize="0"/>
            <p:nvPr/>
          </p:nvPicPr>
          <p:blipFill rotWithShape="1">
            <a:blip r:embed="rId3">
              <a:alphaModFix/>
            </a:blip>
            <a:srcRect b="0" l="0" r="0" t="0"/>
            <a:stretch/>
          </p:blipFill>
          <p:spPr>
            <a:xfrm>
              <a:off x="6891649" y="1513938"/>
              <a:ext cx="173497" cy="202413"/>
            </a:xfrm>
            <a:prstGeom prst="rect">
              <a:avLst/>
            </a:prstGeom>
            <a:noFill/>
            <a:ln>
              <a:noFill/>
            </a:ln>
          </p:spPr>
        </p:pic>
      </p:grpSp>
      <p:sp>
        <p:nvSpPr>
          <p:cNvPr id="562" name="Google Shape;562;p98"/>
          <p:cNvSpPr/>
          <p:nvPr/>
        </p:nvSpPr>
        <p:spPr>
          <a:xfrm>
            <a:off x="3746854" y="1904479"/>
            <a:ext cx="5810611" cy="594386"/>
          </a:xfrm>
          <a:prstGeom prst="flowChartAlternateProcess">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51">
              <a:solidFill>
                <a:srgbClr val="FFFFFF"/>
              </a:solidFill>
              <a:latin typeface="Calibri"/>
              <a:ea typeface="Calibri"/>
              <a:cs typeface="Calibri"/>
              <a:sym typeface="Calibri"/>
            </a:endParaRPr>
          </a:p>
        </p:txBody>
      </p:sp>
      <p:sp>
        <p:nvSpPr>
          <p:cNvPr id="563" name="Google Shape;563;p98"/>
          <p:cNvSpPr txBox="1"/>
          <p:nvPr/>
        </p:nvSpPr>
        <p:spPr>
          <a:xfrm>
            <a:off x="1234211" y="2220738"/>
            <a:ext cx="2403538" cy="28777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s-CO" sz="1270">
                <a:solidFill>
                  <a:srgbClr val="002060"/>
                </a:solidFill>
                <a:latin typeface="Arial Rounded"/>
                <a:ea typeface="Arial Rounded"/>
                <a:cs typeface="Arial Rounded"/>
                <a:sym typeface="Arial Rounded"/>
              </a:rPr>
              <a:t>Total COMPROMISOS</a:t>
            </a:r>
            <a:endParaRPr/>
          </a:p>
        </p:txBody>
      </p:sp>
      <p:sp>
        <p:nvSpPr>
          <p:cNvPr id="564" name="Google Shape;564;p98"/>
          <p:cNvSpPr txBox="1"/>
          <p:nvPr/>
        </p:nvSpPr>
        <p:spPr>
          <a:xfrm>
            <a:off x="1634801" y="1905568"/>
            <a:ext cx="2002949" cy="461665"/>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s-CO" sz="2400">
                <a:solidFill>
                  <a:srgbClr val="7F7F7F"/>
                </a:solidFill>
                <a:latin typeface="Arial Rounded"/>
                <a:ea typeface="Arial Rounded"/>
                <a:cs typeface="Arial Rounded"/>
                <a:sym typeface="Arial Rounded"/>
              </a:rPr>
              <a:t>$29.517</a:t>
            </a:r>
            <a:endParaRPr b="1" sz="2400">
              <a:solidFill>
                <a:srgbClr val="7F7F7F"/>
              </a:solidFill>
              <a:latin typeface="Arial Rounded"/>
              <a:ea typeface="Arial Rounded"/>
              <a:cs typeface="Arial Rounded"/>
              <a:sym typeface="Arial Rounded"/>
            </a:endParaRPr>
          </a:p>
        </p:txBody>
      </p:sp>
      <p:sp>
        <p:nvSpPr>
          <p:cNvPr id="565" name="Google Shape;565;p98"/>
          <p:cNvSpPr/>
          <p:nvPr/>
        </p:nvSpPr>
        <p:spPr>
          <a:xfrm>
            <a:off x="3784714" y="2599309"/>
            <a:ext cx="5810610" cy="594386"/>
          </a:xfrm>
          <a:prstGeom prst="flowChartAlternateProcess">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51">
              <a:solidFill>
                <a:srgbClr val="FFFFFF"/>
              </a:solidFill>
              <a:latin typeface="Calibri"/>
              <a:ea typeface="Calibri"/>
              <a:cs typeface="Calibri"/>
              <a:sym typeface="Calibri"/>
            </a:endParaRPr>
          </a:p>
        </p:txBody>
      </p:sp>
      <p:sp>
        <p:nvSpPr>
          <p:cNvPr id="566" name="Google Shape;566;p98"/>
          <p:cNvSpPr/>
          <p:nvPr/>
        </p:nvSpPr>
        <p:spPr>
          <a:xfrm>
            <a:off x="3880383" y="2655618"/>
            <a:ext cx="713473" cy="478231"/>
          </a:xfrm>
          <a:prstGeom prst="flowChartAlternateProcess">
            <a:avLst/>
          </a:prstGeom>
          <a:solidFill>
            <a:srgbClr val="8CB3E3"/>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51">
              <a:solidFill>
                <a:srgbClr val="FFFFFF"/>
              </a:solidFill>
              <a:latin typeface="Calibri"/>
              <a:ea typeface="Calibri"/>
              <a:cs typeface="Calibri"/>
              <a:sym typeface="Calibri"/>
            </a:endParaRPr>
          </a:p>
        </p:txBody>
      </p:sp>
      <p:sp>
        <p:nvSpPr>
          <p:cNvPr id="567" name="Google Shape;567;p98"/>
          <p:cNvSpPr txBox="1"/>
          <p:nvPr/>
        </p:nvSpPr>
        <p:spPr>
          <a:xfrm>
            <a:off x="3775227" y="2736043"/>
            <a:ext cx="954378" cy="3434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CO" sz="1632">
                <a:solidFill>
                  <a:srgbClr val="FFFFFF"/>
                </a:solidFill>
                <a:latin typeface="Arial Rounded"/>
                <a:ea typeface="Arial Rounded"/>
                <a:cs typeface="Arial Rounded"/>
                <a:sym typeface="Arial Rounded"/>
              </a:rPr>
              <a:t>4,15%</a:t>
            </a:r>
            <a:endParaRPr b="1" sz="1632">
              <a:solidFill>
                <a:srgbClr val="FFFFFF"/>
              </a:solidFill>
              <a:latin typeface="Arial Rounded"/>
              <a:ea typeface="Arial Rounded"/>
              <a:cs typeface="Arial Rounded"/>
              <a:sym typeface="Arial Rounded"/>
            </a:endParaRPr>
          </a:p>
        </p:txBody>
      </p:sp>
      <p:sp>
        <p:nvSpPr>
          <p:cNvPr id="568" name="Google Shape;568;p98"/>
          <p:cNvSpPr txBox="1"/>
          <p:nvPr/>
        </p:nvSpPr>
        <p:spPr>
          <a:xfrm>
            <a:off x="1272071" y="2915568"/>
            <a:ext cx="2403538" cy="28777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s-CO" sz="1270">
                <a:solidFill>
                  <a:srgbClr val="002060"/>
                </a:solidFill>
                <a:latin typeface="Arial Rounded"/>
                <a:ea typeface="Arial Rounded"/>
                <a:cs typeface="Arial Rounded"/>
                <a:sym typeface="Arial Rounded"/>
              </a:rPr>
              <a:t>Total CDP por Comp.</a:t>
            </a:r>
            <a:endParaRPr/>
          </a:p>
        </p:txBody>
      </p:sp>
      <p:sp>
        <p:nvSpPr>
          <p:cNvPr id="569" name="Google Shape;569;p98"/>
          <p:cNvSpPr txBox="1"/>
          <p:nvPr/>
        </p:nvSpPr>
        <p:spPr>
          <a:xfrm>
            <a:off x="1672661" y="2600398"/>
            <a:ext cx="2002949" cy="461665"/>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s-CO" sz="2400">
                <a:solidFill>
                  <a:srgbClr val="7F7F7F"/>
                </a:solidFill>
                <a:latin typeface="Arial Rounded"/>
                <a:ea typeface="Arial Rounded"/>
                <a:cs typeface="Arial Rounded"/>
                <a:sym typeface="Arial Rounded"/>
              </a:rPr>
              <a:t>$1.885</a:t>
            </a:r>
            <a:endParaRPr b="1" sz="2400">
              <a:solidFill>
                <a:srgbClr val="7F7F7F"/>
              </a:solidFill>
              <a:latin typeface="Arial Rounded"/>
              <a:ea typeface="Arial Rounded"/>
              <a:cs typeface="Arial Rounded"/>
              <a:sym typeface="Arial Rounded"/>
            </a:endParaRPr>
          </a:p>
        </p:txBody>
      </p:sp>
      <p:sp>
        <p:nvSpPr>
          <p:cNvPr id="570" name="Google Shape;570;p98"/>
          <p:cNvSpPr/>
          <p:nvPr/>
        </p:nvSpPr>
        <p:spPr>
          <a:xfrm>
            <a:off x="3784713" y="3320159"/>
            <a:ext cx="5774560" cy="594386"/>
          </a:xfrm>
          <a:prstGeom prst="flowChartAlternateProcess">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51">
              <a:solidFill>
                <a:srgbClr val="FFFFFF"/>
              </a:solidFill>
              <a:latin typeface="Calibri"/>
              <a:ea typeface="Calibri"/>
              <a:cs typeface="Calibri"/>
              <a:sym typeface="Calibri"/>
            </a:endParaRPr>
          </a:p>
        </p:txBody>
      </p:sp>
      <p:sp>
        <p:nvSpPr>
          <p:cNvPr id="571" name="Google Shape;571;p98"/>
          <p:cNvSpPr/>
          <p:nvPr/>
        </p:nvSpPr>
        <p:spPr>
          <a:xfrm>
            <a:off x="3881931" y="3363689"/>
            <a:ext cx="3073794" cy="478231"/>
          </a:xfrm>
          <a:prstGeom prst="flowChartAlternateProcess">
            <a:avLst/>
          </a:prstGeom>
          <a:solidFill>
            <a:srgbClr val="8CB3E3"/>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51">
              <a:solidFill>
                <a:srgbClr val="FFFFFF"/>
              </a:solidFill>
              <a:latin typeface="Calibri"/>
              <a:ea typeface="Calibri"/>
              <a:cs typeface="Calibri"/>
              <a:sym typeface="Calibri"/>
            </a:endParaRPr>
          </a:p>
        </p:txBody>
      </p:sp>
      <p:sp>
        <p:nvSpPr>
          <p:cNvPr id="572" name="Google Shape;572;p98"/>
          <p:cNvSpPr txBox="1"/>
          <p:nvPr/>
        </p:nvSpPr>
        <p:spPr>
          <a:xfrm>
            <a:off x="3658420" y="3445581"/>
            <a:ext cx="1345476" cy="3434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CO" sz="1632">
                <a:solidFill>
                  <a:srgbClr val="FFFFFF"/>
                </a:solidFill>
                <a:latin typeface="Arial Rounded"/>
                <a:ea typeface="Arial Rounded"/>
                <a:cs typeface="Arial Rounded"/>
                <a:sym typeface="Arial Rounded"/>
              </a:rPr>
              <a:t>58,22%</a:t>
            </a:r>
            <a:endParaRPr b="1" sz="1632">
              <a:solidFill>
                <a:srgbClr val="FFFFFF"/>
              </a:solidFill>
              <a:latin typeface="Arial Rounded"/>
              <a:ea typeface="Arial Rounded"/>
              <a:cs typeface="Arial Rounded"/>
              <a:sym typeface="Arial Rounded"/>
            </a:endParaRPr>
          </a:p>
        </p:txBody>
      </p:sp>
      <p:sp>
        <p:nvSpPr>
          <p:cNvPr id="573" name="Google Shape;573;p98"/>
          <p:cNvSpPr txBox="1"/>
          <p:nvPr/>
        </p:nvSpPr>
        <p:spPr>
          <a:xfrm>
            <a:off x="1726003" y="3321248"/>
            <a:ext cx="2002949" cy="42736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s-CO" sz="2177">
                <a:solidFill>
                  <a:srgbClr val="7F7F7F"/>
                </a:solidFill>
                <a:latin typeface="Arial Rounded"/>
                <a:ea typeface="Arial Rounded"/>
                <a:cs typeface="Arial Rounded"/>
                <a:sym typeface="Arial Rounded"/>
              </a:rPr>
              <a:t>$26.479</a:t>
            </a:r>
            <a:endParaRPr b="1" sz="2177">
              <a:solidFill>
                <a:srgbClr val="7F7F7F"/>
              </a:solidFill>
              <a:latin typeface="Arial Rounded"/>
              <a:ea typeface="Arial Rounded"/>
              <a:cs typeface="Arial Rounded"/>
              <a:sym typeface="Arial Rounded"/>
            </a:endParaRPr>
          </a:p>
        </p:txBody>
      </p:sp>
      <p:sp>
        <p:nvSpPr>
          <p:cNvPr id="574" name="Google Shape;574;p98"/>
          <p:cNvSpPr/>
          <p:nvPr/>
        </p:nvSpPr>
        <p:spPr>
          <a:xfrm>
            <a:off x="3784713" y="4016796"/>
            <a:ext cx="5810611" cy="595588"/>
          </a:xfrm>
          <a:prstGeom prst="flowChartAlternateProcess">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51">
              <a:solidFill>
                <a:srgbClr val="FFFFFF"/>
              </a:solidFill>
              <a:latin typeface="Calibri"/>
              <a:ea typeface="Calibri"/>
              <a:cs typeface="Calibri"/>
              <a:sym typeface="Calibri"/>
            </a:endParaRPr>
          </a:p>
        </p:txBody>
      </p:sp>
      <p:sp>
        <p:nvSpPr>
          <p:cNvPr id="575" name="Google Shape;575;p98"/>
          <p:cNvSpPr/>
          <p:nvPr/>
        </p:nvSpPr>
        <p:spPr>
          <a:xfrm>
            <a:off x="3880380" y="4089428"/>
            <a:ext cx="2034625" cy="477972"/>
          </a:xfrm>
          <a:prstGeom prst="flowChartAlternateProcess">
            <a:avLst/>
          </a:prstGeom>
          <a:solidFill>
            <a:srgbClr val="8CB3E3"/>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51">
              <a:solidFill>
                <a:srgbClr val="FFFFFF"/>
              </a:solidFill>
              <a:latin typeface="Calibri"/>
              <a:ea typeface="Calibri"/>
              <a:cs typeface="Calibri"/>
              <a:sym typeface="Calibri"/>
            </a:endParaRPr>
          </a:p>
        </p:txBody>
      </p:sp>
      <p:sp>
        <p:nvSpPr>
          <p:cNvPr id="576" name="Google Shape;576;p98"/>
          <p:cNvSpPr txBox="1"/>
          <p:nvPr/>
        </p:nvSpPr>
        <p:spPr>
          <a:xfrm>
            <a:off x="3844546" y="4180272"/>
            <a:ext cx="972175" cy="3434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CO" sz="1632">
                <a:solidFill>
                  <a:srgbClr val="FFFFFF"/>
                </a:solidFill>
                <a:latin typeface="Arial Rounded"/>
                <a:ea typeface="Arial Rounded"/>
                <a:cs typeface="Arial Rounded"/>
                <a:sym typeface="Arial Rounded"/>
              </a:rPr>
              <a:t>30,95%</a:t>
            </a:r>
            <a:endParaRPr b="1" sz="1632">
              <a:solidFill>
                <a:srgbClr val="FFFFFF"/>
              </a:solidFill>
              <a:latin typeface="Arial Rounded"/>
              <a:ea typeface="Arial Rounded"/>
              <a:cs typeface="Arial Rounded"/>
              <a:sym typeface="Arial Rounded"/>
            </a:endParaRPr>
          </a:p>
        </p:txBody>
      </p:sp>
      <p:sp>
        <p:nvSpPr>
          <p:cNvPr id="577" name="Google Shape;577;p98"/>
          <p:cNvSpPr txBox="1"/>
          <p:nvPr/>
        </p:nvSpPr>
        <p:spPr>
          <a:xfrm>
            <a:off x="1672661" y="4026589"/>
            <a:ext cx="2002949" cy="461665"/>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s-CO" sz="2400">
                <a:solidFill>
                  <a:srgbClr val="7F7F7F"/>
                </a:solidFill>
                <a:latin typeface="Arial Rounded"/>
                <a:ea typeface="Arial Rounded"/>
                <a:cs typeface="Arial Rounded"/>
                <a:sym typeface="Arial Rounded"/>
              </a:rPr>
              <a:t>$14.076</a:t>
            </a:r>
            <a:endParaRPr b="1" sz="2400">
              <a:solidFill>
                <a:srgbClr val="7F7F7F"/>
              </a:solidFill>
              <a:latin typeface="Arial Rounded"/>
              <a:ea typeface="Arial Rounded"/>
              <a:cs typeface="Arial Rounded"/>
              <a:sym typeface="Arial Rounded"/>
            </a:endParaRPr>
          </a:p>
        </p:txBody>
      </p:sp>
      <p:sp>
        <p:nvSpPr>
          <p:cNvPr id="578" name="Google Shape;578;p98"/>
          <p:cNvSpPr/>
          <p:nvPr/>
        </p:nvSpPr>
        <p:spPr>
          <a:xfrm>
            <a:off x="3858492" y="1955142"/>
            <a:ext cx="3276649" cy="478231"/>
          </a:xfrm>
          <a:prstGeom prst="flowChartAlternateProcess">
            <a:avLst/>
          </a:prstGeom>
          <a:solidFill>
            <a:srgbClr val="8CB3E3"/>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51">
              <a:solidFill>
                <a:srgbClr val="FFFFFF"/>
              </a:solidFill>
              <a:latin typeface="Calibri"/>
              <a:ea typeface="Calibri"/>
              <a:cs typeface="Calibri"/>
              <a:sym typeface="Calibri"/>
            </a:endParaRPr>
          </a:p>
        </p:txBody>
      </p:sp>
      <p:sp>
        <p:nvSpPr>
          <p:cNvPr id="579" name="Google Shape;579;p98"/>
          <p:cNvSpPr txBox="1"/>
          <p:nvPr/>
        </p:nvSpPr>
        <p:spPr>
          <a:xfrm>
            <a:off x="3822249" y="2023928"/>
            <a:ext cx="1017097" cy="3434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CO" sz="1632">
                <a:solidFill>
                  <a:srgbClr val="FFFFFF"/>
                </a:solidFill>
                <a:latin typeface="Arial Rounded"/>
                <a:ea typeface="Arial Rounded"/>
                <a:cs typeface="Arial Rounded"/>
                <a:sym typeface="Arial Rounded"/>
              </a:rPr>
              <a:t>64,90%</a:t>
            </a:r>
            <a:endParaRPr b="1" sz="1632">
              <a:solidFill>
                <a:srgbClr val="FFFFFF"/>
              </a:solidFill>
              <a:latin typeface="Arial Rounded"/>
              <a:ea typeface="Arial Rounded"/>
              <a:cs typeface="Arial Rounded"/>
              <a:sym typeface="Arial Rounded"/>
            </a:endParaRPr>
          </a:p>
        </p:txBody>
      </p:sp>
      <p:sp>
        <p:nvSpPr>
          <p:cNvPr id="580" name="Google Shape;580;p98"/>
          <p:cNvSpPr/>
          <p:nvPr/>
        </p:nvSpPr>
        <p:spPr>
          <a:xfrm>
            <a:off x="1684721" y="6579834"/>
            <a:ext cx="8827697" cy="31063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23">
              <a:solidFill>
                <a:srgbClr val="FFFFFF"/>
              </a:solidFill>
              <a:latin typeface="Calibri"/>
              <a:ea typeface="Calibri"/>
              <a:cs typeface="Calibri"/>
              <a:sym typeface="Calibri"/>
            </a:endParaRPr>
          </a:p>
        </p:txBody>
      </p:sp>
      <p:sp>
        <p:nvSpPr>
          <p:cNvPr id="581" name="Google Shape;581;p98"/>
          <p:cNvSpPr/>
          <p:nvPr/>
        </p:nvSpPr>
        <p:spPr>
          <a:xfrm>
            <a:off x="1818152" y="4962957"/>
            <a:ext cx="2775704" cy="1819522"/>
          </a:xfrm>
          <a:prstGeom prst="flowChartAlternateProcess">
            <a:avLst/>
          </a:prstGeom>
          <a:noFill/>
          <a:ln cap="flat" cmpd="sng" w="28575">
            <a:solidFill>
              <a:srgbClr val="8CB3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23">
              <a:solidFill>
                <a:srgbClr val="FFFFFF"/>
              </a:solidFill>
              <a:latin typeface="Calibri"/>
              <a:ea typeface="Calibri"/>
              <a:cs typeface="Calibri"/>
              <a:sym typeface="Calibri"/>
            </a:endParaRPr>
          </a:p>
        </p:txBody>
      </p:sp>
      <p:sp>
        <p:nvSpPr>
          <p:cNvPr id="582" name="Google Shape;582;p98"/>
          <p:cNvSpPr txBox="1"/>
          <p:nvPr/>
        </p:nvSpPr>
        <p:spPr>
          <a:xfrm>
            <a:off x="2066827" y="4744733"/>
            <a:ext cx="2278355" cy="315599"/>
          </a:xfrm>
          <a:prstGeom prst="rect">
            <a:avLst/>
          </a:prstGeom>
          <a:solidFill>
            <a:srgbClr val="00206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sz="1451">
              <a:solidFill>
                <a:srgbClr val="FFFFFF"/>
              </a:solidFill>
              <a:latin typeface="Arial Rounded"/>
              <a:ea typeface="Arial Rounded"/>
              <a:cs typeface="Arial Rounded"/>
              <a:sym typeface="Arial Rounded"/>
            </a:endParaRPr>
          </a:p>
        </p:txBody>
      </p:sp>
      <p:sp>
        <p:nvSpPr>
          <p:cNvPr id="583" name="Google Shape;583;p98"/>
          <p:cNvSpPr txBox="1"/>
          <p:nvPr/>
        </p:nvSpPr>
        <p:spPr>
          <a:xfrm>
            <a:off x="1698397" y="4735213"/>
            <a:ext cx="3033311" cy="3434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CO" sz="1632">
                <a:solidFill>
                  <a:srgbClr val="538CD5"/>
                </a:solidFill>
                <a:latin typeface="Arial Rounded"/>
                <a:ea typeface="Arial Rounded"/>
                <a:cs typeface="Arial Rounded"/>
                <a:sym typeface="Arial Rounded"/>
              </a:rPr>
              <a:t>IPES</a:t>
            </a:r>
            <a:r>
              <a:rPr b="1" lang="es-CO" sz="1632">
                <a:solidFill>
                  <a:srgbClr val="00B050"/>
                </a:solidFill>
                <a:latin typeface="Arial Rounded"/>
                <a:ea typeface="Arial Rounded"/>
                <a:cs typeface="Arial Rounded"/>
                <a:sym typeface="Arial Rounded"/>
              </a:rPr>
              <a:t>  </a:t>
            </a:r>
            <a:r>
              <a:rPr b="1" lang="es-CO" sz="1632">
                <a:solidFill>
                  <a:schemeClr val="lt1"/>
                </a:solidFill>
                <a:latin typeface="Arial Rounded"/>
                <a:ea typeface="Arial Rounded"/>
                <a:cs typeface="Arial Rounded"/>
                <a:sym typeface="Arial Rounded"/>
              </a:rPr>
              <a:t>$13.189 </a:t>
            </a:r>
            <a:r>
              <a:rPr b="1" lang="es-CO" sz="1200">
                <a:solidFill>
                  <a:schemeClr val="lt1"/>
                </a:solidFill>
                <a:latin typeface="Arial Rounded"/>
                <a:ea typeface="Arial Rounded"/>
                <a:cs typeface="Arial Rounded"/>
                <a:sym typeface="Arial Rounded"/>
              </a:rPr>
              <a:t>(29,00%)</a:t>
            </a:r>
            <a:endParaRPr b="1" sz="1200">
              <a:solidFill>
                <a:schemeClr val="lt1"/>
              </a:solidFill>
              <a:latin typeface="Arial Rounded"/>
              <a:ea typeface="Arial Rounded"/>
              <a:cs typeface="Arial Rounded"/>
              <a:sym typeface="Arial Rounded"/>
            </a:endParaRPr>
          </a:p>
        </p:txBody>
      </p:sp>
      <p:sp>
        <p:nvSpPr>
          <p:cNvPr id="584" name="Google Shape;584;p98"/>
          <p:cNvSpPr txBox="1"/>
          <p:nvPr/>
        </p:nvSpPr>
        <p:spPr>
          <a:xfrm>
            <a:off x="2469633" y="6107391"/>
            <a:ext cx="1837146" cy="2877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70">
                <a:solidFill>
                  <a:schemeClr val="dk1"/>
                </a:solidFill>
                <a:latin typeface="Arial Rounded"/>
                <a:ea typeface="Arial Rounded"/>
                <a:cs typeface="Arial Rounded"/>
                <a:sym typeface="Arial Rounded"/>
              </a:rPr>
              <a:t>$7.068 (53,58%)</a:t>
            </a:r>
            <a:endParaRPr b="1" sz="1270">
              <a:solidFill>
                <a:schemeClr val="dk1"/>
              </a:solidFill>
              <a:latin typeface="Arial Rounded"/>
              <a:ea typeface="Arial Rounded"/>
              <a:cs typeface="Arial Rounded"/>
              <a:sym typeface="Arial Rounded"/>
            </a:endParaRPr>
          </a:p>
        </p:txBody>
      </p:sp>
      <p:sp>
        <p:nvSpPr>
          <p:cNvPr id="585" name="Google Shape;585;p98"/>
          <p:cNvSpPr/>
          <p:nvPr/>
        </p:nvSpPr>
        <p:spPr>
          <a:xfrm>
            <a:off x="4728009" y="4957113"/>
            <a:ext cx="2775704" cy="1825367"/>
          </a:xfrm>
          <a:prstGeom prst="flowChartAlternateProcess">
            <a:avLst/>
          </a:prstGeom>
          <a:noFill/>
          <a:ln cap="flat" cmpd="sng" w="28575">
            <a:solidFill>
              <a:srgbClr val="B7CCE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23">
              <a:solidFill>
                <a:srgbClr val="00B050"/>
              </a:solidFill>
              <a:latin typeface="Calibri"/>
              <a:ea typeface="Calibri"/>
              <a:cs typeface="Calibri"/>
              <a:sym typeface="Calibri"/>
            </a:endParaRPr>
          </a:p>
        </p:txBody>
      </p:sp>
      <p:sp>
        <p:nvSpPr>
          <p:cNvPr id="586" name="Google Shape;586;p98"/>
          <p:cNvSpPr txBox="1"/>
          <p:nvPr/>
        </p:nvSpPr>
        <p:spPr>
          <a:xfrm>
            <a:off x="4985720" y="4730521"/>
            <a:ext cx="2278355" cy="315599"/>
          </a:xfrm>
          <a:prstGeom prst="rect">
            <a:avLst/>
          </a:prstGeom>
          <a:solidFill>
            <a:srgbClr val="00206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sz="1451">
              <a:solidFill>
                <a:srgbClr val="00B050"/>
              </a:solidFill>
              <a:latin typeface="Arial Rounded"/>
              <a:ea typeface="Arial Rounded"/>
              <a:cs typeface="Arial Rounded"/>
              <a:sym typeface="Arial Rounded"/>
            </a:endParaRPr>
          </a:p>
        </p:txBody>
      </p:sp>
      <p:sp>
        <p:nvSpPr>
          <p:cNvPr id="587" name="Google Shape;587;p98"/>
          <p:cNvSpPr txBox="1"/>
          <p:nvPr/>
        </p:nvSpPr>
        <p:spPr>
          <a:xfrm>
            <a:off x="4856143" y="4723901"/>
            <a:ext cx="2585998" cy="3434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CO" sz="1632">
                <a:solidFill>
                  <a:srgbClr val="538CD5"/>
                </a:solidFill>
                <a:latin typeface="Arial Rounded"/>
                <a:ea typeface="Arial Rounded"/>
                <a:cs typeface="Arial Rounded"/>
                <a:sym typeface="Arial Rounded"/>
              </a:rPr>
              <a:t>SDDE</a:t>
            </a:r>
            <a:r>
              <a:rPr b="1" lang="es-CO" sz="1632">
                <a:solidFill>
                  <a:srgbClr val="00B050"/>
                </a:solidFill>
                <a:latin typeface="Arial Rounded"/>
                <a:ea typeface="Arial Rounded"/>
                <a:cs typeface="Arial Rounded"/>
                <a:sym typeface="Arial Rounded"/>
              </a:rPr>
              <a:t>  </a:t>
            </a:r>
            <a:r>
              <a:rPr b="1" lang="es-CO" sz="1632">
                <a:solidFill>
                  <a:schemeClr val="lt1"/>
                </a:solidFill>
                <a:latin typeface="Arial Rounded"/>
                <a:ea typeface="Arial Rounded"/>
                <a:cs typeface="Arial Rounded"/>
                <a:sym typeface="Arial Rounded"/>
              </a:rPr>
              <a:t>$24.901 </a:t>
            </a:r>
            <a:r>
              <a:rPr b="1" lang="es-CO" sz="1200">
                <a:solidFill>
                  <a:schemeClr val="lt1"/>
                </a:solidFill>
                <a:latin typeface="Arial Rounded"/>
                <a:ea typeface="Arial Rounded"/>
                <a:cs typeface="Arial Rounded"/>
                <a:sym typeface="Arial Rounded"/>
              </a:rPr>
              <a:t>(54,75%)</a:t>
            </a:r>
            <a:endParaRPr b="1" sz="1200">
              <a:solidFill>
                <a:schemeClr val="lt1"/>
              </a:solidFill>
              <a:latin typeface="Arial Rounded"/>
              <a:ea typeface="Arial Rounded"/>
              <a:cs typeface="Arial Rounded"/>
              <a:sym typeface="Arial Rounded"/>
            </a:endParaRPr>
          </a:p>
        </p:txBody>
      </p:sp>
      <p:sp>
        <p:nvSpPr>
          <p:cNvPr id="588" name="Google Shape;588;p98"/>
          <p:cNvSpPr/>
          <p:nvPr/>
        </p:nvSpPr>
        <p:spPr>
          <a:xfrm>
            <a:off x="7630798" y="4964717"/>
            <a:ext cx="2775704" cy="1817762"/>
          </a:xfrm>
          <a:prstGeom prst="flowChartAlternateProcess">
            <a:avLst/>
          </a:prstGeom>
          <a:noFill/>
          <a:ln cap="flat" cmpd="sng" w="28575">
            <a:solidFill>
              <a:srgbClr val="93B3D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23">
              <a:solidFill>
                <a:srgbClr val="00B050"/>
              </a:solidFill>
              <a:latin typeface="Calibri"/>
              <a:ea typeface="Calibri"/>
              <a:cs typeface="Calibri"/>
              <a:sym typeface="Calibri"/>
            </a:endParaRPr>
          </a:p>
        </p:txBody>
      </p:sp>
      <p:sp>
        <p:nvSpPr>
          <p:cNvPr id="589" name="Google Shape;589;p98"/>
          <p:cNvSpPr txBox="1"/>
          <p:nvPr/>
        </p:nvSpPr>
        <p:spPr>
          <a:xfrm>
            <a:off x="7859387" y="4722694"/>
            <a:ext cx="2278355" cy="315599"/>
          </a:xfrm>
          <a:prstGeom prst="rect">
            <a:avLst/>
          </a:prstGeom>
          <a:solidFill>
            <a:srgbClr val="00206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sz="1451">
              <a:solidFill>
                <a:srgbClr val="00B050"/>
              </a:solidFill>
              <a:latin typeface="Arial Rounded"/>
              <a:ea typeface="Arial Rounded"/>
              <a:cs typeface="Arial Rounded"/>
              <a:sym typeface="Arial Rounded"/>
            </a:endParaRPr>
          </a:p>
        </p:txBody>
      </p:sp>
      <p:sp>
        <p:nvSpPr>
          <p:cNvPr id="590" name="Google Shape;590;p98"/>
          <p:cNvSpPr txBox="1"/>
          <p:nvPr/>
        </p:nvSpPr>
        <p:spPr>
          <a:xfrm>
            <a:off x="7757021" y="4712589"/>
            <a:ext cx="2525044" cy="3434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CO" sz="1632">
                <a:solidFill>
                  <a:srgbClr val="538CD5"/>
                </a:solidFill>
                <a:latin typeface="Arial Rounded"/>
                <a:ea typeface="Arial Rounded"/>
                <a:cs typeface="Arial Rounded"/>
                <a:sym typeface="Arial Rounded"/>
              </a:rPr>
              <a:t>IDT </a:t>
            </a:r>
            <a:r>
              <a:rPr b="1" lang="es-CO" sz="1632">
                <a:solidFill>
                  <a:schemeClr val="lt1"/>
                </a:solidFill>
                <a:latin typeface="Arial Rounded"/>
                <a:ea typeface="Arial Rounded"/>
                <a:cs typeface="Arial Rounded"/>
                <a:sym typeface="Arial Rounded"/>
              </a:rPr>
              <a:t>$7.388 </a:t>
            </a:r>
            <a:r>
              <a:rPr b="1" lang="es-CO" sz="1200">
                <a:solidFill>
                  <a:schemeClr val="lt1"/>
                </a:solidFill>
                <a:latin typeface="Arial Rounded"/>
                <a:ea typeface="Arial Rounded"/>
                <a:cs typeface="Arial Rounded"/>
                <a:sym typeface="Arial Rounded"/>
              </a:rPr>
              <a:t>(16,25%)</a:t>
            </a:r>
            <a:endParaRPr b="1" sz="1200">
              <a:solidFill>
                <a:schemeClr val="lt1"/>
              </a:solidFill>
              <a:latin typeface="Arial Rounded"/>
              <a:ea typeface="Arial Rounded"/>
              <a:cs typeface="Arial Rounded"/>
              <a:sym typeface="Arial Rounded"/>
            </a:endParaRPr>
          </a:p>
        </p:txBody>
      </p:sp>
      <p:sp>
        <p:nvSpPr>
          <p:cNvPr id="591" name="Google Shape;591;p98"/>
          <p:cNvSpPr/>
          <p:nvPr/>
        </p:nvSpPr>
        <p:spPr>
          <a:xfrm rot="5400000">
            <a:off x="2052954" y="5534385"/>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FFFFFF"/>
              </a:solidFill>
              <a:latin typeface="Calibri"/>
              <a:ea typeface="Calibri"/>
              <a:cs typeface="Calibri"/>
              <a:sym typeface="Calibri"/>
            </a:endParaRPr>
          </a:p>
        </p:txBody>
      </p:sp>
      <p:sp>
        <p:nvSpPr>
          <p:cNvPr id="592" name="Google Shape;592;p98"/>
          <p:cNvSpPr txBox="1"/>
          <p:nvPr/>
        </p:nvSpPr>
        <p:spPr>
          <a:xfrm>
            <a:off x="2468204" y="5722263"/>
            <a:ext cx="1830209" cy="2877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70">
                <a:solidFill>
                  <a:schemeClr val="dk1"/>
                </a:solidFill>
                <a:latin typeface="Arial Rounded"/>
                <a:ea typeface="Arial Rounded"/>
                <a:cs typeface="Arial Rounded"/>
                <a:sym typeface="Arial Rounded"/>
              </a:rPr>
              <a:t>$57,6 (0,44%)</a:t>
            </a:r>
            <a:endParaRPr b="1" sz="1270">
              <a:solidFill>
                <a:schemeClr val="dk1"/>
              </a:solidFill>
              <a:latin typeface="Arial Rounded"/>
              <a:ea typeface="Arial Rounded"/>
              <a:cs typeface="Arial Rounded"/>
              <a:sym typeface="Arial Rounded"/>
            </a:endParaRPr>
          </a:p>
        </p:txBody>
      </p:sp>
      <p:sp>
        <p:nvSpPr>
          <p:cNvPr id="593" name="Google Shape;593;p98"/>
          <p:cNvSpPr txBox="1"/>
          <p:nvPr/>
        </p:nvSpPr>
        <p:spPr>
          <a:xfrm>
            <a:off x="2191838" y="5484823"/>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CDP por COMP.</a:t>
            </a:r>
            <a:endParaRPr/>
          </a:p>
        </p:txBody>
      </p:sp>
      <p:sp>
        <p:nvSpPr>
          <p:cNvPr id="594" name="Google Shape;594;p98"/>
          <p:cNvSpPr/>
          <p:nvPr/>
        </p:nvSpPr>
        <p:spPr>
          <a:xfrm rot="5400000">
            <a:off x="4998996" y="5182974"/>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00B050"/>
              </a:solidFill>
              <a:latin typeface="Calibri"/>
              <a:ea typeface="Calibri"/>
              <a:cs typeface="Calibri"/>
              <a:sym typeface="Calibri"/>
            </a:endParaRPr>
          </a:p>
        </p:txBody>
      </p:sp>
      <p:sp>
        <p:nvSpPr>
          <p:cNvPr id="595" name="Google Shape;595;p98"/>
          <p:cNvSpPr txBox="1"/>
          <p:nvPr/>
        </p:nvSpPr>
        <p:spPr>
          <a:xfrm>
            <a:off x="5153863" y="5035132"/>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COMPROMISOS</a:t>
            </a:r>
            <a:endParaRPr/>
          </a:p>
        </p:txBody>
      </p:sp>
      <p:sp>
        <p:nvSpPr>
          <p:cNvPr id="596" name="Google Shape;596;p98"/>
          <p:cNvSpPr/>
          <p:nvPr/>
        </p:nvSpPr>
        <p:spPr>
          <a:xfrm rot="5400000">
            <a:off x="4981934" y="5565225"/>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00B050"/>
              </a:solidFill>
              <a:latin typeface="Calibri"/>
              <a:ea typeface="Calibri"/>
              <a:cs typeface="Calibri"/>
              <a:sym typeface="Calibri"/>
            </a:endParaRPr>
          </a:p>
        </p:txBody>
      </p:sp>
      <p:sp>
        <p:nvSpPr>
          <p:cNvPr id="597" name="Google Shape;597;p98"/>
          <p:cNvSpPr txBox="1"/>
          <p:nvPr/>
        </p:nvSpPr>
        <p:spPr>
          <a:xfrm>
            <a:off x="5120819" y="5472789"/>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CDP por COMP.</a:t>
            </a:r>
            <a:endParaRPr/>
          </a:p>
        </p:txBody>
      </p:sp>
      <p:sp>
        <p:nvSpPr>
          <p:cNvPr id="598" name="Google Shape;598;p98"/>
          <p:cNvSpPr/>
          <p:nvPr/>
        </p:nvSpPr>
        <p:spPr>
          <a:xfrm rot="5400000">
            <a:off x="7865518" y="5204437"/>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00B050"/>
              </a:solidFill>
              <a:latin typeface="Calibri"/>
              <a:ea typeface="Calibri"/>
              <a:cs typeface="Calibri"/>
              <a:sym typeface="Calibri"/>
            </a:endParaRPr>
          </a:p>
        </p:txBody>
      </p:sp>
      <p:sp>
        <p:nvSpPr>
          <p:cNvPr id="599" name="Google Shape;599;p98"/>
          <p:cNvSpPr txBox="1"/>
          <p:nvPr/>
        </p:nvSpPr>
        <p:spPr>
          <a:xfrm>
            <a:off x="8015071" y="5086964"/>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COMPROMISOS</a:t>
            </a:r>
            <a:endParaRPr/>
          </a:p>
        </p:txBody>
      </p:sp>
      <p:sp>
        <p:nvSpPr>
          <p:cNvPr id="600" name="Google Shape;600;p98"/>
          <p:cNvSpPr/>
          <p:nvPr/>
        </p:nvSpPr>
        <p:spPr>
          <a:xfrm rot="5400000">
            <a:off x="7865518" y="5583686"/>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00B050"/>
              </a:solidFill>
              <a:latin typeface="Calibri"/>
              <a:ea typeface="Calibri"/>
              <a:cs typeface="Calibri"/>
              <a:sym typeface="Calibri"/>
            </a:endParaRPr>
          </a:p>
        </p:txBody>
      </p:sp>
      <p:sp>
        <p:nvSpPr>
          <p:cNvPr id="601" name="Google Shape;601;p98"/>
          <p:cNvSpPr txBox="1"/>
          <p:nvPr/>
        </p:nvSpPr>
        <p:spPr>
          <a:xfrm>
            <a:off x="8045374" y="5491694"/>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CDP por COMP.</a:t>
            </a:r>
            <a:endParaRPr/>
          </a:p>
        </p:txBody>
      </p:sp>
      <p:sp>
        <p:nvSpPr>
          <p:cNvPr id="602" name="Google Shape;602;p98"/>
          <p:cNvSpPr/>
          <p:nvPr/>
        </p:nvSpPr>
        <p:spPr>
          <a:xfrm rot="5400000">
            <a:off x="2056486" y="5204437"/>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FFFFFF"/>
              </a:solidFill>
              <a:latin typeface="Calibri"/>
              <a:ea typeface="Calibri"/>
              <a:cs typeface="Calibri"/>
              <a:sym typeface="Calibri"/>
            </a:endParaRPr>
          </a:p>
        </p:txBody>
      </p:sp>
      <p:sp>
        <p:nvSpPr>
          <p:cNvPr id="603" name="Google Shape;603;p98"/>
          <p:cNvSpPr txBox="1"/>
          <p:nvPr/>
        </p:nvSpPr>
        <p:spPr>
          <a:xfrm>
            <a:off x="2481845" y="5313598"/>
            <a:ext cx="1837146" cy="2877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70">
                <a:solidFill>
                  <a:schemeClr val="dk1"/>
                </a:solidFill>
                <a:latin typeface="Arial Rounded"/>
                <a:ea typeface="Arial Rounded"/>
                <a:cs typeface="Arial Rounded"/>
                <a:sym typeface="Arial Rounded"/>
              </a:rPr>
              <a:t>$8.358 (63,37%)</a:t>
            </a:r>
            <a:endParaRPr b="1" sz="1270">
              <a:solidFill>
                <a:schemeClr val="dk1"/>
              </a:solidFill>
              <a:latin typeface="Arial Rounded"/>
              <a:ea typeface="Arial Rounded"/>
              <a:cs typeface="Arial Rounded"/>
              <a:sym typeface="Arial Rounded"/>
            </a:endParaRPr>
          </a:p>
        </p:txBody>
      </p:sp>
      <p:sp>
        <p:nvSpPr>
          <p:cNvPr id="604" name="Google Shape;604;p98"/>
          <p:cNvSpPr txBox="1"/>
          <p:nvPr/>
        </p:nvSpPr>
        <p:spPr>
          <a:xfrm>
            <a:off x="2195371" y="5111999"/>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COMPROMISOS</a:t>
            </a:r>
            <a:endParaRPr/>
          </a:p>
        </p:txBody>
      </p:sp>
      <p:sp>
        <p:nvSpPr>
          <p:cNvPr id="605" name="Google Shape;605;p98"/>
          <p:cNvSpPr/>
          <p:nvPr/>
        </p:nvSpPr>
        <p:spPr>
          <a:xfrm rot="5400000">
            <a:off x="2067398" y="5995507"/>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FFFFFF"/>
              </a:solidFill>
              <a:latin typeface="Calibri"/>
              <a:ea typeface="Calibri"/>
              <a:cs typeface="Calibri"/>
              <a:sym typeface="Calibri"/>
            </a:endParaRPr>
          </a:p>
        </p:txBody>
      </p:sp>
      <p:sp>
        <p:nvSpPr>
          <p:cNvPr id="606" name="Google Shape;606;p98"/>
          <p:cNvSpPr txBox="1"/>
          <p:nvPr/>
        </p:nvSpPr>
        <p:spPr>
          <a:xfrm>
            <a:off x="2206283" y="5903071"/>
            <a:ext cx="858750"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GIROS</a:t>
            </a:r>
            <a:endParaRPr/>
          </a:p>
        </p:txBody>
      </p:sp>
      <p:sp>
        <p:nvSpPr>
          <p:cNvPr id="607" name="Google Shape;607;p98"/>
          <p:cNvSpPr/>
          <p:nvPr/>
        </p:nvSpPr>
        <p:spPr>
          <a:xfrm rot="5400000">
            <a:off x="5013499" y="6063198"/>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00B050"/>
              </a:solidFill>
              <a:latin typeface="Calibri"/>
              <a:ea typeface="Calibri"/>
              <a:cs typeface="Calibri"/>
              <a:sym typeface="Calibri"/>
            </a:endParaRPr>
          </a:p>
        </p:txBody>
      </p:sp>
      <p:sp>
        <p:nvSpPr>
          <p:cNvPr id="608" name="Google Shape;608;p98"/>
          <p:cNvSpPr txBox="1"/>
          <p:nvPr/>
        </p:nvSpPr>
        <p:spPr>
          <a:xfrm>
            <a:off x="5171479" y="5956987"/>
            <a:ext cx="858750"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GIROS</a:t>
            </a:r>
            <a:endParaRPr/>
          </a:p>
        </p:txBody>
      </p:sp>
      <p:sp>
        <p:nvSpPr>
          <p:cNvPr id="609" name="Google Shape;609;p98"/>
          <p:cNvSpPr/>
          <p:nvPr/>
        </p:nvSpPr>
        <p:spPr>
          <a:xfrm rot="5400000">
            <a:off x="7902642" y="5976063"/>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00B050"/>
              </a:solidFill>
              <a:latin typeface="Calibri"/>
              <a:ea typeface="Calibri"/>
              <a:cs typeface="Calibri"/>
              <a:sym typeface="Calibri"/>
            </a:endParaRPr>
          </a:p>
        </p:txBody>
      </p:sp>
      <p:sp>
        <p:nvSpPr>
          <p:cNvPr id="610" name="Google Shape;610;p98"/>
          <p:cNvSpPr txBox="1"/>
          <p:nvPr/>
        </p:nvSpPr>
        <p:spPr>
          <a:xfrm>
            <a:off x="8041528" y="5883627"/>
            <a:ext cx="858750"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GIROS</a:t>
            </a:r>
            <a:endParaRPr/>
          </a:p>
        </p:txBody>
      </p:sp>
      <p:sp>
        <p:nvSpPr>
          <p:cNvPr id="611" name="Google Shape;611;p98"/>
          <p:cNvSpPr txBox="1"/>
          <p:nvPr/>
        </p:nvSpPr>
        <p:spPr>
          <a:xfrm>
            <a:off x="5344653" y="5239206"/>
            <a:ext cx="1790488" cy="2862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60">
                <a:solidFill>
                  <a:schemeClr val="dk1"/>
                </a:solidFill>
                <a:latin typeface="Arial Rounded"/>
                <a:ea typeface="Arial Rounded"/>
                <a:cs typeface="Arial Rounded"/>
                <a:sym typeface="Arial Rounded"/>
              </a:rPr>
              <a:t>$16.552 (66,47%)</a:t>
            </a:r>
            <a:endParaRPr b="1" sz="1260">
              <a:solidFill>
                <a:schemeClr val="dk1"/>
              </a:solidFill>
              <a:latin typeface="Arial Rounded"/>
              <a:ea typeface="Arial Rounded"/>
              <a:cs typeface="Arial Rounded"/>
              <a:sym typeface="Arial Rounded"/>
            </a:endParaRPr>
          </a:p>
        </p:txBody>
      </p:sp>
      <p:sp>
        <p:nvSpPr>
          <p:cNvPr id="612" name="Google Shape;612;p98"/>
          <p:cNvSpPr txBox="1"/>
          <p:nvPr/>
        </p:nvSpPr>
        <p:spPr>
          <a:xfrm>
            <a:off x="5347865" y="5721468"/>
            <a:ext cx="1727795" cy="2862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60">
                <a:solidFill>
                  <a:schemeClr val="dk1"/>
                </a:solidFill>
                <a:latin typeface="Arial Rounded"/>
                <a:ea typeface="Arial Rounded"/>
                <a:cs typeface="Arial Rounded"/>
                <a:sym typeface="Arial Rounded"/>
              </a:rPr>
              <a:t>$1.406 (5,65%)</a:t>
            </a:r>
            <a:endParaRPr b="1" sz="1260">
              <a:solidFill>
                <a:schemeClr val="dk1"/>
              </a:solidFill>
              <a:latin typeface="Arial Rounded"/>
              <a:ea typeface="Arial Rounded"/>
              <a:cs typeface="Arial Rounded"/>
              <a:sym typeface="Arial Rounded"/>
            </a:endParaRPr>
          </a:p>
        </p:txBody>
      </p:sp>
      <p:sp>
        <p:nvSpPr>
          <p:cNvPr id="613" name="Google Shape;613;p98"/>
          <p:cNvSpPr txBox="1"/>
          <p:nvPr/>
        </p:nvSpPr>
        <p:spPr>
          <a:xfrm>
            <a:off x="5359141" y="6148631"/>
            <a:ext cx="2198010" cy="2862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60">
                <a:solidFill>
                  <a:schemeClr val="dk1"/>
                </a:solidFill>
                <a:latin typeface="Arial Rounded"/>
                <a:ea typeface="Arial Rounded"/>
                <a:cs typeface="Arial Rounded"/>
                <a:sym typeface="Arial Rounded"/>
              </a:rPr>
              <a:t>$15.292 (61,41%)</a:t>
            </a:r>
            <a:endParaRPr b="1" sz="1260">
              <a:solidFill>
                <a:schemeClr val="dk1"/>
              </a:solidFill>
              <a:latin typeface="Arial Rounded"/>
              <a:ea typeface="Arial Rounded"/>
              <a:cs typeface="Arial Rounded"/>
              <a:sym typeface="Arial Rounded"/>
            </a:endParaRPr>
          </a:p>
        </p:txBody>
      </p:sp>
      <p:sp>
        <p:nvSpPr>
          <p:cNvPr id="614" name="Google Shape;614;p98"/>
          <p:cNvSpPr txBox="1"/>
          <p:nvPr/>
        </p:nvSpPr>
        <p:spPr>
          <a:xfrm>
            <a:off x="8076756" y="6073141"/>
            <a:ext cx="1948537" cy="2862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60">
                <a:solidFill>
                  <a:schemeClr val="dk1"/>
                </a:solidFill>
                <a:latin typeface="Arial Rounded"/>
                <a:ea typeface="Arial Rounded"/>
                <a:cs typeface="Arial Rounded"/>
                <a:sym typeface="Arial Rounded"/>
              </a:rPr>
              <a:t>      $4.119 (55,75%)</a:t>
            </a:r>
            <a:endParaRPr b="1" sz="1260">
              <a:solidFill>
                <a:schemeClr val="dk1"/>
              </a:solidFill>
              <a:latin typeface="Arial Rounded"/>
              <a:ea typeface="Arial Rounded"/>
              <a:cs typeface="Arial Rounded"/>
              <a:sym typeface="Arial Rounded"/>
            </a:endParaRPr>
          </a:p>
        </p:txBody>
      </p:sp>
      <p:sp>
        <p:nvSpPr>
          <p:cNvPr id="615" name="Google Shape;615;p98"/>
          <p:cNvSpPr txBox="1"/>
          <p:nvPr/>
        </p:nvSpPr>
        <p:spPr>
          <a:xfrm>
            <a:off x="8265564" y="5277232"/>
            <a:ext cx="2010317" cy="2862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60">
                <a:solidFill>
                  <a:schemeClr val="dk1"/>
                </a:solidFill>
                <a:latin typeface="Arial Rounded"/>
                <a:ea typeface="Arial Rounded"/>
                <a:cs typeface="Arial Rounded"/>
                <a:sym typeface="Arial Rounded"/>
              </a:rPr>
              <a:t>$4.607 (62,36%)</a:t>
            </a:r>
            <a:endParaRPr b="1" sz="1260">
              <a:solidFill>
                <a:schemeClr val="dk1"/>
              </a:solidFill>
              <a:latin typeface="Arial Rounded"/>
              <a:ea typeface="Arial Rounded"/>
              <a:cs typeface="Arial Rounded"/>
              <a:sym typeface="Arial Rounded"/>
            </a:endParaRPr>
          </a:p>
        </p:txBody>
      </p:sp>
      <p:sp>
        <p:nvSpPr>
          <p:cNvPr id="616" name="Google Shape;616;p98"/>
          <p:cNvSpPr txBox="1"/>
          <p:nvPr/>
        </p:nvSpPr>
        <p:spPr>
          <a:xfrm>
            <a:off x="8514243" y="5705590"/>
            <a:ext cx="1687295" cy="2862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60">
                <a:solidFill>
                  <a:schemeClr val="dk1"/>
                </a:solidFill>
                <a:latin typeface="Arial Rounded"/>
                <a:ea typeface="Arial Rounded"/>
                <a:cs typeface="Arial Rounded"/>
                <a:sym typeface="Arial Rounded"/>
              </a:rPr>
              <a:t>$421 (5,70%)</a:t>
            </a:r>
            <a:endParaRPr b="1" sz="1260">
              <a:solidFill>
                <a:schemeClr val="dk1"/>
              </a:solidFill>
              <a:latin typeface="Arial Rounded"/>
              <a:ea typeface="Arial Rounded"/>
              <a:cs typeface="Arial Rounded"/>
              <a:sym typeface="Arial Rounded"/>
            </a:endParaRPr>
          </a:p>
        </p:txBody>
      </p:sp>
      <p:sp>
        <p:nvSpPr>
          <p:cNvPr id="617" name="Google Shape;617;p98"/>
          <p:cNvSpPr/>
          <p:nvPr/>
        </p:nvSpPr>
        <p:spPr>
          <a:xfrm rot="5400000">
            <a:off x="2056485" y="6410487"/>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FFFFFF"/>
              </a:solidFill>
              <a:latin typeface="Calibri"/>
              <a:ea typeface="Calibri"/>
              <a:cs typeface="Calibri"/>
              <a:sym typeface="Calibri"/>
            </a:endParaRPr>
          </a:p>
        </p:txBody>
      </p:sp>
      <p:sp>
        <p:nvSpPr>
          <p:cNvPr id="618" name="Google Shape;618;p98"/>
          <p:cNvSpPr txBox="1"/>
          <p:nvPr/>
        </p:nvSpPr>
        <p:spPr>
          <a:xfrm>
            <a:off x="2195370" y="6318051"/>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SALDO DISPONIBLE</a:t>
            </a:r>
            <a:endParaRPr/>
          </a:p>
        </p:txBody>
      </p:sp>
      <p:sp>
        <p:nvSpPr>
          <p:cNvPr id="619" name="Google Shape;619;p98"/>
          <p:cNvSpPr txBox="1"/>
          <p:nvPr/>
        </p:nvSpPr>
        <p:spPr>
          <a:xfrm>
            <a:off x="2479880" y="6529214"/>
            <a:ext cx="2043589" cy="2877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70">
                <a:solidFill>
                  <a:schemeClr val="dk1"/>
                </a:solidFill>
                <a:latin typeface="Arial Rounded"/>
                <a:ea typeface="Arial Rounded"/>
                <a:cs typeface="Arial Rounded"/>
                <a:sym typeface="Arial Rounded"/>
              </a:rPr>
              <a:t>$4.774 (36,19%)</a:t>
            </a:r>
            <a:endParaRPr b="1" sz="1270">
              <a:solidFill>
                <a:schemeClr val="dk1"/>
              </a:solidFill>
              <a:latin typeface="Arial Rounded"/>
              <a:ea typeface="Arial Rounded"/>
              <a:cs typeface="Arial Rounded"/>
              <a:sym typeface="Arial Rounded"/>
            </a:endParaRPr>
          </a:p>
        </p:txBody>
      </p:sp>
      <p:sp>
        <p:nvSpPr>
          <p:cNvPr id="620" name="Google Shape;620;p98"/>
          <p:cNvSpPr/>
          <p:nvPr/>
        </p:nvSpPr>
        <p:spPr>
          <a:xfrm rot="5400000">
            <a:off x="5004415" y="6433112"/>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00B050"/>
              </a:solidFill>
              <a:latin typeface="Calibri"/>
              <a:ea typeface="Calibri"/>
              <a:cs typeface="Calibri"/>
              <a:sym typeface="Calibri"/>
            </a:endParaRPr>
          </a:p>
        </p:txBody>
      </p:sp>
      <p:sp>
        <p:nvSpPr>
          <p:cNvPr id="621" name="Google Shape;621;p98"/>
          <p:cNvSpPr txBox="1"/>
          <p:nvPr/>
        </p:nvSpPr>
        <p:spPr>
          <a:xfrm>
            <a:off x="5143300" y="6340676"/>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SALDO DISPONIBLE</a:t>
            </a:r>
            <a:endParaRPr/>
          </a:p>
        </p:txBody>
      </p:sp>
      <p:sp>
        <p:nvSpPr>
          <p:cNvPr id="622" name="Google Shape;622;p98"/>
          <p:cNvSpPr txBox="1"/>
          <p:nvPr/>
        </p:nvSpPr>
        <p:spPr>
          <a:xfrm>
            <a:off x="5352907" y="6544978"/>
            <a:ext cx="2198010" cy="2862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60">
                <a:solidFill>
                  <a:schemeClr val="dk1"/>
                </a:solidFill>
                <a:latin typeface="Arial Rounded"/>
                <a:ea typeface="Arial Rounded"/>
                <a:cs typeface="Arial Rounded"/>
                <a:sym typeface="Arial Rounded"/>
              </a:rPr>
              <a:t>$6.943 (27,88%)</a:t>
            </a:r>
            <a:endParaRPr b="1" sz="1260">
              <a:solidFill>
                <a:schemeClr val="dk1"/>
              </a:solidFill>
              <a:latin typeface="Arial Rounded"/>
              <a:ea typeface="Arial Rounded"/>
              <a:cs typeface="Arial Rounded"/>
              <a:sym typeface="Arial Rounded"/>
            </a:endParaRPr>
          </a:p>
        </p:txBody>
      </p:sp>
      <p:sp>
        <p:nvSpPr>
          <p:cNvPr id="623" name="Google Shape;623;p98"/>
          <p:cNvSpPr/>
          <p:nvPr/>
        </p:nvSpPr>
        <p:spPr>
          <a:xfrm rot="5400000">
            <a:off x="7891203" y="6360360"/>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00B050"/>
              </a:solidFill>
              <a:latin typeface="Calibri"/>
              <a:ea typeface="Calibri"/>
              <a:cs typeface="Calibri"/>
              <a:sym typeface="Calibri"/>
            </a:endParaRPr>
          </a:p>
        </p:txBody>
      </p:sp>
      <p:sp>
        <p:nvSpPr>
          <p:cNvPr id="624" name="Google Shape;624;p98"/>
          <p:cNvSpPr txBox="1"/>
          <p:nvPr/>
        </p:nvSpPr>
        <p:spPr>
          <a:xfrm>
            <a:off x="8316562" y="6469521"/>
            <a:ext cx="1837146" cy="2862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60">
                <a:solidFill>
                  <a:schemeClr val="dk1"/>
                </a:solidFill>
                <a:latin typeface="Arial Rounded"/>
                <a:ea typeface="Arial Rounded"/>
                <a:cs typeface="Arial Rounded"/>
                <a:sym typeface="Arial Rounded"/>
              </a:rPr>
              <a:t>$2.360 (31,94%)</a:t>
            </a:r>
            <a:endParaRPr b="1" sz="1260">
              <a:solidFill>
                <a:schemeClr val="dk1"/>
              </a:solidFill>
              <a:latin typeface="Arial Rounded"/>
              <a:ea typeface="Arial Rounded"/>
              <a:cs typeface="Arial Rounded"/>
              <a:sym typeface="Arial Rounded"/>
            </a:endParaRPr>
          </a:p>
        </p:txBody>
      </p:sp>
      <p:sp>
        <p:nvSpPr>
          <p:cNvPr id="625" name="Google Shape;625;p98"/>
          <p:cNvSpPr txBox="1"/>
          <p:nvPr/>
        </p:nvSpPr>
        <p:spPr>
          <a:xfrm>
            <a:off x="8030088" y="6267922"/>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SALDO DISPONIBLE</a:t>
            </a:r>
            <a:endParaRPr/>
          </a:p>
        </p:txBody>
      </p:sp>
      <p:sp>
        <p:nvSpPr>
          <p:cNvPr id="626" name="Google Shape;626;p98"/>
          <p:cNvSpPr txBox="1"/>
          <p:nvPr/>
        </p:nvSpPr>
        <p:spPr>
          <a:xfrm>
            <a:off x="1404601" y="4349098"/>
            <a:ext cx="2403539" cy="28777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s-CO" sz="1270">
                <a:solidFill>
                  <a:srgbClr val="002060"/>
                </a:solidFill>
                <a:latin typeface="Arial Rounded"/>
                <a:ea typeface="Arial Rounded"/>
                <a:cs typeface="Arial Rounded"/>
                <a:sym typeface="Arial Rounded"/>
              </a:rPr>
              <a:t>Total SALDO Disp.</a:t>
            </a:r>
            <a:endParaRPr/>
          </a:p>
        </p:txBody>
      </p:sp>
      <p:sp>
        <p:nvSpPr>
          <p:cNvPr id="627" name="Google Shape;627;p98"/>
          <p:cNvSpPr txBox="1"/>
          <p:nvPr/>
        </p:nvSpPr>
        <p:spPr>
          <a:xfrm>
            <a:off x="1500426" y="3643591"/>
            <a:ext cx="2203243" cy="28777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s-CO" sz="1270">
                <a:solidFill>
                  <a:srgbClr val="002060"/>
                </a:solidFill>
                <a:latin typeface="Arial Rounded"/>
                <a:ea typeface="Arial Rounded"/>
                <a:cs typeface="Arial Rounded"/>
                <a:sym typeface="Arial Rounded"/>
              </a:rPr>
              <a:t>Total GIROS</a:t>
            </a:r>
            <a:endParaRPr/>
          </a:p>
        </p:txBody>
      </p:sp>
      <p:sp>
        <p:nvSpPr>
          <p:cNvPr id="628" name="Google Shape;628;p98"/>
          <p:cNvSpPr txBox="1"/>
          <p:nvPr/>
        </p:nvSpPr>
        <p:spPr>
          <a:xfrm>
            <a:off x="7663457" y="1360811"/>
            <a:ext cx="2848963" cy="341444"/>
          </a:xfrm>
          <a:prstGeom prst="rect">
            <a:avLst/>
          </a:prstGeom>
          <a:noFill/>
          <a:ln>
            <a:noFill/>
          </a:ln>
        </p:spPr>
        <p:txBody>
          <a:bodyPr anchorCtr="0" anchor="t" bIns="44725" lIns="89450" spcFirstLastPara="1" rIns="89450" wrap="square" tIns="44725">
            <a:noAutofit/>
          </a:bodyPr>
          <a:lstStyle/>
          <a:p>
            <a:pPr indent="0" lvl="0" marL="0" marR="0" rtl="0" algn="r">
              <a:spcBef>
                <a:spcPts val="0"/>
              </a:spcBef>
              <a:spcAft>
                <a:spcPts val="0"/>
              </a:spcAft>
              <a:buNone/>
            </a:pPr>
            <a:r>
              <a:rPr b="1" lang="es-CO" sz="816">
                <a:solidFill>
                  <a:schemeClr val="dk1"/>
                </a:solidFill>
                <a:latin typeface="Century Gothic"/>
                <a:ea typeface="Century Gothic"/>
                <a:cs typeface="Century Gothic"/>
                <a:sym typeface="Century Gothic"/>
              </a:rPr>
              <a:t>Fuente: </a:t>
            </a:r>
            <a:r>
              <a:rPr lang="es-CO" sz="816">
                <a:solidFill>
                  <a:schemeClr val="dk1"/>
                </a:solidFill>
                <a:latin typeface="Century Gothic"/>
                <a:ea typeface="Century Gothic"/>
                <a:cs typeface="Century Gothic"/>
                <a:sym typeface="Century Gothic"/>
              </a:rPr>
              <a:t>Ppto de PREDIS a 20 de septiembre de 2019</a:t>
            </a:r>
            <a:endParaRPr/>
          </a:p>
          <a:p>
            <a:pPr indent="0" lvl="0" marL="0" marR="0" rtl="0" algn="l">
              <a:spcBef>
                <a:spcPts val="0"/>
              </a:spcBef>
              <a:spcAft>
                <a:spcPts val="0"/>
              </a:spcAft>
              <a:buNone/>
            </a:pPr>
            <a:r>
              <a:rPr lang="es-CO" sz="816">
                <a:solidFill>
                  <a:schemeClr val="dk1"/>
                </a:solidFill>
                <a:latin typeface="Century Gothic"/>
                <a:ea typeface="Century Gothic"/>
                <a:cs typeface="Century Gothic"/>
                <a:sym typeface="Century Gothic"/>
              </a:rPr>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3" name="Shape 633"/>
        <p:cNvGrpSpPr/>
        <p:nvPr/>
      </p:nvGrpSpPr>
      <p:grpSpPr>
        <a:xfrm>
          <a:off x="0" y="0"/>
          <a:ext cx="0" cy="0"/>
          <a:chOff x="0" y="0"/>
          <a:chExt cx="0" cy="0"/>
        </a:xfrm>
      </p:grpSpPr>
      <p:sp>
        <p:nvSpPr>
          <p:cNvPr id="634" name="Google Shape;634;p99"/>
          <p:cNvSpPr txBox="1"/>
          <p:nvPr/>
        </p:nvSpPr>
        <p:spPr>
          <a:xfrm>
            <a:off x="1684722" y="32847"/>
            <a:ext cx="7428104" cy="98578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2903">
                <a:solidFill>
                  <a:srgbClr val="FFFFFF"/>
                </a:solidFill>
                <a:latin typeface="Arial Rounded"/>
                <a:ea typeface="Arial Rounded"/>
                <a:cs typeface="Arial Rounded"/>
                <a:sym typeface="Arial Rounded"/>
              </a:rPr>
              <a:t>EJECUCIÓN PRESUPUESTAL DE </a:t>
            </a:r>
            <a:endParaRPr/>
          </a:p>
          <a:p>
            <a:pPr indent="0" lvl="0" marL="0" marR="0" rtl="0" algn="l">
              <a:spcBef>
                <a:spcPts val="0"/>
              </a:spcBef>
              <a:spcAft>
                <a:spcPts val="0"/>
              </a:spcAft>
              <a:buNone/>
            </a:pPr>
            <a:r>
              <a:rPr b="1" lang="es-CO" sz="2903">
                <a:solidFill>
                  <a:srgbClr val="FFFFFF"/>
                </a:solidFill>
                <a:latin typeface="Arial Rounded"/>
                <a:ea typeface="Arial Rounded"/>
                <a:cs typeface="Arial Rounded"/>
                <a:sym typeface="Arial Rounded"/>
              </a:rPr>
              <a:t>GASTOS 	DE </a:t>
            </a:r>
            <a:r>
              <a:rPr b="1" lang="es-CO" sz="2903">
                <a:solidFill>
                  <a:srgbClr val="85DFFF"/>
                </a:solidFill>
                <a:latin typeface="Arial Rounded"/>
                <a:ea typeface="Arial Rounded"/>
                <a:cs typeface="Arial Rounded"/>
                <a:sym typeface="Arial Rounded"/>
              </a:rPr>
              <a:t>INVERSIÓN </a:t>
            </a:r>
            <a:r>
              <a:rPr b="1" lang="es-CO" sz="2903">
                <a:solidFill>
                  <a:srgbClr val="FFFFFF"/>
                </a:solidFill>
                <a:latin typeface="Arial Rounded"/>
                <a:ea typeface="Arial Rounded"/>
                <a:cs typeface="Arial Rounded"/>
                <a:sym typeface="Arial Rounded"/>
              </a:rPr>
              <a:t>2019</a:t>
            </a:r>
            <a:endParaRPr b="1" sz="2903">
              <a:solidFill>
                <a:srgbClr val="A3E7FF"/>
              </a:solidFill>
              <a:latin typeface="Arial Rounded"/>
              <a:ea typeface="Arial Rounded"/>
              <a:cs typeface="Arial Rounded"/>
              <a:sym typeface="Arial Rounded"/>
            </a:endParaRPr>
          </a:p>
        </p:txBody>
      </p:sp>
      <p:sp>
        <p:nvSpPr>
          <p:cNvPr id="635" name="Google Shape;635;p99"/>
          <p:cNvSpPr/>
          <p:nvPr/>
        </p:nvSpPr>
        <p:spPr>
          <a:xfrm>
            <a:off x="1687182" y="1202851"/>
            <a:ext cx="3433536" cy="578249"/>
          </a:xfrm>
          <a:custGeom>
            <a:rect b="b" l="l" r="r" t="t"/>
            <a:pathLst>
              <a:path extrusionOk="0" h="914257" w="4572893">
                <a:moveTo>
                  <a:pt x="0" y="0"/>
                </a:moveTo>
                <a:lnTo>
                  <a:pt x="4572893" y="0"/>
                </a:lnTo>
                <a:lnTo>
                  <a:pt x="4122950" y="914257"/>
                </a:lnTo>
                <a:lnTo>
                  <a:pt x="0" y="914257"/>
                </a:lnTo>
                <a:lnTo>
                  <a:pt x="0" y="0"/>
                </a:lnTo>
                <a:close/>
              </a:path>
            </a:pathLst>
          </a:custGeom>
          <a:solidFill>
            <a:srgbClr val="DAE5F1"/>
          </a:solidFill>
          <a:ln>
            <a:noFill/>
          </a:ln>
        </p:spPr>
        <p:txBody>
          <a:bodyPr anchorCtr="0" anchor="ctr" bIns="41375" lIns="82750" spcFirstLastPara="1" rIns="82750" wrap="square" tIns="41375">
            <a:noAutofit/>
          </a:bodyPr>
          <a:lstStyle/>
          <a:p>
            <a:pPr indent="0" lvl="0" marL="0" marR="0" rtl="0" algn="ctr">
              <a:spcBef>
                <a:spcPts val="0"/>
              </a:spcBef>
              <a:spcAft>
                <a:spcPts val="0"/>
              </a:spcAft>
              <a:buNone/>
            </a:pPr>
            <a:r>
              <a:t/>
            </a:r>
            <a:endParaRPr sz="1723">
              <a:solidFill>
                <a:srgbClr val="FFFFFF"/>
              </a:solidFill>
              <a:latin typeface="Calibri"/>
              <a:ea typeface="Calibri"/>
              <a:cs typeface="Calibri"/>
              <a:sym typeface="Calibri"/>
            </a:endParaRPr>
          </a:p>
        </p:txBody>
      </p:sp>
      <p:sp>
        <p:nvSpPr>
          <p:cNvPr id="636" name="Google Shape;636;p99"/>
          <p:cNvSpPr/>
          <p:nvPr/>
        </p:nvSpPr>
        <p:spPr>
          <a:xfrm>
            <a:off x="1549669" y="1303770"/>
            <a:ext cx="3240118" cy="60939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CO" sz="3359">
                <a:solidFill>
                  <a:srgbClr val="002060"/>
                </a:solidFill>
                <a:latin typeface="Calibri"/>
                <a:ea typeface="Calibri"/>
                <a:cs typeface="Calibri"/>
                <a:sym typeface="Calibri"/>
              </a:rPr>
              <a:t>$181.688</a:t>
            </a:r>
            <a:endParaRPr b="1" sz="3359">
              <a:solidFill>
                <a:srgbClr val="002060"/>
              </a:solidFill>
              <a:latin typeface="Calibri"/>
              <a:ea typeface="Calibri"/>
              <a:cs typeface="Calibri"/>
              <a:sym typeface="Calibri"/>
            </a:endParaRPr>
          </a:p>
        </p:txBody>
      </p:sp>
      <p:sp>
        <p:nvSpPr>
          <p:cNvPr id="637" name="Google Shape;637;p99"/>
          <p:cNvSpPr txBox="1"/>
          <p:nvPr/>
        </p:nvSpPr>
        <p:spPr>
          <a:xfrm>
            <a:off x="1687182" y="1077818"/>
            <a:ext cx="3923368" cy="315599"/>
          </a:xfrm>
          <a:prstGeom prst="rect">
            <a:avLst/>
          </a:prstGeom>
          <a:solidFill>
            <a:srgbClr val="00206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FFFFFF"/>
                </a:solidFill>
                <a:latin typeface="Arial Rounded"/>
                <a:ea typeface="Arial Rounded"/>
                <a:cs typeface="Arial Rounded"/>
                <a:sym typeface="Arial Rounded"/>
              </a:rPr>
              <a:t>Total  Apropiación Vigente SECTOR  2019</a:t>
            </a:r>
            <a:endParaRPr/>
          </a:p>
        </p:txBody>
      </p:sp>
      <p:graphicFrame>
        <p:nvGraphicFramePr>
          <p:cNvPr id="638" name="Google Shape;638;p99"/>
          <p:cNvGraphicFramePr/>
          <p:nvPr/>
        </p:nvGraphicFramePr>
        <p:xfrm>
          <a:off x="7663456" y="1012506"/>
          <a:ext cx="3000000" cy="3000000"/>
        </p:xfrm>
        <a:graphic>
          <a:graphicData uri="http://schemas.openxmlformats.org/drawingml/2006/table">
            <a:tbl>
              <a:tblPr>
                <a:noFill/>
                <a:tableStyleId>{DAFD46A7-334E-4D7B-BFCB-D10F1407420F}</a:tableStyleId>
              </a:tblPr>
              <a:tblGrid>
                <a:gridCol w="2721750"/>
              </a:tblGrid>
              <a:tr h="391650">
                <a:tc>
                  <a:txBody>
                    <a:bodyPr/>
                    <a:lstStyle/>
                    <a:p>
                      <a:pPr indent="0" lvl="0" marL="0" marR="0" rtl="0" algn="r">
                        <a:spcBef>
                          <a:spcPts val="0"/>
                        </a:spcBef>
                        <a:spcAft>
                          <a:spcPts val="0"/>
                        </a:spcAft>
                        <a:buNone/>
                      </a:pPr>
                      <a:r>
                        <a:rPr b="1" lang="es-CO" sz="1300" u="none" cap="none" strike="noStrike">
                          <a:solidFill>
                            <a:srgbClr val="0F243E"/>
                          </a:solidFill>
                          <a:latin typeface="Century Gothic"/>
                          <a:ea typeface="Century Gothic"/>
                          <a:cs typeface="Century Gothic"/>
                          <a:sym typeface="Century Gothic"/>
                        </a:rPr>
                        <a:t>Cifras en Millones de Pesos</a:t>
                      </a:r>
                      <a:endParaRPr b="1" i="0" sz="1300" u="none" cap="none" strike="noStrike">
                        <a:solidFill>
                          <a:srgbClr val="0F243E"/>
                        </a:solidFill>
                        <a:latin typeface="Century Gothic"/>
                        <a:ea typeface="Century Gothic"/>
                        <a:cs typeface="Century Gothic"/>
                        <a:sym typeface="Century Gothic"/>
                      </a:endParaRPr>
                    </a:p>
                  </a:txBody>
                  <a:tcPr marT="8625" marB="0" marR="8650" marL="8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pSp>
        <p:nvGrpSpPr>
          <p:cNvPr id="639" name="Google Shape;639;p99"/>
          <p:cNvGrpSpPr/>
          <p:nvPr/>
        </p:nvGrpSpPr>
        <p:grpSpPr>
          <a:xfrm>
            <a:off x="7937850" y="1232378"/>
            <a:ext cx="2566968" cy="183587"/>
            <a:chOff x="6891649" y="1513938"/>
            <a:chExt cx="2830201" cy="202413"/>
          </a:xfrm>
        </p:grpSpPr>
        <p:cxnSp>
          <p:nvCxnSpPr>
            <p:cNvPr id="640" name="Google Shape;640;p99"/>
            <p:cNvCxnSpPr/>
            <p:nvPr/>
          </p:nvCxnSpPr>
          <p:spPr>
            <a:xfrm rot="10800000">
              <a:off x="7058211" y="1620391"/>
              <a:ext cx="2663639" cy="0"/>
            </a:xfrm>
            <a:prstGeom prst="straightConnector1">
              <a:avLst/>
            </a:prstGeom>
            <a:noFill/>
            <a:ln cap="flat" cmpd="sng" w="12700">
              <a:solidFill>
                <a:srgbClr val="85DFFF"/>
              </a:solidFill>
              <a:prstDash val="solid"/>
              <a:round/>
              <a:headEnd len="sm" w="sm" type="none"/>
              <a:tailEnd len="sm" w="sm" type="none"/>
            </a:ln>
          </p:spPr>
        </p:cxnSp>
        <p:pic>
          <p:nvPicPr>
            <p:cNvPr descr="Imagen relacionada" id="641" name="Google Shape;641;p99"/>
            <p:cNvPicPr preferRelativeResize="0"/>
            <p:nvPr/>
          </p:nvPicPr>
          <p:blipFill rotWithShape="1">
            <a:blip r:embed="rId3">
              <a:alphaModFix/>
            </a:blip>
            <a:srcRect b="0" l="0" r="0" t="0"/>
            <a:stretch/>
          </p:blipFill>
          <p:spPr>
            <a:xfrm>
              <a:off x="6891649" y="1513938"/>
              <a:ext cx="173497" cy="202413"/>
            </a:xfrm>
            <a:prstGeom prst="rect">
              <a:avLst/>
            </a:prstGeom>
            <a:noFill/>
            <a:ln>
              <a:noFill/>
            </a:ln>
          </p:spPr>
        </p:pic>
      </p:grpSp>
      <p:sp>
        <p:nvSpPr>
          <p:cNvPr id="642" name="Google Shape;642;p99"/>
          <p:cNvSpPr/>
          <p:nvPr/>
        </p:nvSpPr>
        <p:spPr>
          <a:xfrm>
            <a:off x="3746854" y="1904479"/>
            <a:ext cx="5810611" cy="594386"/>
          </a:xfrm>
          <a:prstGeom prst="flowChartAlternateProcess">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51">
              <a:solidFill>
                <a:srgbClr val="FFFFFF"/>
              </a:solidFill>
              <a:latin typeface="Calibri"/>
              <a:ea typeface="Calibri"/>
              <a:cs typeface="Calibri"/>
              <a:sym typeface="Calibri"/>
            </a:endParaRPr>
          </a:p>
        </p:txBody>
      </p:sp>
      <p:sp>
        <p:nvSpPr>
          <p:cNvPr id="643" name="Google Shape;643;p99"/>
          <p:cNvSpPr txBox="1"/>
          <p:nvPr/>
        </p:nvSpPr>
        <p:spPr>
          <a:xfrm>
            <a:off x="1234211" y="2220738"/>
            <a:ext cx="2403538" cy="28777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s-CO" sz="1270">
                <a:solidFill>
                  <a:srgbClr val="002060"/>
                </a:solidFill>
                <a:latin typeface="Arial Rounded"/>
                <a:ea typeface="Arial Rounded"/>
                <a:cs typeface="Arial Rounded"/>
                <a:sym typeface="Arial Rounded"/>
              </a:rPr>
              <a:t>Total COMPROMISOS</a:t>
            </a:r>
            <a:endParaRPr/>
          </a:p>
        </p:txBody>
      </p:sp>
      <p:sp>
        <p:nvSpPr>
          <p:cNvPr id="644" name="Google Shape;644;p99"/>
          <p:cNvSpPr txBox="1"/>
          <p:nvPr/>
        </p:nvSpPr>
        <p:spPr>
          <a:xfrm>
            <a:off x="1634801" y="1905568"/>
            <a:ext cx="2002949" cy="461665"/>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s-CO" sz="2400">
                <a:solidFill>
                  <a:srgbClr val="7F7F7F"/>
                </a:solidFill>
                <a:latin typeface="Arial Rounded"/>
                <a:ea typeface="Arial Rounded"/>
                <a:cs typeface="Arial Rounded"/>
                <a:sym typeface="Arial Rounded"/>
              </a:rPr>
              <a:t>$160.966</a:t>
            </a:r>
            <a:endParaRPr b="1" sz="2400">
              <a:solidFill>
                <a:srgbClr val="7F7F7F"/>
              </a:solidFill>
              <a:latin typeface="Arial Rounded"/>
              <a:ea typeface="Arial Rounded"/>
              <a:cs typeface="Arial Rounded"/>
              <a:sym typeface="Arial Rounded"/>
            </a:endParaRPr>
          </a:p>
        </p:txBody>
      </p:sp>
      <p:sp>
        <p:nvSpPr>
          <p:cNvPr id="645" name="Google Shape;645;p99"/>
          <p:cNvSpPr/>
          <p:nvPr/>
        </p:nvSpPr>
        <p:spPr>
          <a:xfrm>
            <a:off x="3784714" y="2599309"/>
            <a:ext cx="5810610" cy="594386"/>
          </a:xfrm>
          <a:prstGeom prst="flowChartAlternateProcess">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51">
              <a:solidFill>
                <a:srgbClr val="FFFFFF"/>
              </a:solidFill>
              <a:latin typeface="Calibri"/>
              <a:ea typeface="Calibri"/>
              <a:cs typeface="Calibri"/>
              <a:sym typeface="Calibri"/>
            </a:endParaRPr>
          </a:p>
        </p:txBody>
      </p:sp>
      <p:sp>
        <p:nvSpPr>
          <p:cNvPr id="646" name="Google Shape;646;p99"/>
          <p:cNvSpPr/>
          <p:nvPr/>
        </p:nvSpPr>
        <p:spPr>
          <a:xfrm>
            <a:off x="3880383" y="2655618"/>
            <a:ext cx="665711" cy="478231"/>
          </a:xfrm>
          <a:prstGeom prst="flowChartAlternateProcess">
            <a:avLst/>
          </a:prstGeom>
          <a:solidFill>
            <a:srgbClr val="8CB3E3"/>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51">
              <a:solidFill>
                <a:srgbClr val="FFFFFF"/>
              </a:solidFill>
              <a:latin typeface="Calibri"/>
              <a:ea typeface="Calibri"/>
              <a:cs typeface="Calibri"/>
              <a:sym typeface="Calibri"/>
            </a:endParaRPr>
          </a:p>
        </p:txBody>
      </p:sp>
      <p:sp>
        <p:nvSpPr>
          <p:cNvPr id="647" name="Google Shape;647;p99"/>
          <p:cNvSpPr txBox="1"/>
          <p:nvPr/>
        </p:nvSpPr>
        <p:spPr>
          <a:xfrm>
            <a:off x="3548979" y="2736043"/>
            <a:ext cx="1345475" cy="3434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CO" sz="1632">
                <a:solidFill>
                  <a:srgbClr val="FFFFFF"/>
                </a:solidFill>
                <a:latin typeface="Arial Rounded"/>
                <a:ea typeface="Arial Rounded"/>
                <a:cs typeface="Arial Rounded"/>
                <a:sym typeface="Arial Rounded"/>
              </a:rPr>
              <a:t>2,93%</a:t>
            </a:r>
            <a:endParaRPr b="1" sz="1632">
              <a:solidFill>
                <a:srgbClr val="FFFFFF"/>
              </a:solidFill>
              <a:latin typeface="Arial Rounded"/>
              <a:ea typeface="Arial Rounded"/>
              <a:cs typeface="Arial Rounded"/>
              <a:sym typeface="Arial Rounded"/>
            </a:endParaRPr>
          </a:p>
        </p:txBody>
      </p:sp>
      <p:sp>
        <p:nvSpPr>
          <p:cNvPr id="648" name="Google Shape;648;p99"/>
          <p:cNvSpPr txBox="1"/>
          <p:nvPr/>
        </p:nvSpPr>
        <p:spPr>
          <a:xfrm>
            <a:off x="1272071" y="2915568"/>
            <a:ext cx="2403538" cy="28777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s-CO" sz="1270">
                <a:solidFill>
                  <a:srgbClr val="002060"/>
                </a:solidFill>
                <a:latin typeface="Arial Rounded"/>
                <a:ea typeface="Arial Rounded"/>
                <a:cs typeface="Arial Rounded"/>
                <a:sym typeface="Arial Rounded"/>
              </a:rPr>
              <a:t>Total CDP por Comp.</a:t>
            </a:r>
            <a:endParaRPr/>
          </a:p>
        </p:txBody>
      </p:sp>
      <p:sp>
        <p:nvSpPr>
          <p:cNvPr id="649" name="Google Shape;649;p99"/>
          <p:cNvSpPr txBox="1"/>
          <p:nvPr/>
        </p:nvSpPr>
        <p:spPr>
          <a:xfrm>
            <a:off x="1672661" y="2600398"/>
            <a:ext cx="2002949" cy="461665"/>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s-CO" sz="2400">
                <a:solidFill>
                  <a:srgbClr val="7F7F7F"/>
                </a:solidFill>
                <a:latin typeface="Arial Rounded"/>
                <a:ea typeface="Arial Rounded"/>
                <a:cs typeface="Arial Rounded"/>
                <a:sym typeface="Arial Rounded"/>
              </a:rPr>
              <a:t>$5.326</a:t>
            </a:r>
            <a:endParaRPr b="1" sz="2400">
              <a:solidFill>
                <a:srgbClr val="7F7F7F"/>
              </a:solidFill>
              <a:latin typeface="Arial Rounded"/>
              <a:ea typeface="Arial Rounded"/>
              <a:cs typeface="Arial Rounded"/>
              <a:sym typeface="Arial Rounded"/>
            </a:endParaRPr>
          </a:p>
        </p:txBody>
      </p:sp>
      <p:sp>
        <p:nvSpPr>
          <p:cNvPr id="650" name="Google Shape;650;p99"/>
          <p:cNvSpPr/>
          <p:nvPr/>
        </p:nvSpPr>
        <p:spPr>
          <a:xfrm>
            <a:off x="3784713" y="3320159"/>
            <a:ext cx="5774560" cy="594386"/>
          </a:xfrm>
          <a:prstGeom prst="flowChartAlternateProcess">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51">
              <a:solidFill>
                <a:srgbClr val="FFFFFF"/>
              </a:solidFill>
              <a:latin typeface="Calibri"/>
              <a:ea typeface="Calibri"/>
              <a:cs typeface="Calibri"/>
              <a:sym typeface="Calibri"/>
            </a:endParaRPr>
          </a:p>
        </p:txBody>
      </p:sp>
      <p:sp>
        <p:nvSpPr>
          <p:cNvPr id="651" name="Google Shape;651;p99"/>
          <p:cNvSpPr/>
          <p:nvPr/>
        </p:nvSpPr>
        <p:spPr>
          <a:xfrm>
            <a:off x="3881931" y="3363689"/>
            <a:ext cx="1886017" cy="478231"/>
          </a:xfrm>
          <a:prstGeom prst="flowChartAlternateProcess">
            <a:avLst/>
          </a:prstGeom>
          <a:solidFill>
            <a:srgbClr val="8CB3E3"/>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51">
              <a:solidFill>
                <a:srgbClr val="FFFFFF"/>
              </a:solidFill>
              <a:latin typeface="Calibri"/>
              <a:ea typeface="Calibri"/>
              <a:cs typeface="Calibri"/>
              <a:sym typeface="Calibri"/>
            </a:endParaRPr>
          </a:p>
        </p:txBody>
      </p:sp>
      <p:sp>
        <p:nvSpPr>
          <p:cNvPr id="652" name="Google Shape;652;p99"/>
          <p:cNvSpPr txBox="1"/>
          <p:nvPr/>
        </p:nvSpPr>
        <p:spPr>
          <a:xfrm>
            <a:off x="3658420" y="3434268"/>
            <a:ext cx="1345476" cy="3434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CO" sz="1632">
                <a:solidFill>
                  <a:srgbClr val="FFFFFF"/>
                </a:solidFill>
                <a:latin typeface="Arial Rounded"/>
                <a:ea typeface="Arial Rounded"/>
                <a:cs typeface="Arial Rounded"/>
                <a:sym typeface="Arial Rounded"/>
              </a:rPr>
              <a:t>25,47%</a:t>
            </a:r>
            <a:endParaRPr b="1" sz="1632">
              <a:solidFill>
                <a:srgbClr val="FFFFFF"/>
              </a:solidFill>
              <a:latin typeface="Arial Rounded"/>
              <a:ea typeface="Arial Rounded"/>
              <a:cs typeface="Arial Rounded"/>
              <a:sym typeface="Arial Rounded"/>
            </a:endParaRPr>
          </a:p>
        </p:txBody>
      </p:sp>
      <p:sp>
        <p:nvSpPr>
          <p:cNvPr id="653" name="Google Shape;653;p99"/>
          <p:cNvSpPr txBox="1"/>
          <p:nvPr/>
        </p:nvSpPr>
        <p:spPr>
          <a:xfrm>
            <a:off x="1346073" y="4361245"/>
            <a:ext cx="2403539" cy="28777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s-CO" sz="1270">
                <a:solidFill>
                  <a:srgbClr val="002060"/>
                </a:solidFill>
                <a:latin typeface="Arial Rounded"/>
                <a:ea typeface="Arial Rounded"/>
                <a:cs typeface="Arial Rounded"/>
                <a:sym typeface="Arial Rounded"/>
              </a:rPr>
              <a:t>Total SALDO Disp.</a:t>
            </a:r>
            <a:endParaRPr/>
          </a:p>
        </p:txBody>
      </p:sp>
      <p:sp>
        <p:nvSpPr>
          <p:cNvPr id="654" name="Google Shape;654;p99"/>
          <p:cNvSpPr txBox="1"/>
          <p:nvPr/>
        </p:nvSpPr>
        <p:spPr>
          <a:xfrm>
            <a:off x="1726003" y="3321248"/>
            <a:ext cx="2002949" cy="42736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s-CO" sz="2177">
                <a:solidFill>
                  <a:srgbClr val="7F7F7F"/>
                </a:solidFill>
                <a:latin typeface="Arial Rounded"/>
                <a:ea typeface="Arial Rounded"/>
                <a:cs typeface="Arial Rounded"/>
                <a:sym typeface="Arial Rounded"/>
              </a:rPr>
              <a:t>$46.284</a:t>
            </a:r>
            <a:endParaRPr b="1" sz="2177">
              <a:solidFill>
                <a:srgbClr val="7F7F7F"/>
              </a:solidFill>
              <a:latin typeface="Arial Rounded"/>
              <a:ea typeface="Arial Rounded"/>
              <a:cs typeface="Arial Rounded"/>
              <a:sym typeface="Arial Rounded"/>
            </a:endParaRPr>
          </a:p>
        </p:txBody>
      </p:sp>
      <p:sp>
        <p:nvSpPr>
          <p:cNvPr id="655" name="Google Shape;655;p99"/>
          <p:cNvSpPr/>
          <p:nvPr/>
        </p:nvSpPr>
        <p:spPr>
          <a:xfrm>
            <a:off x="3784713" y="4016796"/>
            <a:ext cx="5810611" cy="595588"/>
          </a:xfrm>
          <a:prstGeom prst="flowChartAlternateProcess">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51">
              <a:solidFill>
                <a:srgbClr val="FFFFFF"/>
              </a:solidFill>
              <a:latin typeface="Calibri"/>
              <a:ea typeface="Calibri"/>
              <a:cs typeface="Calibri"/>
              <a:sym typeface="Calibri"/>
            </a:endParaRPr>
          </a:p>
        </p:txBody>
      </p:sp>
      <p:sp>
        <p:nvSpPr>
          <p:cNvPr id="656" name="Google Shape;656;p99"/>
          <p:cNvSpPr/>
          <p:nvPr/>
        </p:nvSpPr>
        <p:spPr>
          <a:xfrm>
            <a:off x="3880381" y="4089428"/>
            <a:ext cx="847628" cy="477972"/>
          </a:xfrm>
          <a:prstGeom prst="flowChartAlternateProcess">
            <a:avLst/>
          </a:prstGeom>
          <a:solidFill>
            <a:srgbClr val="8CB3E3"/>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51">
              <a:solidFill>
                <a:srgbClr val="FFFFFF"/>
              </a:solidFill>
              <a:latin typeface="Calibri"/>
              <a:ea typeface="Calibri"/>
              <a:cs typeface="Calibri"/>
              <a:sym typeface="Calibri"/>
            </a:endParaRPr>
          </a:p>
        </p:txBody>
      </p:sp>
      <p:sp>
        <p:nvSpPr>
          <p:cNvPr id="657" name="Google Shape;657;p99"/>
          <p:cNvSpPr txBox="1"/>
          <p:nvPr/>
        </p:nvSpPr>
        <p:spPr>
          <a:xfrm>
            <a:off x="3403363" y="4180272"/>
            <a:ext cx="1779385" cy="3434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CO" sz="1632">
                <a:solidFill>
                  <a:srgbClr val="FFFFFF"/>
                </a:solidFill>
                <a:latin typeface="Arial Rounded"/>
                <a:ea typeface="Arial Rounded"/>
                <a:cs typeface="Arial Rounded"/>
                <a:sym typeface="Arial Rounded"/>
              </a:rPr>
              <a:t>8,47%</a:t>
            </a:r>
            <a:endParaRPr b="1" sz="1632">
              <a:solidFill>
                <a:srgbClr val="FFFFFF"/>
              </a:solidFill>
              <a:latin typeface="Arial Rounded"/>
              <a:ea typeface="Arial Rounded"/>
              <a:cs typeface="Arial Rounded"/>
              <a:sym typeface="Arial Rounded"/>
            </a:endParaRPr>
          </a:p>
        </p:txBody>
      </p:sp>
      <p:sp>
        <p:nvSpPr>
          <p:cNvPr id="658" name="Google Shape;658;p99"/>
          <p:cNvSpPr txBox="1"/>
          <p:nvPr/>
        </p:nvSpPr>
        <p:spPr>
          <a:xfrm>
            <a:off x="1672661" y="4026589"/>
            <a:ext cx="2002949" cy="461665"/>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s-CO" sz="2400">
                <a:solidFill>
                  <a:srgbClr val="7F7F7F"/>
                </a:solidFill>
                <a:latin typeface="Arial Rounded"/>
                <a:ea typeface="Arial Rounded"/>
                <a:cs typeface="Arial Rounded"/>
                <a:sym typeface="Arial Rounded"/>
              </a:rPr>
              <a:t>$15.397</a:t>
            </a:r>
            <a:endParaRPr b="1" sz="2400">
              <a:solidFill>
                <a:srgbClr val="7F7F7F"/>
              </a:solidFill>
              <a:latin typeface="Arial Rounded"/>
              <a:ea typeface="Arial Rounded"/>
              <a:cs typeface="Arial Rounded"/>
              <a:sym typeface="Arial Rounded"/>
            </a:endParaRPr>
          </a:p>
        </p:txBody>
      </p:sp>
      <p:sp>
        <p:nvSpPr>
          <p:cNvPr id="659" name="Google Shape;659;p99"/>
          <p:cNvSpPr/>
          <p:nvPr/>
        </p:nvSpPr>
        <p:spPr>
          <a:xfrm>
            <a:off x="3858493" y="1955142"/>
            <a:ext cx="4884553" cy="478231"/>
          </a:xfrm>
          <a:prstGeom prst="flowChartAlternateProcess">
            <a:avLst/>
          </a:prstGeom>
          <a:solidFill>
            <a:srgbClr val="8CB3E3"/>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51">
              <a:solidFill>
                <a:srgbClr val="FFFFFF"/>
              </a:solidFill>
              <a:latin typeface="Calibri"/>
              <a:ea typeface="Calibri"/>
              <a:cs typeface="Calibri"/>
              <a:sym typeface="Calibri"/>
            </a:endParaRPr>
          </a:p>
        </p:txBody>
      </p:sp>
      <p:sp>
        <p:nvSpPr>
          <p:cNvPr id="660" name="Google Shape;660;p99"/>
          <p:cNvSpPr txBox="1"/>
          <p:nvPr/>
        </p:nvSpPr>
        <p:spPr>
          <a:xfrm>
            <a:off x="3553506" y="2023929"/>
            <a:ext cx="1617973" cy="3434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CO" sz="1632">
                <a:solidFill>
                  <a:srgbClr val="FFFFFF"/>
                </a:solidFill>
                <a:latin typeface="Arial Rounded"/>
                <a:ea typeface="Arial Rounded"/>
                <a:cs typeface="Arial Rounded"/>
                <a:sym typeface="Arial Rounded"/>
              </a:rPr>
              <a:t>88,59%</a:t>
            </a:r>
            <a:endParaRPr b="1" sz="1632">
              <a:solidFill>
                <a:srgbClr val="FFFFFF"/>
              </a:solidFill>
              <a:latin typeface="Arial Rounded"/>
              <a:ea typeface="Arial Rounded"/>
              <a:cs typeface="Arial Rounded"/>
              <a:sym typeface="Arial Rounded"/>
            </a:endParaRPr>
          </a:p>
        </p:txBody>
      </p:sp>
      <p:sp>
        <p:nvSpPr>
          <p:cNvPr id="661" name="Google Shape;661;p99"/>
          <p:cNvSpPr/>
          <p:nvPr/>
        </p:nvSpPr>
        <p:spPr>
          <a:xfrm>
            <a:off x="1684721" y="6579834"/>
            <a:ext cx="8827697" cy="31063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23">
              <a:solidFill>
                <a:srgbClr val="FFFFFF"/>
              </a:solidFill>
              <a:latin typeface="Calibri"/>
              <a:ea typeface="Calibri"/>
              <a:cs typeface="Calibri"/>
              <a:sym typeface="Calibri"/>
            </a:endParaRPr>
          </a:p>
        </p:txBody>
      </p:sp>
      <p:sp>
        <p:nvSpPr>
          <p:cNvPr id="662" name="Google Shape;662;p99"/>
          <p:cNvSpPr/>
          <p:nvPr/>
        </p:nvSpPr>
        <p:spPr>
          <a:xfrm>
            <a:off x="1818152" y="4962957"/>
            <a:ext cx="2775704" cy="1819522"/>
          </a:xfrm>
          <a:prstGeom prst="flowChartAlternateProcess">
            <a:avLst/>
          </a:prstGeom>
          <a:noFill/>
          <a:ln cap="flat" cmpd="sng" w="28575">
            <a:solidFill>
              <a:srgbClr val="8CB3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23">
              <a:solidFill>
                <a:srgbClr val="00B050"/>
              </a:solidFill>
              <a:latin typeface="Calibri"/>
              <a:ea typeface="Calibri"/>
              <a:cs typeface="Calibri"/>
              <a:sym typeface="Calibri"/>
            </a:endParaRPr>
          </a:p>
        </p:txBody>
      </p:sp>
      <p:sp>
        <p:nvSpPr>
          <p:cNvPr id="663" name="Google Shape;663;p99"/>
          <p:cNvSpPr txBox="1"/>
          <p:nvPr/>
        </p:nvSpPr>
        <p:spPr>
          <a:xfrm>
            <a:off x="2066827" y="4744733"/>
            <a:ext cx="2278355" cy="315599"/>
          </a:xfrm>
          <a:prstGeom prst="rect">
            <a:avLst/>
          </a:prstGeom>
          <a:solidFill>
            <a:srgbClr val="00206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sz="1451">
              <a:solidFill>
                <a:srgbClr val="00B050"/>
              </a:solidFill>
              <a:latin typeface="Arial Rounded"/>
              <a:ea typeface="Arial Rounded"/>
              <a:cs typeface="Arial Rounded"/>
              <a:sym typeface="Arial Rounded"/>
            </a:endParaRPr>
          </a:p>
        </p:txBody>
      </p:sp>
      <p:sp>
        <p:nvSpPr>
          <p:cNvPr id="664" name="Google Shape;664;p99"/>
          <p:cNvSpPr txBox="1"/>
          <p:nvPr/>
        </p:nvSpPr>
        <p:spPr>
          <a:xfrm>
            <a:off x="1958581" y="4735213"/>
            <a:ext cx="2588429" cy="3434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CO" sz="1632">
                <a:solidFill>
                  <a:srgbClr val="538CD5"/>
                </a:solidFill>
                <a:latin typeface="Arial Rounded"/>
                <a:ea typeface="Arial Rounded"/>
                <a:cs typeface="Arial Rounded"/>
                <a:sym typeface="Arial Rounded"/>
              </a:rPr>
              <a:t>IPES </a:t>
            </a:r>
            <a:r>
              <a:rPr b="1" lang="es-CO" sz="1632">
                <a:solidFill>
                  <a:srgbClr val="00B050"/>
                </a:solidFill>
                <a:latin typeface="Arial Rounded"/>
                <a:ea typeface="Arial Rounded"/>
                <a:cs typeface="Arial Rounded"/>
                <a:sym typeface="Arial Rounded"/>
              </a:rPr>
              <a:t> </a:t>
            </a:r>
            <a:r>
              <a:rPr b="1" lang="es-CO" sz="1632">
                <a:solidFill>
                  <a:schemeClr val="lt1"/>
                </a:solidFill>
                <a:latin typeface="Arial Rounded"/>
                <a:ea typeface="Arial Rounded"/>
                <a:cs typeface="Arial Rounded"/>
                <a:sym typeface="Arial Rounded"/>
              </a:rPr>
              <a:t>$48.195 </a:t>
            </a:r>
            <a:r>
              <a:rPr b="1" lang="es-CO" sz="1200">
                <a:solidFill>
                  <a:schemeClr val="lt1"/>
                </a:solidFill>
                <a:latin typeface="Arial Rounded"/>
                <a:ea typeface="Arial Rounded"/>
                <a:cs typeface="Arial Rounded"/>
                <a:sym typeface="Arial Rounded"/>
              </a:rPr>
              <a:t>(26,53%)</a:t>
            </a:r>
            <a:endParaRPr b="1" sz="1632">
              <a:solidFill>
                <a:schemeClr val="lt1"/>
              </a:solidFill>
              <a:latin typeface="Arial Rounded"/>
              <a:ea typeface="Arial Rounded"/>
              <a:cs typeface="Arial Rounded"/>
              <a:sym typeface="Arial Rounded"/>
            </a:endParaRPr>
          </a:p>
        </p:txBody>
      </p:sp>
      <p:sp>
        <p:nvSpPr>
          <p:cNvPr id="665" name="Google Shape;665;p99"/>
          <p:cNvSpPr txBox="1"/>
          <p:nvPr/>
        </p:nvSpPr>
        <p:spPr>
          <a:xfrm>
            <a:off x="2469633" y="6107391"/>
            <a:ext cx="1837146" cy="2877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70">
                <a:solidFill>
                  <a:schemeClr val="dk1"/>
                </a:solidFill>
                <a:latin typeface="Arial Rounded"/>
                <a:ea typeface="Arial Rounded"/>
                <a:cs typeface="Arial Rounded"/>
                <a:sym typeface="Arial Rounded"/>
              </a:rPr>
              <a:t>$18.473 (38,33%)</a:t>
            </a:r>
            <a:endParaRPr b="1" sz="1270">
              <a:solidFill>
                <a:schemeClr val="dk1"/>
              </a:solidFill>
              <a:latin typeface="Arial Rounded"/>
              <a:ea typeface="Arial Rounded"/>
              <a:cs typeface="Arial Rounded"/>
              <a:sym typeface="Arial Rounded"/>
            </a:endParaRPr>
          </a:p>
        </p:txBody>
      </p:sp>
      <p:sp>
        <p:nvSpPr>
          <p:cNvPr id="666" name="Google Shape;666;p99"/>
          <p:cNvSpPr/>
          <p:nvPr/>
        </p:nvSpPr>
        <p:spPr>
          <a:xfrm>
            <a:off x="4728009" y="4957113"/>
            <a:ext cx="2775704" cy="1825367"/>
          </a:xfrm>
          <a:prstGeom prst="flowChartAlternateProcess">
            <a:avLst/>
          </a:prstGeom>
          <a:noFill/>
          <a:ln cap="flat" cmpd="sng" w="28575">
            <a:solidFill>
              <a:srgbClr val="B7CCE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23">
              <a:solidFill>
                <a:srgbClr val="00B050"/>
              </a:solidFill>
              <a:latin typeface="Calibri"/>
              <a:ea typeface="Calibri"/>
              <a:cs typeface="Calibri"/>
              <a:sym typeface="Calibri"/>
            </a:endParaRPr>
          </a:p>
        </p:txBody>
      </p:sp>
      <p:sp>
        <p:nvSpPr>
          <p:cNvPr id="667" name="Google Shape;667;p99"/>
          <p:cNvSpPr txBox="1"/>
          <p:nvPr/>
        </p:nvSpPr>
        <p:spPr>
          <a:xfrm>
            <a:off x="4940469" y="4730521"/>
            <a:ext cx="2517994" cy="315599"/>
          </a:xfrm>
          <a:prstGeom prst="rect">
            <a:avLst/>
          </a:prstGeom>
          <a:solidFill>
            <a:srgbClr val="00206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sz="1451">
              <a:solidFill>
                <a:srgbClr val="00B050"/>
              </a:solidFill>
              <a:latin typeface="Arial Rounded"/>
              <a:ea typeface="Arial Rounded"/>
              <a:cs typeface="Arial Rounded"/>
              <a:sym typeface="Arial Rounded"/>
            </a:endParaRPr>
          </a:p>
        </p:txBody>
      </p:sp>
      <p:sp>
        <p:nvSpPr>
          <p:cNvPr id="668" name="Google Shape;668;p99"/>
          <p:cNvSpPr txBox="1"/>
          <p:nvPr/>
        </p:nvSpPr>
        <p:spPr>
          <a:xfrm>
            <a:off x="4745942" y="4735213"/>
            <a:ext cx="2883584" cy="3434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CO" sz="1632">
                <a:solidFill>
                  <a:srgbClr val="538CD5"/>
                </a:solidFill>
                <a:latin typeface="Arial Rounded"/>
                <a:ea typeface="Arial Rounded"/>
                <a:cs typeface="Arial Rounded"/>
                <a:sym typeface="Arial Rounded"/>
              </a:rPr>
              <a:t>SDDE </a:t>
            </a:r>
            <a:r>
              <a:rPr b="1" lang="es-CO" sz="1632">
                <a:solidFill>
                  <a:srgbClr val="00B050"/>
                </a:solidFill>
                <a:latin typeface="Arial Rounded"/>
                <a:ea typeface="Arial Rounded"/>
                <a:cs typeface="Arial Rounded"/>
                <a:sym typeface="Arial Rounded"/>
              </a:rPr>
              <a:t> </a:t>
            </a:r>
            <a:r>
              <a:rPr b="1" lang="es-CO" sz="1632">
                <a:solidFill>
                  <a:schemeClr val="lt1"/>
                </a:solidFill>
                <a:latin typeface="Arial Rounded"/>
                <a:ea typeface="Arial Rounded"/>
                <a:cs typeface="Arial Rounded"/>
                <a:sym typeface="Arial Rounded"/>
              </a:rPr>
              <a:t>$117.340 </a:t>
            </a:r>
            <a:r>
              <a:rPr b="1" lang="es-CO" sz="1200">
                <a:solidFill>
                  <a:schemeClr val="lt1"/>
                </a:solidFill>
                <a:latin typeface="Arial Rounded"/>
                <a:ea typeface="Arial Rounded"/>
                <a:cs typeface="Arial Rounded"/>
                <a:sym typeface="Arial Rounded"/>
              </a:rPr>
              <a:t>(64,58%)</a:t>
            </a:r>
            <a:endParaRPr b="1" sz="1200">
              <a:solidFill>
                <a:schemeClr val="lt1"/>
              </a:solidFill>
              <a:latin typeface="Arial Rounded"/>
              <a:ea typeface="Arial Rounded"/>
              <a:cs typeface="Arial Rounded"/>
              <a:sym typeface="Arial Rounded"/>
            </a:endParaRPr>
          </a:p>
        </p:txBody>
      </p:sp>
      <p:sp>
        <p:nvSpPr>
          <p:cNvPr id="669" name="Google Shape;669;p99"/>
          <p:cNvSpPr/>
          <p:nvPr/>
        </p:nvSpPr>
        <p:spPr>
          <a:xfrm>
            <a:off x="7630798" y="4964717"/>
            <a:ext cx="2775704" cy="1817762"/>
          </a:xfrm>
          <a:prstGeom prst="flowChartAlternateProcess">
            <a:avLst/>
          </a:prstGeom>
          <a:noFill/>
          <a:ln cap="flat" cmpd="sng" w="28575">
            <a:solidFill>
              <a:srgbClr val="93B3D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23">
              <a:solidFill>
                <a:srgbClr val="00B050"/>
              </a:solidFill>
              <a:latin typeface="Calibri"/>
              <a:ea typeface="Calibri"/>
              <a:cs typeface="Calibri"/>
              <a:sym typeface="Calibri"/>
            </a:endParaRPr>
          </a:p>
        </p:txBody>
      </p:sp>
      <p:sp>
        <p:nvSpPr>
          <p:cNvPr id="670" name="Google Shape;670;p99"/>
          <p:cNvSpPr txBox="1"/>
          <p:nvPr/>
        </p:nvSpPr>
        <p:spPr>
          <a:xfrm>
            <a:off x="7859387" y="4722694"/>
            <a:ext cx="2278355" cy="315599"/>
          </a:xfrm>
          <a:prstGeom prst="rect">
            <a:avLst/>
          </a:prstGeom>
          <a:solidFill>
            <a:srgbClr val="00206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sz="1451">
              <a:solidFill>
                <a:srgbClr val="00B050"/>
              </a:solidFill>
              <a:latin typeface="Arial Rounded"/>
              <a:ea typeface="Arial Rounded"/>
              <a:cs typeface="Arial Rounded"/>
              <a:sym typeface="Arial Rounded"/>
            </a:endParaRPr>
          </a:p>
        </p:txBody>
      </p:sp>
      <p:sp>
        <p:nvSpPr>
          <p:cNvPr id="671" name="Google Shape;671;p99"/>
          <p:cNvSpPr txBox="1"/>
          <p:nvPr/>
        </p:nvSpPr>
        <p:spPr>
          <a:xfrm>
            <a:off x="7847647" y="4723901"/>
            <a:ext cx="2382984" cy="3434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CO" sz="1632">
                <a:solidFill>
                  <a:srgbClr val="538CD5"/>
                </a:solidFill>
                <a:latin typeface="Arial Rounded"/>
                <a:ea typeface="Arial Rounded"/>
                <a:cs typeface="Arial Rounded"/>
                <a:sym typeface="Arial Rounded"/>
              </a:rPr>
              <a:t>IDT</a:t>
            </a:r>
            <a:r>
              <a:rPr b="1" lang="es-CO" sz="1632">
                <a:solidFill>
                  <a:srgbClr val="00B050"/>
                </a:solidFill>
                <a:latin typeface="Arial Rounded"/>
                <a:ea typeface="Arial Rounded"/>
                <a:cs typeface="Arial Rounded"/>
                <a:sym typeface="Arial Rounded"/>
              </a:rPr>
              <a:t> </a:t>
            </a:r>
            <a:r>
              <a:rPr b="1" lang="es-CO" sz="1632">
                <a:solidFill>
                  <a:schemeClr val="lt1"/>
                </a:solidFill>
                <a:latin typeface="Arial Rounded"/>
                <a:ea typeface="Arial Rounded"/>
                <a:cs typeface="Arial Rounded"/>
                <a:sym typeface="Arial Rounded"/>
              </a:rPr>
              <a:t>$16.153 </a:t>
            </a:r>
            <a:r>
              <a:rPr b="1" lang="es-CO" sz="1200">
                <a:solidFill>
                  <a:schemeClr val="lt1"/>
                </a:solidFill>
                <a:latin typeface="Arial Rounded"/>
                <a:ea typeface="Arial Rounded"/>
                <a:cs typeface="Arial Rounded"/>
                <a:sym typeface="Arial Rounded"/>
              </a:rPr>
              <a:t>(8,89%)</a:t>
            </a:r>
            <a:endParaRPr b="1" sz="1200">
              <a:solidFill>
                <a:schemeClr val="lt1"/>
              </a:solidFill>
              <a:latin typeface="Arial Rounded"/>
              <a:ea typeface="Arial Rounded"/>
              <a:cs typeface="Arial Rounded"/>
              <a:sym typeface="Arial Rounded"/>
            </a:endParaRPr>
          </a:p>
        </p:txBody>
      </p:sp>
      <p:sp>
        <p:nvSpPr>
          <p:cNvPr id="672" name="Google Shape;672;p99"/>
          <p:cNvSpPr/>
          <p:nvPr/>
        </p:nvSpPr>
        <p:spPr>
          <a:xfrm rot="5400000">
            <a:off x="2052954" y="5534385"/>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00B050"/>
              </a:solidFill>
              <a:latin typeface="Calibri"/>
              <a:ea typeface="Calibri"/>
              <a:cs typeface="Calibri"/>
              <a:sym typeface="Calibri"/>
            </a:endParaRPr>
          </a:p>
        </p:txBody>
      </p:sp>
      <p:sp>
        <p:nvSpPr>
          <p:cNvPr id="673" name="Google Shape;673;p99"/>
          <p:cNvSpPr txBox="1"/>
          <p:nvPr/>
        </p:nvSpPr>
        <p:spPr>
          <a:xfrm>
            <a:off x="2581328" y="5722263"/>
            <a:ext cx="1830209" cy="2877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70">
                <a:solidFill>
                  <a:schemeClr val="dk1"/>
                </a:solidFill>
                <a:latin typeface="Arial Rounded"/>
                <a:ea typeface="Arial Rounded"/>
                <a:cs typeface="Arial Rounded"/>
                <a:sym typeface="Arial Rounded"/>
              </a:rPr>
              <a:t>$2.380 (4,94%)</a:t>
            </a:r>
            <a:endParaRPr b="1" sz="1270">
              <a:solidFill>
                <a:schemeClr val="dk1"/>
              </a:solidFill>
              <a:latin typeface="Arial Rounded"/>
              <a:ea typeface="Arial Rounded"/>
              <a:cs typeface="Arial Rounded"/>
              <a:sym typeface="Arial Rounded"/>
            </a:endParaRPr>
          </a:p>
        </p:txBody>
      </p:sp>
      <p:sp>
        <p:nvSpPr>
          <p:cNvPr id="674" name="Google Shape;674;p99"/>
          <p:cNvSpPr txBox="1"/>
          <p:nvPr/>
        </p:nvSpPr>
        <p:spPr>
          <a:xfrm>
            <a:off x="2191838" y="5484823"/>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CDP por COMP.</a:t>
            </a:r>
            <a:endParaRPr/>
          </a:p>
        </p:txBody>
      </p:sp>
      <p:sp>
        <p:nvSpPr>
          <p:cNvPr id="675" name="Google Shape;675;p99"/>
          <p:cNvSpPr/>
          <p:nvPr/>
        </p:nvSpPr>
        <p:spPr>
          <a:xfrm rot="5400000">
            <a:off x="4998996" y="5182974"/>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00B050"/>
              </a:solidFill>
              <a:latin typeface="Calibri"/>
              <a:ea typeface="Calibri"/>
              <a:cs typeface="Calibri"/>
              <a:sym typeface="Calibri"/>
            </a:endParaRPr>
          </a:p>
        </p:txBody>
      </p:sp>
      <p:sp>
        <p:nvSpPr>
          <p:cNvPr id="676" name="Google Shape;676;p99"/>
          <p:cNvSpPr txBox="1"/>
          <p:nvPr/>
        </p:nvSpPr>
        <p:spPr>
          <a:xfrm>
            <a:off x="5153863" y="5035132"/>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COMPROMISOS</a:t>
            </a:r>
            <a:endParaRPr/>
          </a:p>
        </p:txBody>
      </p:sp>
      <p:sp>
        <p:nvSpPr>
          <p:cNvPr id="677" name="Google Shape;677;p99"/>
          <p:cNvSpPr/>
          <p:nvPr/>
        </p:nvSpPr>
        <p:spPr>
          <a:xfrm rot="5400000">
            <a:off x="4981934" y="5565225"/>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00B050"/>
              </a:solidFill>
              <a:latin typeface="Calibri"/>
              <a:ea typeface="Calibri"/>
              <a:cs typeface="Calibri"/>
              <a:sym typeface="Calibri"/>
            </a:endParaRPr>
          </a:p>
        </p:txBody>
      </p:sp>
      <p:sp>
        <p:nvSpPr>
          <p:cNvPr id="678" name="Google Shape;678;p99"/>
          <p:cNvSpPr txBox="1"/>
          <p:nvPr/>
        </p:nvSpPr>
        <p:spPr>
          <a:xfrm>
            <a:off x="5120819" y="5472789"/>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CDP por COMP.</a:t>
            </a:r>
            <a:endParaRPr/>
          </a:p>
        </p:txBody>
      </p:sp>
      <p:sp>
        <p:nvSpPr>
          <p:cNvPr id="679" name="Google Shape;679;p99"/>
          <p:cNvSpPr/>
          <p:nvPr/>
        </p:nvSpPr>
        <p:spPr>
          <a:xfrm rot="5400000">
            <a:off x="7865518" y="5204437"/>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00B050"/>
              </a:solidFill>
              <a:latin typeface="Calibri"/>
              <a:ea typeface="Calibri"/>
              <a:cs typeface="Calibri"/>
              <a:sym typeface="Calibri"/>
            </a:endParaRPr>
          </a:p>
        </p:txBody>
      </p:sp>
      <p:sp>
        <p:nvSpPr>
          <p:cNvPr id="680" name="Google Shape;680;p99"/>
          <p:cNvSpPr txBox="1"/>
          <p:nvPr/>
        </p:nvSpPr>
        <p:spPr>
          <a:xfrm>
            <a:off x="8015071" y="5086964"/>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COMPROMISOS</a:t>
            </a:r>
            <a:endParaRPr/>
          </a:p>
        </p:txBody>
      </p:sp>
      <p:sp>
        <p:nvSpPr>
          <p:cNvPr id="681" name="Google Shape;681;p99"/>
          <p:cNvSpPr/>
          <p:nvPr/>
        </p:nvSpPr>
        <p:spPr>
          <a:xfrm rot="5400000">
            <a:off x="7865518" y="5583686"/>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00B050"/>
              </a:solidFill>
              <a:latin typeface="Calibri"/>
              <a:ea typeface="Calibri"/>
              <a:cs typeface="Calibri"/>
              <a:sym typeface="Calibri"/>
            </a:endParaRPr>
          </a:p>
        </p:txBody>
      </p:sp>
      <p:sp>
        <p:nvSpPr>
          <p:cNvPr id="682" name="Google Shape;682;p99"/>
          <p:cNvSpPr txBox="1"/>
          <p:nvPr/>
        </p:nvSpPr>
        <p:spPr>
          <a:xfrm>
            <a:off x="8045374" y="5491694"/>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CDP por COMP.</a:t>
            </a:r>
            <a:endParaRPr/>
          </a:p>
        </p:txBody>
      </p:sp>
      <p:sp>
        <p:nvSpPr>
          <p:cNvPr id="683" name="Google Shape;683;p99"/>
          <p:cNvSpPr/>
          <p:nvPr/>
        </p:nvSpPr>
        <p:spPr>
          <a:xfrm rot="5400000">
            <a:off x="2056486" y="5204437"/>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00B050"/>
              </a:solidFill>
              <a:latin typeface="Calibri"/>
              <a:ea typeface="Calibri"/>
              <a:cs typeface="Calibri"/>
              <a:sym typeface="Calibri"/>
            </a:endParaRPr>
          </a:p>
        </p:txBody>
      </p:sp>
      <p:sp>
        <p:nvSpPr>
          <p:cNvPr id="684" name="Google Shape;684;p99"/>
          <p:cNvSpPr txBox="1"/>
          <p:nvPr/>
        </p:nvSpPr>
        <p:spPr>
          <a:xfrm>
            <a:off x="2481845" y="5313598"/>
            <a:ext cx="1837146" cy="2877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70">
                <a:solidFill>
                  <a:schemeClr val="dk1"/>
                </a:solidFill>
                <a:latin typeface="Arial Rounded"/>
                <a:ea typeface="Arial Rounded"/>
                <a:cs typeface="Arial Rounded"/>
                <a:sym typeface="Arial Rounded"/>
              </a:rPr>
              <a:t>$ 39.119 (81,17%)</a:t>
            </a:r>
            <a:endParaRPr b="1" sz="1270">
              <a:solidFill>
                <a:schemeClr val="dk1"/>
              </a:solidFill>
              <a:latin typeface="Arial Rounded"/>
              <a:ea typeface="Arial Rounded"/>
              <a:cs typeface="Arial Rounded"/>
              <a:sym typeface="Arial Rounded"/>
            </a:endParaRPr>
          </a:p>
        </p:txBody>
      </p:sp>
      <p:sp>
        <p:nvSpPr>
          <p:cNvPr id="685" name="Google Shape;685;p99"/>
          <p:cNvSpPr txBox="1"/>
          <p:nvPr/>
        </p:nvSpPr>
        <p:spPr>
          <a:xfrm>
            <a:off x="2195371" y="5111999"/>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COMPROMISOS</a:t>
            </a:r>
            <a:endParaRPr/>
          </a:p>
        </p:txBody>
      </p:sp>
      <p:sp>
        <p:nvSpPr>
          <p:cNvPr id="686" name="Google Shape;686;p99"/>
          <p:cNvSpPr/>
          <p:nvPr/>
        </p:nvSpPr>
        <p:spPr>
          <a:xfrm rot="5400000">
            <a:off x="2067398" y="5995507"/>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00B050"/>
              </a:solidFill>
              <a:latin typeface="Calibri"/>
              <a:ea typeface="Calibri"/>
              <a:cs typeface="Calibri"/>
              <a:sym typeface="Calibri"/>
            </a:endParaRPr>
          </a:p>
        </p:txBody>
      </p:sp>
      <p:sp>
        <p:nvSpPr>
          <p:cNvPr id="687" name="Google Shape;687;p99"/>
          <p:cNvSpPr txBox="1"/>
          <p:nvPr/>
        </p:nvSpPr>
        <p:spPr>
          <a:xfrm>
            <a:off x="2206283" y="5903071"/>
            <a:ext cx="858750"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GIROS</a:t>
            </a:r>
            <a:endParaRPr/>
          </a:p>
        </p:txBody>
      </p:sp>
      <p:sp>
        <p:nvSpPr>
          <p:cNvPr id="688" name="Google Shape;688;p99"/>
          <p:cNvSpPr/>
          <p:nvPr/>
        </p:nvSpPr>
        <p:spPr>
          <a:xfrm rot="5400000">
            <a:off x="5013499" y="6017948"/>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00B050"/>
              </a:solidFill>
              <a:latin typeface="Calibri"/>
              <a:ea typeface="Calibri"/>
              <a:cs typeface="Calibri"/>
              <a:sym typeface="Calibri"/>
            </a:endParaRPr>
          </a:p>
        </p:txBody>
      </p:sp>
      <p:sp>
        <p:nvSpPr>
          <p:cNvPr id="689" name="Google Shape;689;p99"/>
          <p:cNvSpPr txBox="1"/>
          <p:nvPr/>
        </p:nvSpPr>
        <p:spPr>
          <a:xfrm>
            <a:off x="5171479" y="5911737"/>
            <a:ext cx="858750"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GIROS</a:t>
            </a:r>
            <a:endParaRPr/>
          </a:p>
        </p:txBody>
      </p:sp>
      <p:sp>
        <p:nvSpPr>
          <p:cNvPr id="690" name="Google Shape;690;p99"/>
          <p:cNvSpPr/>
          <p:nvPr/>
        </p:nvSpPr>
        <p:spPr>
          <a:xfrm rot="5400000">
            <a:off x="7902642" y="5976063"/>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00B050"/>
              </a:solidFill>
              <a:latin typeface="Calibri"/>
              <a:ea typeface="Calibri"/>
              <a:cs typeface="Calibri"/>
              <a:sym typeface="Calibri"/>
            </a:endParaRPr>
          </a:p>
        </p:txBody>
      </p:sp>
      <p:sp>
        <p:nvSpPr>
          <p:cNvPr id="691" name="Google Shape;691;p99"/>
          <p:cNvSpPr txBox="1"/>
          <p:nvPr/>
        </p:nvSpPr>
        <p:spPr>
          <a:xfrm>
            <a:off x="8041528" y="5883627"/>
            <a:ext cx="858750"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GIROS</a:t>
            </a:r>
            <a:endParaRPr/>
          </a:p>
        </p:txBody>
      </p:sp>
      <p:sp>
        <p:nvSpPr>
          <p:cNvPr id="692" name="Google Shape;692;p99"/>
          <p:cNvSpPr txBox="1"/>
          <p:nvPr/>
        </p:nvSpPr>
        <p:spPr>
          <a:xfrm>
            <a:off x="5344653" y="5239206"/>
            <a:ext cx="1790488" cy="2862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60">
                <a:solidFill>
                  <a:schemeClr val="dk1"/>
                </a:solidFill>
                <a:latin typeface="Arial Rounded"/>
                <a:ea typeface="Arial Rounded"/>
                <a:cs typeface="Arial Rounded"/>
                <a:sym typeface="Arial Rounded"/>
              </a:rPr>
              <a:t>$109.153 (93,02%)</a:t>
            </a:r>
            <a:endParaRPr b="1" sz="1260">
              <a:solidFill>
                <a:schemeClr val="dk1"/>
              </a:solidFill>
              <a:latin typeface="Arial Rounded"/>
              <a:ea typeface="Arial Rounded"/>
              <a:cs typeface="Arial Rounded"/>
              <a:sym typeface="Arial Rounded"/>
            </a:endParaRPr>
          </a:p>
        </p:txBody>
      </p:sp>
      <p:sp>
        <p:nvSpPr>
          <p:cNvPr id="693" name="Google Shape;693;p99"/>
          <p:cNvSpPr txBox="1"/>
          <p:nvPr/>
        </p:nvSpPr>
        <p:spPr>
          <a:xfrm>
            <a:off x="5449677" y="5698843"/>
            <a:ext cx="1727795" cy="2862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60">
                <a:solidFill>
                  <a:schemeClr val="dk1"/>
                </a:solidFill>
                <a:latin typeface="Arial Rounded"/>
                <a:ea typeface="Arial Rounded"/>
                <a:cs typeface="Arial Rounded"/>
                <a:sym typeface="Arial Rounded"/>
              </a:rPr>
              <a:t>$1.132 (0,96%)</a:t>
            </a:r>
            <a:endParaRPr b="1" sz="1260">
              <a:solidFill>
                <a:schemeClr val="dk1"/>
              </a:solidFill>
              <a:latin typeface="Arial Rounded"/>
              <a:ea typeface="Arial Rounded"/>
              <a:cs typeface="Arial Rounded"/>
              <a:sym typeface="Arial Rounded"/>
            </a:endParaRPr>
          </a:p>
        </p:txBody>
      </p:sp>
      <p:sp>
        <p:nvSpPr>
          <p:cNvPr id="694" name="Google Shape;694;p99"/>
          <p:cNvSpPr txBox="1"/>
          <p:nvPr/>
        </p:nvSpPr>
        <p:spPr>
          <a:xfrm>
            <a:off x="5359141" y="6103381"/>
            <a:ext cx="2198010" cy="2862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60">
                <a:solidFill>
                  <a:schemeClr val="dk1"/>
                </a:solidFill>
                <a:latin typeface="Arial Rounded"/>
                <a:ea typeface="Arial Rounded"/>
                <a:cs typeface="Arial Rounded"/>
                <a:sym typeface="Arial Rounded"/>
              </a:rPr>
              <a:t>$22.692 (19,34%)</a:t>
            </a:r>
            <a:endParaRPr b="1" sz="1260">
              <a:solidFill>
                <a:schemeClr val="dk1"/>
              </a:solidFill>
              <a:latin typeface="Arial Rounded"/>
              <a:ea typeface="Arial Rounded"/>
              <a:cs typeface="Arial Rounded"/>
              <a:sym typeface="Arial Rounded"/>
            </a:endParaRPr>
          </a:p>
        </p:txBody>
      </p:sp>
      <p:sp>
        <p:nvSpPr>
          <p:cNvPr id="695" name="Google Shape;695;p99"/>
          <p:cNvSpPr txBox="1"/>
          <p:nvPr/>
        </p:nvSpPr>
        <p:spPr>
          <a:xfrm>
            <a:off x="8327344" y="6082733"/>
            <a:ext cx="1948537" cy="2862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60">
                <a:solidFill>
                  <a:schemeClr val="dk1"/>
                </a:solidFill>
                <a:latin typeface="Arial Rounded"/>
                <a:ea typeface="Arial Rounded"/>
                <a:cs typeface="Arial Rounded"/>
                <a:sym typeface="Arial Rounded"/>
              </a:rPr>
              <a:t>$ 5.119 (31,69%)</a:t>
            </a:r>
            <a:endParaRPr b="1" sz="1260">
              <a:solidFill>
                <a:schemeClr val="dk1"/>
              </a:solidFill>
              <a:latin typeface="Arial Rounded"/>
              <a:ea typeface="Arial Rounded"/>
              <a:cs typeface="Arial Rounded"/>
              <a:sym typeface="Arial Rounded"/>
            </a:endParaRPr>
          </a:p>
        </p:txBody>
      </p:sp>
      <p:sp>
        <p:nvSpPr>
          <p:cNvPr id="696" name="Google Shape;696;p99"/>
          <p:cNvSpPr txBox="1"/>
          <p:nvPr/>
        </p:nvSpPr>
        <p:spPr>
          <a:xfrm>
            <a:off x="8265564" y="5277232"/>
            <a:ext cx="2010317" cy="2862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60">
                <a:solidFill>
                  <a:schemeClr val="dk1"/>
                </a:solidFill>
                <a:latin typeface="Arial Rounded"/>
                <a:ea typeface="Arial Rounded"/>
                <a:cs typeface="Arial Rounded"/>
                <a:sym typeface="Arial Rounded"/>
              </a:rPr>
              <a:t>$12.694 (78,58%)</a:t>
            </a:r>
            <a:endParaRPr b="1" sz="1260">
              <a:solidFill>
                <a:schemeClr val="dk1"/>
              </a:solidFill>
              <a:latin typeface="Arial Rounded"/>
              <a:ea typeface="Arial Rounded"/>
              <a:cs typeface="Arial Rounded"/>
              <a:sym typeface="Arial Rounded"/>
            </a:endParaRPr>
          </a:p>
        </p:txBody>
      </p:sp>
      <p:sp>
        <p:nvSpPr>
          <p:cNvPr id="697" name="Google Shape;697;p99"/>
          <p:cNvSpPr txBox="1"/>
          <p:nvPr/>
        </p:nvSpPr>
        <p:spPr>
          <a:xfrm>
            <a:off x="8416613" y="5700552"/>
            <a:ext cx="1687295" cy="2862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60">
                <a:solidFill>
                  <a:schemeClr val="dk1"/>
                </a:solidFill>
                <a:latin typeface="Arial Rounded"/>
                <a:ea typeface="Arial Rounded"/>
                <a:cs typeface="Arial Rounded"/>
                <a:sym typeface="Arial Rounded"/>
              </a:rPr>
              <a:t>$1.814 (11,23%)</a:t>
            </a:r>
            <a:endParaRPr b="1" sz="1260">
              <a:solidFill>
                <a:schemeClr val="dk1"/>
              </a:solidFill>
              <a:latin typeface="Arial Rounded"/>
              <a:ea typeface="Arial Rounded"/>
              <a:cs typeface="Arial Rounded"/>
              <a:sym typeface="Arial Rounded"/>
            </a:endParaRPr>
          </a:p>
        </p:txBody>
      </p:sp>
      <p:sp>
        <p:nvSpPr>
          <p:cNvPr id="698" name="Google Shape;698;p99"/>
          <p:cNvSpPr/>
          <p:nvPr/>
        </p:nvSpPr>
        <p:spPr>
          <a:xfrm rot="5400000">
            <a:off x="2056485" y="6410487"/>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00B050"/>
              </a:solidFill>
              <a:latin typeface="Calibri"/>
              <a:ea typeface="Calibri"/>
              <a:cs typeface="Calibri"/>
              <a:sym typeface="Calibri"/>
            </a:endParaRPr>
          </a:p>
        </p:txBody>
      </p:sp>
      <p:sp>
        <p:nvSpPr>
          <p:cNvPr id="699" name="Google Shape;699;p99"/>
          <p:cNvSpPr txBox="1"/>
          <p:nvPr/>
        </p:nvSpPr>
        <p:spPr>
          <a:xfrm>
            <a:off x="2195370" y="6318051"/>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SALDO DISPONIBLE</a:t>
            </a:r>
            <a:endParaRPr/>
          </a:p>
        </p:txBody>
      </p:sp>
      <p:sp>
        <p:nvSpPr>
          <p:cNvPr id="700" name="Google Shape;700;p99"/>
          <p:cNvSpPr txBox="1"/>
          <p:nvPr/>
        </p:nvSpPr>
        <p:spPr>
          <a:xfrm>
            <a:off x="2502505" y="6529214"/>
            <a:ext cx="2043589" cy="2877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70">
                <a:solidFill>
                  <a:schemeClr val="dk1"/>
                </a:solidFill>
                <a:latin typeface="Arial Rounded"/>
                <a:ea typeface="Arial Rounded"/>
                <a:cs typeface="Arial Rounded"/>
                <a:sym typeface="Arial Rounded"/>
              </a:rPr>
              <a:t>$6.696 (13,89%)</a:t>
            </a:r>
            <a:endParaRPr b="1" sz="1270">
              <a:solidFill>
                <a:schemeClr val="dk1"/>
              </a:solidFill>
              <a:latin typeface="Arial Rounded"/>
              <a:ea typeface="Arial Rounded"/>
              <a:cs typeface="Arial Rounded"/>
              <a:sym typeface="Arial Rounded"/>
            </a:endParaRPr>
          </a:p>
        </p:txBody>
      </p:sp>
      <p:sp>
        <p:nvSpPr>
          <p:cNvPr id="701" name="Google Shape;701;p99"/>
          <p:cNvSpPr/>
          <p:nvPr/>
        </p:nvSpPr>
        <p:spPr>
          <a:xfrm rot="5400000">
            <a:off x="5004415" y="6387862"/>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00B050"/>
              </a:solidFill>
              <a:latin typeface="Calibri"/>
              <a:ea typeface="Calibri"/>
              <a:cs typeface="Calibri"/>
              <a:sym typeface="Calibri"/>
            </a:endParaRPr>
          </a:p>
        </p:txBody>
      </p:sp>
      <p:sp>
        <p:nvSpPr>
          <p:cNvPr id="702" name="Google Shape;702;p99"/>
          <p:cNvSpPr txBox="1"/>
          <p:nvPr/>
        </p:nvSpPr>
        <p:spPr>
          <a:xfrm>
            <a:off x="5143300" y="6295426"/>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SALDO DISPONIBLE</a:t>
            </a:r>
            <a:endParaRPr/>
          </a:p>
        </p:txBody>
      </p:sp>
      <p:sp>
        <p:nvSpPr>
          <p:cNvPr id="703" name="Google Shape;703;p99"/>
          <p:cNvSpPr txBox="1"/>
          <p:nvPr/>
        </p:nvSpPr>
        <p:spPr>
          <a:xfrm>
            <a:off x="5477343" y="6499728"/>
            <a:ext cx="2198010" cy="2862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60">
                <a:solidFill>
                  <a:schemeClr val="dk1"/>
                </a:solidFill>
                <a:latin typeface="Arial Rounded"/>
                <a:ea typeface="Arial Rounded"/>
                <a:cs typeface="Arial Rounded"/>
                <a:sym typeface="Arial Rounded"/>
              </a:rPr>
              <a:t>$7.055 (6,01%)</a:t>
            </a:r>
            <a:endParaRPr b="1" sz="1260">
              <a:solidFill>
                <a:schemeClr val="dk1"/>
              </a:solidFill>
              <a:latin typeface="Arial Rounded"/>
              <a:ea typeface="Arial Rounded"/>
              <a:cs typeface="Arial Rounded"/>
              <a:sym typeface="Arial Rounded"/>
            </a:endParaRPr>
          </a:p>
        </p:txBody>
      </p:sp>
      <p:sp>
        <p:nvSpPr>
          <p:cNvPr id="704" name="Google Shape;704;p99"/>
          <p:cNvSpPr/>
          <p:nvPr/>
        </p:nvSpPr>
        <p:spPr>
          <a:xfrm rot="5400000">
            <a:off x="7891203" y="6360360"/>
            <a:ext cx="130621" cy="150109"/>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rgbClr val="00B050"/>
              </a:solidFill>
              <a:latin typeface="Calibri"/>
              <a:ea typeface="Calibri"/>
              <a:cs typeface="Calibri"/>
              <a:sym typeface="Calibri"/>
            </a:endParaRPr>
          </a:p>
        </p:txBody>
      </p:sp>
      <p:sp>
        <p:nvSpPr>
          <p:cNvPr id="705" name="Google Shape;705;p99"/>
          <p:cNvSpPr txBox="1"/>
          <p:nvPr/>
        </p:nvSpPr>
        <p:spPr>
          <a:xfrm>
            <a:off x="8184336" y="6517528"/>
            <a:ext cx="2040305" cy="2862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260">
                <a:solidFill>
                  <a:schemeClr val="dk1"/>
                </a:solidFill>
                <a:latin typeface="Arial Rounded"/>
                <a:ea typeface="Arial Rounded"/>
                <a:cs typeface="Arial Rounded"/>
                <a:sym typeface="Arial Rounded"/>
              </a:rPr>
              <a:t>$1.645 (10,19%)</a:t>
            </a:r>
            <a:endParaRPr b="1" sz="1260">
              <a:solidFill>
                <a:schemeClr val="dk1"/>
              </a:solidFill>
              <a:latin typeface="Arial Rounded"/>
              <a:ea typeface="Arial Rounded"/>
              <a:cs typeface="Arial Rounded"/>
              <a:sym typeface="Arial Rounded"/>
            </a:endParaRPr>
          </a:p>
        </p:txBody>
      </p:sp>
      <p:sp>
        <p:nvSpPr>
          <p:cNvPr id="706" name="Google Shape;706;p99"/>
          <p:cNvSpPr txBox="1"/>
          <p:nvPr/>
        </p:nvSpPr>
        <p:spPr>
          <a:xfrm>
            <a:off x="7987439" y="6245743"/>
            <a:ext cx="2202552" cy="315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17365D"/>
                </a:solidFill>
                <a:latin typeface="Arial Rounded"/>
                <a:ea typeface="Arial Rounded"/>
                <a:cs typeface="Arial Rounded"/>
                <a:sym typeface="Arial Rounded"/>
              </a:rPr>
              <a:t>SALDO DISPONIBLE</a:t>
            </a:r>
            <a:endParaRPr/>
          </a:p>
        </p:txBody>
      </p:sp>
      <p:sp>
        <p:nvSpPr>
          <p:cNvPr id="707" name="Google Shape;707;p99"/>
          <p:cNvSpPr txBox="1"/>
          <p:nvPr/>
        </p:nvSpPr>
        <p:spPr>
          <a:xfrm>
            <a:off x="1500426" y="3643591"/>
            <a:ext cx="2203243" cy="28777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s-CO" sz="1270">
                <a:solidFill>
                  <a:srgbClr val="002060"/>
                </a:solidFill>
                <a:latin typeface="Arial Rounded"/>
                <a:ea typeface="Arial Rounded"/>
                <a:cs typeface="Arial Rounded"/>
                <a:sym typeface="Arial Rounded"/>
              </a:rPr>
              <a:t>Total GIROS</a:t>
            </a:r>
            <a:endParaRPr/>
          </a:p>
        </p:txBody>
      </p:sp>
      <p:sp>
        <p:nvSpPr>
          <p:cNvPr id="708" name="Google Shape;708;p99"/>
          <p:cNvSpPr txBox="1"/>
          <p:nvPr/>
        </p:nvSpPr>
        <p:spPr>
          <a:xfrm>
            <a:off x="7663457" y="1360811"/>
            <a:ext cx="2848963" cy="341444"/>
          </a:xfrm>
          <a:prstGeom prst="rect">
            <a:avLst/>
          </a:prstGeom>
          <a:noFill/>
          <a:ln>
            <a:noFill/>
          </a:ln>
        </p:spPr>
        <p:txBody>
          <a:bodyPr anchorCtr="0" anchor="t" bIns="44725" lIns="89450" spcFirstLastPara="1" rIns="89450" wrap="square" tIns="44725">
            <a:noAutofit/>
          </a:bodyPr>
          <a:lstStyle/>
          <a:p>
            <a:pPr indent="0" lvl="0" marL="0" marR="0" rtl="0" algn="r">
              <a:spcBef>
                <a:spcPts val="0"/>
              </a:spcBef>
              <a:spcAft>
                <a:spcPts val="0"/>
              </a:spcAft>
              <a:buNone/>
            </a:pPr>
            <a:r>
              <a:rPr b="1" lang="es-CO" sz="816">
                <a:solidFill>
                  <a:schemeClr val="dk1"/>
                </a:solidFill>
                <a:latin typeface="Century Gothic"/>
                <a:ea typeface="Century Gothic"/>
                <a:cs typeface="Century Gothic"/>
                <a:sym typeface="Century Gothic"/>
              </a:rPr>
              <a:t>Fuente: </a:t>
            </a:r>
            <a:r>
              <a:rPr lang="es-CO" sz="816">
                <a:solidFill>
                  <a:schemeClr val="dk1"/>
                </a:solidFill>
                <a:latin typeface="Century Gothic"/>
                <a:ea typeface="Century Gothic"/>
                <a:cs typeface="Century Gothic"/>
                <a:sym typeface="Century Gothic"/>
              </a:rPr>
              <a:t>Ppto de PREDIS a 20 de septiembre de 2019</a:t>
            </a:r>
            <a:endParaRPr/>
          </a:p>
          <a:p>
            <a:pPr indent="0" lvl="0" marL="0" marR="0" rtl="0" algn="l">
              <a:spcBef>
                <a:spcPts val="0"/>
              </a:spcBef>
              <a:spcAft>
                <a:spcPts val="0"/>
              </a:spcAft>
              <a:buNone/>
            </a:pPr>
            <a:r>
              <a:rPr lang="es-CO" sz="816">
                <a:solidFill>
                  <a:schemeClr val="dk1"/>
                </a:solidFill>
                <a:latin typeface="Century Gothic"/>
                <a:ea typeface="Century Gothic"/>
                <a:cs typeface="Century Gothic"/>
                <a:sym typeface="Century Gothic"/>
              </a:rPr>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3" name="Shape 713"/>
        <p:cNvGrpSpPr/>
        <p:nvPr/>
      </p:nvGrpSpPr>
      <p:grpSpPr>
        <a:xfrm>
          <a:off x="0" y="0"/>
          <a:ext cx="0" cy="0"/>
          <a:chOff x="0" y="0"/>
          <a:chExt cx="0" cy="0"/>
        </a:xfrm>
      </p:grpSpPr>
      <p:sp>
        <p:nvSpPr>
          <p:cNvPr id="714" name="Google Shape;714;p100"/>
          <p:cNvSpPr/>
          <p:nvPr/>
        </p:nvSpPr>
        <p:spPr>
          <a:xfrm>
            <a:off x="1684721" y="6579834"/>
            <a:ext cx="8827697" cy="31063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23">
              <a:solidFill>
                <a:srgbClr val="FFFFFF"/>
              </a:solidFill>
              <a:latin typeface="Calibri"/>
              <a:ea typeface="Calibri"/>
              <a:cs typeface="Calibri"/>
              <a:sym typeface="Calibri"/>
            </a:endParaRPr>
          </a:p>
        </p:txBody>
      </p:sp>
      <p:sp>
        <p:nvSpPr>
          <p:cNvPr id="715" name="Google Shape;715;p100"/>
          <p:cNvSpPr txBox="1"/>
          <p:nvPr/>
        </p:nvSpPr>
        <p:spPr>
          <a:xfrm>
            <a:off x="1684721" y="32846"/>
            <a:ext cx="7872743" cy="98578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2903">
                <a:solidFill>
                  <a:srgbClr val="FFFFFF"/>
                </a:solidFill>
                <a:latin typeface="Arial Rounded"/>
                <a:ea typeface="Arial Rounded"/>
                <a:cs typeface="Arial Rounded"/>
                <a:sym typeface="Arial Rounded"/>
              </a:rPr>
              <a:t>RESULTADOS PLAN DE DESARROLLO</a:t>
            </a:r>
            <a:endParaRPr/>
          </a:p>
          <a:p>
            <a:pPr indent="0" lvl="0" marL="0" marR="0" rtl="0" algn="l">
              <a:spcBef>
                <a:spcPts val="0"/>
              </a:spcBef>
              <a:spcAft>
                <a:spcPts val="0"/>
              </a:spcAft>
              <a:buNone/>
            </a:pPr>
            <a:r>
              <a:rPr b="1" lang="es-CO" sz="2903">
                <a:solidFill>
                  <a:srgbClr val="FFFFFF"/>
                </a:solidFill>
                <a:latin typeface="Arial Rounded"/>
                <a:ea typeface="Arial Rounded"/>
                <a:cs typeface="Arial Rounded"/>
                <a:sym typeface="Arial Rounded"/>
              </a:rPr>
              <a:t>SDDE – VIGENCIA 2019</a:t>
            </a:r>
            <a:endParaRPr b="1" sz="2903">
              <a:solidFill>
                <a:srgbClr val="FFFFFF"/>
              </a:solidFill>
              <a:latin typeface="Arial Rounded"/>
              <a:ea typeface="Arial Rounded"/>
              <a:cs typeface="Arial Rounded"/>
              <a:sym typeface="Arial Rounded"/>
            </a:endParaRPr>
          </a:p>
        </p:txBody>
      </p:sp>
      <p:sp>
        <p:nvSpPr>
          <p:cNvPr id="716" name="Google Shape;716;p100"/>
          <p:cNvSpPr txBox="1"/>
          <p:nvPr/>
        </p:nvSpPr>
        <p:spPr>
          <a:xfrm>
            <a:off x="1687182" y="1077818"/>
            <a:ext cx="2645431" cy="315599"/>
          </a:xfrm>
          <a:prstGeom prst="rect">
            <a:avLst/>
          </a:prstGeom>
          <a:solidFill>
            <a:srgbClr val="00B3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FFFFFF"/>
                </a:solidFill>
                <a:latin typeface="Arial Rounded"/>
                <a:ea typeface="Arial Rounded"/>
                <a:cs typeface="Arial Rounded"/>
                <a:sym typeface="Arial Rounded"/>
              </a:rPr>
              <a:t>Proyecto de Inversión 1023</a:t>
            </a:r>
            <a:endParaRPr/>
          </a:p>
        </p:txBody>
      </p:sp>
      <p:sp>
        <p:nvSpPr>
          <p:cNvPr id="717" name="Google Shape;717;p100"/>
          <p:cNvSpPr txBox="1"/>
          <p:nvPr/>
        </p:nvSpPr>
        <p:spPr>
          <a:xfrm>
            <a:off x="7598146" y="6603236"/>
            <a:ext cx="2906672" cy="215897"/>
          </a:xfrm>
          <a:prstGeom prst="rect">
            <a:avLst/>
          </a:prstGeom>
          <a:noFill/>
          <a:ln>
            <a:noFill/>
          </a:ln>
        </p:spPr>
        <p:txBody>
          <a:bodyPr anchorCtr="0" anchor="t" bIns="44725" lIns="89450" spcFirstLastPara="1" rIns="89450" wrap="square" tIns="44725">
            <a:noAutofit/>
          </a:bodyPr>
          <a:lstStyle/>
          <a:p>
            <a:pPr indent="0" lvl="0" marL="0" marR="0" rtl="0" algn="r">
              <a:spcBef>
                <a:spcPts val="0"/>
              </a:spcBef>
              <a:spcAft>
                <a:spcPts val="0"/>
              </a:spcAft>
              <a:buNone/>
            </a:pPr>
            <a:r>
              <a:rPr b="1" lang="es-CO" sz="816">
                <a:solidFill>
                  <a:srgbClr val="000000"/>
                </a:solidFill>
                <a:latin typeface="Century Gothic"/>
                <a:ea typeface="Century Gothic"/>
                <a:cs typeface="Century Gothic"/>
                <a:sym typeface="Century Gothic"/>
              </a:rPr>
              <a:t>Fuente: </a:t>
            </a:r>
            <a:r>
              <a:rPr lang="es-CO" sz="816">
                <a:solidFill>
                  <a:srgbClr val="000000"/>
                </a:solidFill>
                <a:latin typeface="Century Gothic"/>
                <a:ea typeface="Century Gothic"/>
                <a:cs typeface="Century Gothic"/>
                <a:sym typeface="Century Gothic"/>
              </a:rPr>
              <a:t>O.A.P- 31 de agosto de 2019</a:t>
            </a:r>
            <a:endParaRPr sz="816">
              <a:solidFill>
                <a:srgbClr val="000000"/>
              </a:solidFill>
              <a:latin typeface="Century Gothic"/>
              <a:ea typeface="Century Gothic"/>
              <a:cs typeface="Century Gothic"/>
              <a:sym typeface="Century Gothic"/>
            </a:endParaRPr>
          </a:p>
        </p:txBody>
      </p:sp>
      <p:sp>
        <p:nvSpPr>
          <p:cNvPr id="718" name="Google Shape;718;p100"/>
          <p:cNvSpPr txBox="1"/>
          <p:nvPr/>
        </p:nvSpPr>
        <p:spPr>
          <a:xfrm>
            <a:off x="1687182" y="4314464"/>
            <a:ext cx="2645431" cy="315599"/>
          </a:xfrm>
          <a:prstGeom prst="rect">
            <a:avLst/>
          </a:prstGeom>
          <a:solidFill>
            <a:srgbClr val="00B3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FFFFFF"/>
                </a:solidFill>
                <a:latin typeface="Arial Rounded"/>
                <a:ea typeface="Arial Rounded"/>
                <a:cs typeface="Arial Rounded"/>
                <a:sym typeface="Arial Rounded"/>
              </a:rPr>
              <a:t>Proyecto de Inversión 1022</a:t>
            </a:r>
            <a:endParaRPr/>
          </a:p>
        </p:txBody>
      </p:sp>
      <p:graphicFrame>
        <p:nvGraphicFramePr>
          <p:cNvPr id="719" name="Google Shape;719;p100"/>
          <p:cNvGraphicFramePr/>
          <p:nvPr/>
        </p:nvGraphicFramePr>
        <p:xfrm>
          <a:off x="2130346" y="1607031"/>
          <a:ext cx="3000000" cy="3000000"/>
        </p:xfrm>
        <a:graphic>
          <a:graphicData uri="http://schemas.openxmlformats.org/drawingml/2006/table">
            <a:tbl>
              <a:tblPr>
                <a:noFill/>
                <a:tableStyleId>{DAFD46A7-334E-4D7B-BFCB-D10F1407420F}</a:tableStyleId>
              </a:tblPr>
              <a:tblGrid>
                <a:gridCol w="1934700"/>
                <a:gridCol w="1053575"/>
                <a:gridCol w="504700"/>
                <a:gridCol w="599325"/>
                <a:gridCol w="848775"/>
                <a:gridCol w="1153200"/>
                <a:gridCol w="597225"/>
                <a:gridCol w="1244925"/>
              </a:tblGrid>
              <a:tr h="486325">
                <a:tc rowSpan="2">
                  <a:txBody>
                    <a:bodyPr/>
                    <a:lstStyle/>
                    <a:p>
                      <a:pPr indent="0" lvl="0" marL="0" marR="0" rtl="0" algn="ctr">
                        <a:spcBef>
                          <a:spcPts val="0"/>
                        </a:spcBef>
                        <a:spcAft>
                          <a:spcPts val="0"/>
                        </a:spcAft>
                        <a:buNone/>
                      </a:pPr>
                      <a:r>
                        <a:rPr b="1" i="0" lang="es-CO" sz="1100" u="none" cap="none" strike="noStrike">
                          <a:solidFill>
                            <a:srgbClr val="FFFFFF"/>
                          </a:solidFill>
                          <a:latin typeface="Arial Rounded"/>
                          <a:ea typeface="Arial Rounded"/>
                          <a:cs typeface="Arial Rounded"/>
                          <a:sym typeface="Arial Rounded"/>
                        </a:rPr>
                        <a:t>META PLAN</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cap="none" strike="noStrike">
                          <a:solidFill>
                            <a:srgbClr val="FFFFFF"/>
                          </a:solidFill>
                          <a:latin typeface="Arial Rounded"/>
                          <a:ea typeface="Arial Rounded"/>
                          <a:cs typeface="Arial Rounded"/>
                          <a:sym typeface="Arial Rounded"/>
                        </a:rPr>
                        <a:t>MAG. CUATRIENIO</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cap="none" strike="noStrike">
                          <a:solidFill>
                            <a:srgbClr val="FFFFFF"/>
                          </a:solidFill>
                          <a:latin typeface="Arial Rounded"/>
                          <a:ea typeface="Arial Rounded"/>
                          <a:cs typeface="Arial Rounded"/>
                          <a:sym typeface="Arial Rounded"/>
                        </a:rPr>
                        <a:t>MAG. 2019</a:t>
                      </a:r>
                      <a:endParaRPr b="1" i="0" sz="1100" u="none" cap="none" strike="noStrike">
                        <a:solidFill>
                          <a:srgbClr val="FFFFFF"/>
                        </a:solidFill>
                        <a:latin typeface="Arial Rounded"/>
                        <a:ea typeface="Arial Rounded"/>
                        <a:cs typeface="Arial Rounded"/>
                        <a:sym typeface="Arial Rounded"/>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gridSpan="4">
                  <a:txBody>
                    <a:bodyPr/>
                    <a:lstStyle/>
                    <a:p>
                      <a:pPr indent="0" lvl="0" marL="0" marR="0" rtl="0" algn="ctr">
                        <a:lnSpc>
                          <a:spcPct val="100000"/>
                        </a:lnSpc>
                        <a:spcBef>
                          <a:spcPts val="0"/>
                        </a:spcBef>
                        <a:spcAft>
                          <a:spcPts val="0"/>
                        </a:spcAft>
                        <a:buClr>
                          <a:srgbClr val="FFFFFF"/>
                        </a:buClr>
                        <a:buSzPts val="1100"/>
                        <a:buFont typeface="Arial Rounded"/>
                        <a:buNone/>
                      </a:pPr>
                      <a:r>
                        <a:rPr b="1" i="0" lang="es-CO" sz="1100" u="none" cap="none" strike="noStrike">
                          <a:solidFill>
                            <a:srgbClr val="FFFFFF"/>
                          </a:solidFill>
                          <a:latin typeface="Arial Rounded"/>
                          <a:ea typeface="Arial Rounded"/>
                          <a:cs typeface="Arial Rounded"/>
                          <a:sym typeface="Arial Rounded"/>
                        </a:rPr>
                        <a:t>AVANCE 2019</a:t>
                      </a:r>
                      <a:endParaRPr/>
                    </a:p>
                    <a:p>
                      <a:pPr indent="0" lvl="0" marL="0" marR="0" rtl="0" algn="l">
                        <a:spcBef>
                          <a:spcPts val="0"/>
                        </a:spcBef>
                        <a:spcAft>
                          <a:spcPts val="0"/>
                        </a:spcAft>
                        <a:buNone/>
                      </a:pPr>
                      <a:r>
                        <a:t/>
                      </a:r>
                      <a:endParaRPr sz="2100"/>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hMerge="1"/>
                <a:tc hMerge="1"/>
                <a:tc hMerge="1"/>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 AVANCE MAG. CUATRIENIO</a:t>
                      </a:r>
                      <a:endParaRPr/>
                    </a:p>
                  </a:txBody>
                  <a:tcPr marT="6650" marB="0" marR="6650" marL="6650" anchor="ctr">
                    <a:lnL cap="flat" cmpd="sng" w="1270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r>
              <a:tr h="179575">
                <a:tc vMerge="1"/>
                <a:tc vMerge="1"/>
                <a:tc vMerge="1"/>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PPTO</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vMerge="1"/>
              </a:tr>
              <a:tr h="530350">
                <a:tc>
                  <a:txBody>
                    <a:bodyPr/>
                    <a:lstStyle/>
                    <a:p>
                      <a:pPr indent="0" lvl="0" marL="0" marR="0" rtl="0" algn="l">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Vincular  5.564 personas laboralmente</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5.564</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1.400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1.674</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120%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200" u="none" strike="noStrike">
                          <a:solidFill>
                            <a:srgbClr val="000000"/>
                          </a:solidFill>
                          <a:latin typeface="Calibri"/>
                          <a:ea typeface="Calibri"/>
                          <a:cs typeface="Calibri"/>
                          <a:sym typeface="Calibri"/>
                        </a:rPr>
                        <a:t> </a:t>
                      </a:r>
                      <a:endParaRPr b="0" i="0" sz="1200" u="none" strike="noStrike">
                        <a:solidFill>
                          <a:srgbClr val="000000"/>
                        </a:solidFill>
                        <a:latin typeface="Calibri"/>
                        <a:ea typeface="Calibri"/>
                        <a:cs typeface="Calibri"/>
                        <a:sym typeface="Calibri"/>
                      </a:endParaRPr>
                    </a:p>
                    <a:p>
                      <a:pPr indent="0" lvl="0" marL="0" marR="0" rtl="0" algn="ctr">
                        <a:spcBef>
                          <a:spcPts val="0"/>
                        </a:spcBef>
                        <a:spcAft>
                          <a:spcPts val="0"/>
                        </a:spcAft>
                        <a:buNone/>
                      </a:pPr>
                      <a:r>
                        <a:rPr b="0" i="0" lang="es-CO" sz="1200" u="none" strike="noStrike">
                          <a:solidFill>
                            <a:srgbClr val="000000"/>
                          </a:solidFill>
                          <a:latin typeface="Calibri"/>
                          <a:ea typeface="Calibri"/>
                          <a:cs typeface="Calibri"/>
                          <a:sym typeface="Calibri"/>
                        </a:rPr>
                        <a:t> </a:t>
                      </a:r>
                      <a:r>
                        <a:rPr b="0" i="0" lang="es-CO" sz="1100" u="none" strike="noStrike">
                          <a:solidFill>
                            <a:srgbClr val="000000"/>
                          </a:solidFill>
                          <a:latin typeface="Century Gothic"/>
                          <a:ea typeface="Century Gothic"/>
                          <a:cs typeface="Century Gothic"/>
                          <a:sym typeface="Century Gothic"/>
                        </a:rPr>
                        <a:t>$665.402.166</a:t>
                      </a:r>
                      <a:endParaRPr/>
                    </a:p>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 </a:t>
                      </a:r>
                      <a:endParaRPr b="0" i="0" sz="1100" u="none" strike="noStrike">
                        <a:solidFill>
                          <a:srgbClr val="000000"/>
                        </a:solidFill>
                        <a:latin typeface="Century Gothic"/>
                        <a:ea typeface="Century Gothic"/>
                        <a:cs typeface="Century Gothic"/>
                        <a:sym typeface="Century Gothic"/>
                      </a:endParaRPr>
                    </a:p>
                  </a:txBody>
                  <a:tcPr marT="0" marB="0" marR="0" marL="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77,04%</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103,63%</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r>
              <a:tr h="525400">
                <a:tc>
                  <a:txBody>
                    <a:bodyPr/>
                    <a:lstStyle/>
                    <a:p>
                      <a:pPr indent="0" lvl="0" marL="0" marR="0" rtl="0" algn="l">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Formar a 29.801 personas en competencias transversales y/o laborales</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             29.801 </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9.000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7.100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78,89%</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 $164.477.750</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83,86%</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88,55%</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r>
              <a:tr h="871225">
                <a:tc>
                  <a:txBody>
                    <a:bodyPr/>
                    <a:lstStyle/>
                    <a:p>
                      <a:pPr indent="0" lvl="0" marL="0" marR="0" rtl="0" algn="l">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Remitir a empleadores desde la Agencia al menos 45.249 personas que cumplan con los perfiles ocupacionales</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45.249 </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12.500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23.808</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190,46%</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200" u="none" strike="noStrike">
                          <a:solidFill>
                            <a:srgbClr val="000000"/>
                          </a:solidFill>
                          <a:latin typeface="Calibri"/>
                          <a:ea typeface="Calibri"/>
                          <a:cs typeface="Calibri"/>
                          <a:sym typeface="Calibri"/>
                        </a:rPr>
                        <a:t>   </a:t>
                      </a:r>
                      <a:r>
                        <a:rPr b="0" i="0" lang="es-CO" sz="1100" u="none" strike="noStrike">
                          <a:solidFill>
                            <a:srgbClr val="000000"/>
                          </a:solidFill>
                          <a:latin typeface="Century Gothic"/>
                          <a:ea typeface="Century Gothic"/>
                          <a:cs typeface="Century Gothic"/>
                          <a:sym typeface="Century Gothic"/>
                        </a:rPr>
                        <a:t>$667.491.084</a:t>
                      </a:r>
                      <a:endParaRPr b="0" i="0" sz="1100" u="none" strike="noStrike">
                        <a:solidFill>
                          <a:srgbClr val="000000"/>
                        </a:solidFill>
                        <a:latin typeface="Century Gothic"/>
                        <a:ea typeface="Century Gothic"/>
                        <a:cs typeface="Century Gothic"/>
                        <a:sym typeface="Century Gothic"/>
                      </a:endParaRPr>
                    </a:p>
                  </a:txBody>
                  <a:tcPr marT="0" marB="0" marR="0" marL="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80,74%</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124,16%</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r>
            </a:tbl>
          </a:graphicData>
        </a:graphic>
      </p:graphicFrame>
      <p:graphicFrame>
        <p:nvGraphicFramePr>
          <p:cNvPr id="720" name="Google Shape;720;p100"/>
          <p:cNvGraphicFramePr/>
          <p:nvPr/>
        </p:nvGraphicFramePr>
        <p:xfrm>
          <a:off x="2127777" y="4730453"/>
          <a:ext cx="3000000" cy="3000000"/>
        </p:xfrm>
        <a:graphic>
          <a:graphicData uri="http://schemas.openxmlformats.org/drawingml/2006/table">
            <a:tbl>
              <a:tblPr>
                <a:noFill/>
                <a:tableStyleId>{DAFD46A7-334E-4D7B-BFCB-D10F1407420F}</a:tableStyleId>
              </a:tblPr>
              <a:tblGrid>
                <a:gridCol w="1934700"/>
                <a:gridCol w="1053575"/>
                <a:gridCol w="504700"/>
                <a:gridCol w="599325"/>
                <a:gridCol w="1001000"/>
                <a:gridCol w="1001000"/>
                <a:gridCol w="597225"/>
                <a:gridCol w="1244925"/>
              </a:tblGrid>
              <a:tr h="179575">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META PLAN</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CUATRIENIO</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2019</a:t>
                      </a:r>
                      <a:endParaRPr b="1" i="0" sz="1100" u="none" strike="noStrike">
                        <a:solidFill>
                          <a:srgbClr val="FFFFFF"/>
                        </a:solidFill>
                        <a:latin typeface="Arial Rounded"/>
                        <a:ea typeface="Arial Rounded"/>
                        <a:cs typeface="Arial Rounded"/>
                        <a:sym typeface="Arial Rounded"/>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gridSpan="4">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AVANCE 2019</a:t>
                      </a:r>
                      <a:endParaRPr b="1" i="0" sz="1100" u="none" strike="noStrike">
                        <a:solidFill>
                          <a:srgbClr val="FFFFFF"/>
                        </a:solidFill>
                        <a:latin typeface="Arial Rounded"/>
                        <a:ea typeface="Arial Rounded"/>
                        <a:cs typeface="Arial Rounded"/>
                        <a:sym typeface="Arial Rounded"/>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hMerge="1"/>
                <a:tc hMerge="1"/>
                <a:tc hMerge="1"/>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 AVANCE MAG. CUATRIENIO</a:t>
                      </a:r>
                      <a:endParaRPr/>
                    </a:p>
                  </a:txBody>
                  <a:tcPr marT="6650" marB="0" marR="6650" marL="6650" anchor="ctr">
                    <a:lnL cap="flat" cmpd="sng" w="1270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r>
              <a:tr h="179575">
                <a:tc vMerge="1"/>
                <a:tc vMerge="1"/>
                <a:tc vMerge="1"/>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PPTO</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vMerge="1"/>
              </a:tr>
              <a:tr h="525400">
                <a:tc>
                  <a:txBody>
                    <a:bodyPr/>
                    <a:lstStyle/>
                    <a:p>
                      <a:pPr indent="0" lvl="0" marL="0" marR="0" rtl="0" algn="l">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Atender</a:t>
                      </a:r>
                      <a:r>
                        <a:rPr b="0" i="0" lang="es-CO" sz="1100" u="none" strike="noStrike">
                          <a:solidFill>
                            <a:srgbClr val="000000"/>
                          </a:solidFill>
                          <a:latin typeface="Century Gothic"/>
                          <a:ea typeface="Century Gothic"/>
                          <a:cs typeface="Century Gothic"/>
                          <a:sym typeface="Century Gothic"/>
                        </a:rPr>
                        <a:t> 3.069 </a:t>
                      </a:r>
                      <a:r>
                        <a:rPr b="0" i="0" lang="es-CO" sz="1100" u="none" strike="noStrike">
                          <a:solidFill>
                            <a:srgbClr val="000000"/>
                          </a:solidFill>
                          <a:latin typeface="Century Gothic"/>
                          <a:ea typeface="Century Gothic"/>
                          <a:cs typeface="Century Gothic"/>
                          <a:sym typeface="Century Gothic"/>
                        </a:rPr>
                        <a:t>emprendimientos de oportunidad</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                 3.069  </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850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1.004</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118,12%</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$523.554.272</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83,79%</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97,10%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r>
              <a:tr h="687675">
                <a:tc>
                  <a:txBody>
                    <a:bodyPr/>
                    <a:lstStyle/>
                    <a:p>
                      <a:pPr indent="0" lvl="0" marL="0" marR="0" rtl="0" algn="l">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Fortalecer 12.515 en capacidades empresariales y/o formalizar empresas</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12.515</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4.780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3.965</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82,95%</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$6.900.819.696</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93,44%</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78,81%</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r>
            </a:tbl>
          </a:graphicData>
        </a:graphic>
      </p:graphicFrame>
      <p:graphicFrame>
        <p:nvGraphicFramePr>
          <p:cNvPr id="721" name="Google Shape;721;p100"/>
          <p:cNvGraphicFramePr/>
          <p:nvPr/>
        </p:nvGraphicFramePr>
        <p:xfrm>
          <a:off x="7663456" y="1153259"/>
          <a:ext cx="3000000" cy="3000000"/>
        </p:xfrm>
        <a:graphic>
          <a:graphicData uri="http://schemas.openxmlformats.org/drawingml/2006/table">
            <a:tbl>
              <a:tblPr>
                <a:noFill/>
                <a:tableStyleId>{DAFD46A7-334E-4D7B-BFCB-D10F1407420F}</a:tableStyleId>
              </a:tblPr>
              <a:tblGrid>
                <a:gridCol w="2721750"/>
              </a:tblGrid>
              <a:tr h="391650">
                <a:tc>
                  <a:txBody>
                    <a:bodyPr/>
                    <a:lstStyle/>
                    <a:p>
                      <a:pPr indent="0" lvl="0" marL="0" marR="0" rtl="0" algn="r">
                        <a:spcBef>
                          <a:spcPts val="0"/>
                        </a:spcBef>
                        <a:spcAft>
                          <a:spcPts val="0"/>
                        </a:spcAft>
                        <a:buNone/>
                      </a:pPr>
                      <a:r>
                        <a:rPr b="1" lang="es-CO" sz="1300" u="none" strike="noStrike">
                          <a:solidFill>
                            <a:srgbClr val="0F243E"/>
                          </a:solidFill>
                          <a:latin typeface="Century Gothic"/>
                          <a:ea typeface="Century Gothic"/>
                          <a:cs typeface="Century Gothic"/>
                          <a:sym typeface="Century Gothic"/>
                        </a:rPr>
                        <a:t>Cifras en Millones de Pesos</a:t>
                      </a:r>
                      <a:endParaRPr b="1" i="0" sz="1300" u="none" strike="noStrike">
                        <a:solidFill>
                          <a:srgbClr val="0F243E"/>
                        </a:solidFill>
                        <a:latin typeface="Century Gothic"/>
                        <a:ea typeface="Century Gothic"/>
                        <a:cs typeface="Century Gothic"/>
                        <a:sym typeface="Century Gothic"/>
                      </a:endParaRPr>
                    </a:p>
                  </a:txBody>
                  <a:tcPr marT="8625" marB="0" marR="8650" marL="8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pSp>
        <p:nvGrpSpPr>
          <p:cNvPr id="722" name="Google Shape;722;p100"/>
          <p:cNvGrpSpPr/>
          <p:nvPr/>
        </p:nvGrpSpPr>
        <p:grpSpPr>
          <a:xfrm>
            <a:off x="7937850" y="1373131"/>
            <a:ext cx="2566968" cy="183587"/>
            <a:chOff x="6891649" y="1513938"/>
            <a:chExt cx="2830201" cy="202413"/>
          </a:xfrm>
        </p:grpSpPr>
        <p:cxnSp>
          <p:nvCxnSpPr>
            <p:cNvPr id="723" name="Google Shape;723;p100"/>
            <p:cNvCxnSpPr/>
            <p:nvPr/>
          </p:nvCxnSpPr>
          <p:spPr>
            <a:xfrm rot="10800000">
              <a:off x="7058211" y="1620391"/>
              <a:ext cx="2663639" cy="0"/>
            </a:xfrm>
            <a:prstGeom prst="straightConnector1">
              <a:avLst/>
            </a:prstGeom>
            <a:noFill/>
            <a:ln cap="flat" cmpd="sng" w="12700">
              <a:solidFill>
                <a:srgbClr val="85DFFF"/>
              </a:solidFill>
              <a:prstDash val="solid"/>
              <a:round/>
              <a:headEnd len="sm" w="sm" type="none"/>
              <a:tailEnd len="sm" w="sm" type="none"/>
            </a:ln>
          </p:spPr>
        </p:cxnSp>
        <p:pic>
          <p:nvPicPr>
            <p:cNvPr descr="Imagen relacionada" id="724" name="Google Shape;724;p100"/>
            <p:cNvPicPr preferRelativeResize="0"/>
            <p:nvPr/>
          </p:nvPicPr>
          <p:blipFill rotWithShape="1">
            <a:blip r:embed="rId3">
              <a:alphaModFix/>
            </a:blip>
            <a:srcRect b="0" l="0" r="0" t="0"/>
            <a:stretch/>
          </p:blipFill>
          <p:spPr>
            <a:xfrm>
              <a:off x="6891649" y="1513938"/>
              <a:ext cx="173497" cy="202413"/>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9" name="Shape 729"/>
        <p:cNvGrpSpPr/>
        <p:nvPr/>
      </p:nvGrpSpPr>
      <p:grpSpPr>
        <a:xfrm>
          <a:off x="0" y="0"/>
          <a:ext cx="0" cy="0"/>
          <a:chOff x="0" y="0"/>
          <a:chExt cx="0" cy="0"/>
        </a:xfrm>
      </p:grpSpPr>
      <p:sp>
        <p:nvSpPr>
          <p:cNvPr id="730" name="Google Shape;730;p101"/>
          <p:cNvSpPr/>
          <p:nvPr/>
        </p:nvSpPr>
        <p:spPr>
          <a:xfrm>
            <a:off x="1684721" y="6579834"/>
            <a:ext cx="8827697" cy="31063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23">
              <a:solidFill>
                <a:srgbClr val="FFFFFF"/>
              </a:solidFill>
              <a:latin typeface="Calibri"/>
              <a:ea typeface="Calibri"/>
              <a:cs typeface="Calibri"/>
              <a:sym typeface="Calibri"/>
            </a:endParaRPr>
          </a:p>
        </p:txBody>
      </p:sp>
      <p:sp>
        <p:nvSpPr>
          <p:cNvPr id="731" name="Google Shape;731;p101"/>
          <p:cNvSpPr txBox="1"/>
          <p:nvPr/>
        </p:nvSpPr>
        <p:spPr>
          <a:xfrm>
            <a:off x="1684721" y="32846"/>
            <a:ext cx="7872743" cy="98578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2903">
                <a:solidFill>
                  <a:srgbClr val="FFFFFF"/>
                </a:solidFill>
                <a:latin typeface="Arial Rounded"/>
                <a:ea typeface="Arial Rounded"/>
                <a:cs typeface="Arial Rounded"/>
                <a:sym typeface="Arial Rounded"/>
              </a:rPr>
              <a:t>RESULTADOS PLAN DE DESARROLLO</a:t>
            </a:r>
            <a:endParaRPr/>
          </a:p>
          <a:p>
            <a:pPr indent="0" lvl="0" marL="0" marR="0" rtl="0" algn="l">
              <a:spcBef>
                <a:spcPts val="0"/>
              </a:spcBef>
              <a:spcAft>
                <a:spcPts val="0"/>
              </a:spcAft>
              <a:buNone/>
            </a:pPr>
            <a:r>
              <a:rPr b="1" lang="es-CO" sz="2903">
                <a:solidFill>
                  <a:srgbClr val="FFFFFF"/>
                </a:solidFill>
                <a:latin typeface="Arial Rounded"/>
                <a:ea typeface="Arial Rounded"/>
                <a:cs typeface="Arial Rounded"/>
                <a:sym typeface="Arial Rounded"/>
              </a:rPr>
              <a:t>SDDE – VIGENCIA 2019</a:t>
            </a:r>
            <a:endParaRPr b="1" sz="2903">
              <a:solidFill>
                <a:srgbClr val="FFFFFF"/>
              </a:solidFill>
              <a:latin typeface="Arial Rounded"/>
              <a:ea typeface="Arial Rounded"/>
              <a:cs typeface="Arial Rounded"/>
              <a:sym typeface="Arial Rounded"/>
            </a:endParaRPr>
          </a:p>
        </p:txBody>
      </p:sp>
      <p:sp>
        <p:nvSpPr>
          <p:cNvPr id="732" name="Google Shape;732;p101"/>
          <p:cNvSpPr txBox="1"/>
          <p:nvPr/>
        </p:nvSpPr>
        <p:spPr>
          <a:xfrm>
            <a:off x="1687182" y="1077818"/>
            <a:ext cx="2645431" cy="315599"/>
          </a:xfrm>
          <a:prstGeom prst="rect">
            <a:avLst/>
          </a:prstGeom>
          <a:solidFill>
            <a:srgbClr val="00B3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FFFFFF"/>
                </a:solidFill>
                <a:latin typeface="Arial Rounded"/>
                <a:ea typeface="Arial Rounded"/>
                <a:cs typeface="Arial Rounded"/>
                <a:sym typeface="Arial Rounded"/>
              </a:rPr>
              <a:t>Proyecto de Inversión 1019</a:t>
            </a:r>
            <a:endParaRPr/>
          </a:p>
        </p:txBody>
      </p:sp>
      <p:graphicFrame>
        <p:nvGraphicFramePr>
          <p:cNvPr id="733" name="Google Shape;733;p101"/>
          <p:cNvGraphicFramePr/>
          <p:nvPr/>
        </p:nvGraphicFramePr>
        <p:xfrm>
          <a:off x="2046741" y="2131932"/>
          <a:ext cx="3000000" cy="3000000"/>
        </p:xfrm>
        <a:graphic>
          <a:graphicData uri="http://schemas.openxmlformats.org/drawingml/2006/table">
            <a:tbl>
              <a:tblPr>
                <a:noFill/>
                <a:tableStyleId>{DAFD46A7-334E-4D7B-BFCB-D10F1407420F}</a:tableStyleId>
              </a:tblPr>
              <a:tblGrid>
                <a:gridCol w="1934700"/>
                <a:gridCol w="1053575"/>
                <a:gridCol w="504700"/>
                <a:gridCol w="599325"/>
                <a:gridCol w="794075"/>
                <a:gridCol w="1207925"/>
                <a:gridCol w="597225"/>
                <a:gridCol w="1244925"/>
              </a:tblGrid>
              <a:tr h="172525">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META PLAN</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CUATRIENIO</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2019</a:t>
                      </a:r>
                      <a:endParaRPr b="1" i="0" sz="1100" u="none" strike="noStrike">
                        <a:solidFill>
                          <a:srgbClr val="FFFFFF"/>
                        </a:solidFill>
                        <a:latin typeface="Arial Rounded"/>
                        <a:ea typeface="Arial Rounded"/>
                        <a:cs typeface="Arial Rounded"/>
                        <a:sym typeface="Arial Rounded"/>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gridSpan="4">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AVANCE 2019</a:t>
                      </a:r>
                      <a:endParaRPr b="1" i="0" sz="1100" u="none" strike="noStrike">
                        <a:solidFill>
                          <a:srgbClr val="FFFFFF"/>
                        </a:solidFill>
                        <a:latin typeface="Arial Rounded"/>
                        <a:ea typeface="Arial Rounded"/>
                        <a:cs typeface="Arial Rounded"/>
                        <a:sym typeface="Arial Rounded"/>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hMerge="1"/>
                <a:tc hMerge="1"/>
                <a:tc hMerge="1"/>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 AVANCE MAG. CUATRIENIO</a:t>
                      </a:r>
                      <a:endParaRPr/>
                    </a:p>
                  </a:txBody>
                  <a:tcPr marT="6650" marB="0" marR="6650" marL="6650" anchor="ctr">
                    <a:lnL cap="flat" cmpd="sng" w="1270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r>
              <a:tr h="179575">
                <a:tc vMerge="1"/>
                <a:tc vMerge="1"/>
                <a:tc vMerge="1"/>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PPTO</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vMerge="1"/>
              </a:tr>
              <a:tr h="525400">
                <a:tc>
                  <a:txBody>
                    <a:bodyPr/>
                    <a:lstStyle/>
                    <a:p>
                      <a:pPr indent="0" lvl="0" marL="0" marR="0" rtl="0" algn="l">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Impulsar 6 proyectos estratégicos o retos de ciudad</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                       6 </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2</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200%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200" u="none" strike="noStrike">
                          <a:solidFill>
                            <a:srgbClr val="000000"/>
                          </a:solidFill>
                          <a:latin typeface="Calibri"/>
                          <a:ea typeface="Calibri"/>
                          <a:cs typeface="Calibri"/>
                          <a:sym typeface="Calibri"/>
                        </a:rPr>
                        <a:t>   </a:t>
                      </a:r>
                      <a:r>
                        <a:rPr b="0" i="0" lang="es-CO" sz="1100" u="none" strike="noStrike">
                          <a:solidFill>
                            <a:srgbClr val="000000"/>
                          </a:solidFill>
                          <a:latin typeface="Century Gothic"/>
                          <a:ea typeface="Century Gothic"/>
                          <a:cs typeface="Century Gothic"/>
                          <a:sym typeface="Century Gothic"/>
                        </a:rPr>
                        <a:t>$83.028.575.000</a:t>
                      </a:r>
                      <a:endParaRPr b="0" i="0" sz="1100" u="none" strike="noStrike">
                        <a:solidFill>
                          <a:srgbClr val="000000"/>
                        </a:solidFill>
                        <a:latin typeface="Century Gothic"/>
                        <a:ea typeface="Century Gothic"/>
                        <a:cs typeface="Century Gothic"/>
                        <a:sym typeface="Century Gothic"/>
                      </a:endParaRPr>
                    </a:p>
                  </a:txBody>
                  <a:tcPr marT="0" marB="0" marR="0" marL="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99,83%</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116,67%</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r>
              <a:tr h="871225">
                <a:tc>
                  <a:txBody>
                    <a:bodyPr/>
                    <a:lstStyle/>
                    <a:p>
                      <a:pPr indent="0" lvl="0" marL="0" marR="0" rtl="0" algn="l">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Fortalecer 1.020 unidades productivas en capacidades de desarrollo tecnológico e innovación productiva</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                1.020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 150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200" u="none" strike="noStrike">
                          <a:solidFill>
                            <a:srgbClr val="000000"/>
                          </a:solidFill>
                          <a:latin typeface="Calibri"/>
                          <a:ea typeface="Calibri"/>
                          <a:cs typeface="Calibri"/>
                          <a:sym typeface="Calibri"/>
                        </a:rPr>
                        <a:t>         </a:t>
                      </a:r>
                      <a:r>
                        <a:rPr b="0" i="0" lang="es-CO" sz="1100" u="none" strike="noStrike">
                          <a:solidFill>
                            <a:srgbClr val="000000"/>
                          </a:solidFill>
                          <a:latin typeface="Century Gothic"/>
                          <a:ea typeface="Century Gothic"/>
                          <a:cs typeface="Century Gothic"/>
                          <a:sym typeface="Century Gothic"/>
                        </a:rPr>
                        <a:t>$1.043.046.000</a:t>
                      </a:r>
                      <a:r>
                        <a:rPr b="0" i="0" lang="es-CO" sz="1200" u="none" strike="noStrike">
                          <a:solidFill>
                            <a:srgbClr val="000000"/>
                          </a:solidFill>
                          <a:latin typeface="Calibri"/>
                          <a:ea typeface="Calibri"/>
                          <a:cs typeface="Calibri"/>
                          <a:sym typeface="Calibri"/>
                        </a:rPr>
                        <a:t> </a:t>
                      </a:r>
                      <a:endParaRPr b="0" i="0" sz="1200" u="none" strike="noStrike">
                        <a:solidFill>
                          <a:srgbClr val="000000"/>
                        </a:solidFill>
                        <a:latin typeface="Calibri"/>
                        <a:ea typeface="Calibri"/>
                        <a:cs typeface="Calibri"/>
                        <a:sym typeface="Calibri"/>
                      </a:endParaRPr>
                    </a:p>
                  </a:txBody>
                  <a:tcPr marT="0" marB="0" marR="0" marL="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71,26%</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85,69%</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r>
              <a:tr h="698325">
                <a:tc>
                  <a:txBody>
                    <a:bodyPr/>
                    <a:lstStyle/>
                    <a:p>
                      <a:pPr indent="0" lvl="0" marL="0" marR="0" rtl="0" algn="l">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Intervenir en 7 aglomeraciones, clústeres, o encadenamientos productivos de la ciudad</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                       7 </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7</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7</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100%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$1.549.891.865</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85,14%</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N/A (Meta constante)</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r>
              <a:tr h="527850">
                <a:tc>
                  <a:txBody>
                    <a:bodyPr/>
                    <a:lstStyle/>
                    <a:p>
                      <a:pPr indent="0" lvl="0" marL="0" marR="0" rtl="0" algn="l">
                        <a:lnSpc>
                          <a:spcPct val="100000"/>
                        </a:lnSpc>
                        <a:spcBef>
                          <a:spcPts val="0"/>
                        </a:spcBef>
                        <a:spcAft>
                          <a:spcPts val="0"/>
                        </a:spcAft>
                        <a:buClr>
                          <a:srgbClr val="000000"/>
                        </a:buClr>
                        <a:buSzPts val="1100"/>
                        <a:buFont typeface="Century Gothic"/>
                        <a:buNone/>
                      </a:pPr>
                      <a:r>
                        <a:rPr b="0" i="0" lang="es-CO" sz="1100" u="none" strike="noStrike">
                          <a:solidFill>
                            <a:srgbClr val="000000"/>
                          </a:solidFill>
                          <a:latin typeface="Century Gothic"/>
                          <a:ea typeface="Century Gothic"/>
                          <a:cs typeface="Century Gothic"/>
                          <a:sym typeface="Century Gothic"/>
                        </a:rPr>
                        <a:t>Crear y operar un Fondo  Distrital de Innovación y temas afines </a:t>
                      </a:r>
                      <a:r>
                        <a:rPr b="0" i="0" lang="es-CO" sz="1300" u="none" strike="noStrike">
                          <a:solidFill>
                            <a:schemeClr val="dk2"/>
                          </a:solidFill>
                          <a:latin typeface="Century Gothic"/>
                          <a:ea typeface="Century Gothic"/>
                          <a:cs typeface="Century Gothic"/>
                          <a:sym typeface="Century Gothic"/>
                        </a:rPr>
                        <a:t>*</a:t>
                      </a:r>
                      <a:endParaRPr b="0" i="0" sz="1100" u="none" strike="noStrike">
                        <a:solidFill>
                          <a:schemeClr val="dk2"/>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N/A</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N/A</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$2.385.875.000</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99,83%</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100%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r>
            </a:tbl>
          </a:graphicData>
        </a:graphic>
      </p:graphicFrame>
      <p:graphicFrame>
        <p:nvGraphicFramePr>
          <p:cNvPr id="734" name="Google Shape;734;p101"/>
          <p:cNvGraphicFramePr/>
          <p:nvPr/>
        </p:nvGraphicFramePr>
        <p:xfrm>
          <a:off x="7663456" y="1153259"/>
          <a:ext cx="3000000" cy="3000000"/>
        </p:xfrm>
        <a:graphic>
          <a:graphicData uri="http://schemas.openxmlformats.org/drawingml/2006/table">
            <a:tbl>
              <a:tblPr>
                <a:noFill/>
                <a:tableStyleId>{DAFD46A7-334E-4D7B-BFCB-D10F1407420F}</a:tableStyleId>
              </a:tblPr>
              <a:tblGrid>
                <a:gridCol w="2721750"/>
              </a:tblGrid>
              <a:tr h="391650">
                <a:tc>
                  <a:txBody>
                    <a:bodyPr/>
                    <a:lstStyle/>
                    <a:p>
                      <a:pPr indent="0" lvl="0" marL="0" marR="0" rtl="0" algn="r">
                        <a:spcBef>
                          <a:spcPts val="0"/>
                        </a:spcBef>
                        <a:spcAft>
                          <a:spcPts val="0"/>
                        </a:spcAft>
                        <a:buNone/>
                      </a:pPr>
                      <a:r>
                        <a:rPr b="1" lang="es-CO" sz="1300" u="none" strike="noStrike">
                          <a:solidFill>
                            <a:srgbClr val="0F243E"/>
                          </a:solidFill>
                          <a:latin typeface="Century Gothic"/>
                          <a:ea typeface="Century Gothic"/>
                          <a:cs typeface="Century Gothic"/>
                          <a:sym typeface="Century Gothic"/>
                        </a:rPr>
                        <a:t>Cifras en Millones de Pesos</a:t>
                      </a:r>
                      <a:endParaRPr b="1" i="0" sz="1300" u="none" strike="noStrike">
                        <a:solidFill>
                          <a:srgbClr val="0F243E"/>
                        </a:solidFill>
                        <a:latin typeface="Century Gothic"/>
                        <a:ea typeface="Century Gothic"/>
                        <a:cs typeface="Century Gothic"/>
                        <a:sym typeface="Century Gothic"/>
                      </a:endParaRPr>
                    </a:p>
                  </a:txBody>
                  <a:tcPr marT="8625" marB="0" marR="8650" marL="8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pSp>
        <p:nvGrpSpPr>
          <p:cNvPr id="735" name="Google Shape;735;p101"/>
          <p:cNvGrpSpPr/>
          <p:nvPr/>
        </p:nvGrpSpPr>
        <p:grpSpPr>
          <a:xfrm>
            <a:off x="7937850" y="1373131"/>
            <a:ext cx="2566968" cy="183587"/>
            <a:chOff x="6891649" y="1513938"/>
            <a:chExt cx="2830201" cy="202413"/>
          </a:xfrm>
        </p:grpSpPr>
        <p:cxnSp>
          <p:nvCxnSpPr>
            <p:cNvPr id="736" name="Google Shape;736;p101"/>
            <p:cNvCxnSpPr/>
            <p:nvPr/>
          </p:nvCxnSpPr>
          <p:spPr>
            <a:xfrm rot="10800000">
              <a:off x="7058211" y="1620391"/>
              <a:ext cx="2663639" cy="0"/>
            </a:xfrm>
            <a:prstGeom prst="straightConnector1">
              <a:avLst/>
            </a:prstGeom>
            <a:noFill/>
            <a:ln cap="flat" cmpd="sng" w="12700">
              <a:solidFill>
                <a:srgbClr val="85DFFF"/>
              </a:solidFill>
              <a:prstDash val="solid"/>
              <a:round/>
              <a:headEnd len="sm" w="sm" type="none"/>
              <a:tailEnd len="sm" w="sm" type="none"/>
            </a:ln>
          </p:spPr>
        </p:cxnSp>
        <p:pic>
          <p:nvPicPr>
            <p:cNvPr descr="Imagen relacionada" id="737" name="Google Shape;737;p101"/>
            <p:cNvPicPr preferRelativeResize="0"/>
            <p:nvPr/>
          </p:nvPicPr>
          <p:blipFill rotWithShape="1">
            <a:blip r:embed="rId3">
              <a:alphaModFix/>
            </a:blip>
            <a:srcRect b="0" l="0" r="0" t="0"/>
            <a:stretch/>
          </p:blipFill>
          <p:spPr>
            <a:xfrm>
              <a:off x="6891649" y="1513938"/>
              <a:ext cx="173497" cy="202413"/>
            </a:xfrm>
            <a:prstGeom prst="rect">
              <a:avLst/>
            </a:prstGeom>
            <a:noFill/>
            <a:ln>
              <a:noFill/>
            </a:ln>
          </p:spPr>
        </p:pic>
      </p:grpSp>
      <p:sp>
        <p:nvSpPr>
          <p:cNvPr id="738" name="Google Shape;738;p101"/>
          <p:cNvSpPr txBox="1"/>
          <p:nvPr/>
        </p:nvSpPr>
        <p:spPr>
          <a:xfrm>
            <a:off x="7598146" y="6603236"/>
            <a:ext cx="2906672" cy="215897"/>
          </a:xfrm>
          <a:prstGeom prst="rect">
            <a:avLst/>
          </a:prstGeom>
          <a:noFill/>
          <a:ln>
            <a:noFill/>
          </a:ln>
        </p:spPr>
        <p:txBody>
          <a:bodyPr anchorCtr="0" anchor="t" bIns="44725" lIns="89450" spcFirstLastPara="1" rIns="89450" wrap="square" tIns="44725">
            <a:noAutofit/>
          </a:bodyPr>
          <a:lstStyle/>
          <a:p>
            <a:pPr indent="0" lvl="0" marL="0" marR="0" rtl="0" algn="r">
              <a:spcBef>
                <a:spcPts val="0"/>
              </a:spcBef>
              <a:spcAft>
                <a:spcPts val="0"/>
              </a:spcAft>
              <a:buNone/>
            </a:pPr>
            <a:r>
              <a:rPr b="1" lang="es-CO" sz="816">
                <a:solidFill>
                  <a:srgbClr val="000000"/>
                </a:solidFill>
                <a:latin typeface="Century Gothic"/>
                <a:ea typeface="Century Gothic"/>
                <a:cs typeface="Century Gothic"/>
                <a:sym typeface="Century Gothic"/>
              </a:rPr>
              <a:t>Fuente: </a:t>
            </a:r>
            <a:r>
              <a:rPr lang="es-CO" sz="816">
                <a:solidFill>
                  <a:srgbClr val="000000"/>
                </a:solidFill>
                <a:latin typeface="Century Gothic"/>
                <a:ea typeface="Century Gothic"/>
                <a:cs typeface="Century Gothic"/>
                <a:sym typeface="Century Gothic"/>
              </a:rPr>
              <a:t>O.A.P- 31 de agosto de 2019</a:t>
            </a:r>
            <a:endParaRPr sz="816">
              <a:solidFill>
                <a:srgbClr val="000000"/>
              </a:solidFill>
              <a:latin typeface="Century Gothic"/>
              <a:ea typeface="Century Gothic"/>
              <a:cs typeface="Century Gothic"/>
              <a:sym typeface="Century Gothic"/>
            </a:endParaRPr>
          </a:p>
        </p:txBody>
      </p:sp>
      <p:sp>
        <p:nvSpPr>
          <p:cNvPr id="739" name="Google Shape;739;p101"/>
          <p:cNvSpPr/>
          <p:nvPr/>
        </p:nvSpPr>
        <p:spPr>
          <a:xfrm>
            <a:off x="1373170" y="5551342"/>
            <a:ext cx="8998828" cy="4247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CO" sz="1080">
                <a:solidFill>
                  <a:schemeClr val="dk1"/>
                </a:solidFill>
                <a:latin typeface="Calibri"/>
                <a:ea typeface="Calibri"/>
                <a:cs typeface="Calibri"/>
                <a:sym typeface="Calibri"/>
              </a:rPr>
              <a:t>* Para la vigencia 2018 se finaliza el cumplimiento físico de la meta plan, no obstante, para la vigencia 2019 esta meta  plan subsume a la meta proyecto “Mantener en un 100.00 por ciento el funcionamiento del Fondo Distrital de Innovación y temas afines”. Por esta meta se canalizan los recursos financieros. </a:t>
            </a:r>
            <a:endParaRPr sz="108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4" name="Shape 744"/>
        <p:cNvGrpSpPr/>
        <p:nvPr/>
      </p:nvGrpSpPr>
      <p:grpSpPr>
        <a:xfrm>
          <a:off x="0" y="0"/>
          <a:ext cx="0" cy="0"/>
          <a:chOff x="0" y="0"/>
          <a:chExt cx="0" cy="0"/>
        </a:xfrm>
      </p:grpSpPr>
      <p:sp>
        <p:nvSpPr>
          <p:cNvPr id="745" name="Google Shape;745;p102"/>
          <p:cNvSpPr/>
          <p:nvPr/>
        </p:nvSpPr>
        <p:spPr>
          <a:xfrm>
            <a:off x="1684721" y="6579834"/>
            <a:ext cx="8827697" cy="31063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23">
              <a:solidFill>
                <a:srgbClr val="FFFFFF"/>
              </a:solidFill>
              <a:latin typeface="Calibri"/>
              <a:ea typeface="Calibri"/>
              <a:cs typeface="Calibri"/>
              <a:sym typeface="Calibri"/>
            </a:endParaRPr>
          </a:p>
        </p:txBody>
      </p:sp>
      <p:sp>
        <p:nvSpPr>
          <p:cNvPr id="746" name="Google Shape;746;p102"/>
          <p:cNvSpPr txBox="1"/>
          <p:nvPr/>
        </p:nvSpPr>
        <p:spPr>
          <a:xfrm>
            <a:off x="1684721" y="32846"/>
            <a:ext cx="7872743" cy="98578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2903">
                <a:solidFill>
                  <a:srgbClr val="FFFFFF"/>
                </a:solidFill>
                <a:latin typeface="Arial Rounded"/>
                <a:ea typeface="Arial Rounded"/>
                <a:cs typeface="Arial Rounded"/>
                <a:sym typeface="Arial Rounded"/>
              </a:rPr>
              <a:t>RESULTADOS PLAN DE DESARROLLO</a:t>
            </a:r>
            <a:endParaRPr/>
          </a:p>
          <a:p>
            <a:pPr indent="0" lvl="0" marL="0" marR="0" rtl="0" algn="l">
              <a:spcBef>
                <a:spcPts val="0"/>
              </a:spcBef>
              <a:spcAft>
                <a:spcPts val="0"/>
              </a:spcAft>
              <a:buNone/>
            </a:pPr>
            <a:r>
              <a:rPr b="1" lang="es-CO" sz="2903">
                <a:solidFill>
                  <a:srgbClr val="FFFFFF"/>
                </a:solidFill>
                <a:latin typeface="Arial Rounded"/>
                <a:ea typeface="Arial Rounded"/>
                <a:cs typeface="Arial Rounded"/>
                <a:sym typeface="Arial Rounded"/>
              </a:rPr>
              <a:t>SDDE – VIGENCIA 2019</a:t>
            </a:r>
            <a:endParaRPr b="1" sz="2903">
              <a:solidFill>
                <a:srgbClr val="FFFFFF"/>
              </a:solidFill>
              <a:latin typeface="Arial Rounded"/>
              <a:ea typeface="Arial Rounded"/>
              <a:cs typeface="Arial Rounded"/>
              <a:sym typeface="Arial Rounded"/>
            </a:endParaRPr>
          </a:p>
        </p:txBody>
      </p:sp>
      <p:sp>
        <p:nvSpPr>
          <p:cNvPr id="747" name="Google Shape;747;p102"/>
          <p:cNvSpPr txBox="1"/>
          <p:nvPr/>
        </p:nvSpPr>
        <p:spPr>
          <a:xfrm>
            <a:off x="1687182" y="1077818"/>
            <a:ext cx="2645431" cy="315599"/>
          </a:xfrm>
          <a:prstGeom prst="rect">
            <a:avLst/>
          </a:prstGeom>
          <a:solidFill>
            <a:srgbClr val="00B3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FFFFFF"/>
                </a:solidFill>
                <a:latin typeface="Arial Rounded"/>
                <a:ea typeface="Arial Rounded"/>
                <a:cs typeface="Arial Rounded"/>
                <a:sym typeface="Arial Rounded"/>
              </a:rPr>
              <a:t>Proyecto de Inversión 1021</a:t>
            </a:r>
            <a:endParaRPr/>
          </a:p>
        </p:txBody>
      </p:sp>
      <p:sp>
        <p:nvSpPr>
          <p:cNvPr id="748" name="Google Shape;748;p102"/>
          <p:cNvSpPr txBox="1"/>
          <p:nvPr/>
        </p:nvSpPr>
        <p:spPr>
          <a:xfrm>
            <a:off x="1680759" y="3167758"/>
            <a:ext cx="2645431" cy="315599"/>
          </a:xfrm>
          <a:prstGeom prst="rect">
            <a:avLst/>
          </a:prstGeom>
          <a:solidFill>
            <a:srgbClr val="00B3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FFFFFF"/>
                </a:solidFill>
                <a:latin typeface="Arial Rounded"/>
                <a:ea typeface="Arial Rounded"/>
                <a:cs typeface="Arial Rounded"/>
                <a:sym typeface="Arial Rounded"/>
              </a:rPr>
              <a:t>Proyecto de Inversión 1020</a:t>
            </a:r>
            <a:endParaRPr/>
          </a:p>
        </p:txBody>
      </p:sp>
      <p:sp>
        <p:nvSpPr>
          <p:cNvPr id="749" name="Google Shape;749;p102"/>
          <p:cNvSpPr txBox="1"/>
          <p:nvPr/>
        </p:nvSpPr>
        <p:spPr>
          <a:xfrm>
            <a:off x="1680759" y="4950633"/>
            <a:ext cx="2645431" cy="315599"/>
          </a:xfrm>
          <a:prstGeom prst="rect">
            <a:avLst/>
          </a:prstGeom>
          <a:solidFill>
            <a:srgbClr val="00B3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CO" sz="1451">
                <a:solidFill>
                  <a:srgbClr val="FFFFFF"/>
                </a:solidFill>
                <a:latin typeface="Arial Rounded"/>
                <a:ea typeface="Arial Rounded"/>
                <a:cs typeface="Arial Rounded"/>
                <a:sym typeface="Arial Rounded"/>
              </a:rPr>
              <a:t>Proyecto de Inversión 1025</a:t>
            </a:r>
            <a:endParaRPr/>
          </a:p>
        </p:txBody>
      </p:sp>
      <p:graphicFrame>
        <p:nvGraphicFramePr>
          <p:cNvPr id="750" name="Google Shape;750;p102"/>
          <p:cNvGraphicFramePr/>
          <p:nvPr/>
        </p:nvGraphicFramePr>
        <p:xfrm>
          <a:off x="2127777" y="1561886"/>
          <a:ext cx="3000000" cy="3000000"/>
        </p:xfrm>
        <a:graphic>
          <a:graphicData uri="http://schemas.openxmlformats.org/drawingml/2006/table">
            <a:tbl>
              <a:tblPr>
                <a:noFill/>
                <a:tableStyleId>{DAFD46A7-334E-4D7B-BFCB-D10F1407420F}</a:tableStyleId>
              </a:tblPr>
              <a:tblGrid>
                <a:gridCol w="1934700"/>
                <a:gridCol w="1053575"/>
                <a:gridCol w="504700"/>
                <a:gridCol w="599325"/>
                <a:gridCol w="1001000"/>
                <a:gridCol w="1001000"/>
                <a:gridCol w="597225"/>
                <a:gridCol w="1244925"/>
              </a:tblGrid>
              <a:tr h="179575">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META PLAN</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CUATRIENIO</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2019</a:t>
                      </a:r>
                      <a:endParaRPr b="1" i="0" sz="1100" u="none" strike="noStrike">
                        <a:solidFill>
                          <a:srgbClr val="FFFFFF"/>
                        </a:solidFill>
                        <a:latin typeface="Arial Rounded"/>
                        <a:ea typeface="Arial Rounded"/>
                        <a:cs typeface="Arial Rounded"/>
                        <a:sym typeface="Arial Rounded"/>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gridSpan="4">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AVANCE 2019</a:t>
                      </a:r>
                      <a:endParaRPr b="1" i="0" sz="1100" u="none" strike="noStrike">
                        <a:solidFill>
                          <a:srgbClr val="FFFFFF"/>
                        </a:solidFill>
                        <a:latin typeface="Arial Rounded"/>
                        <a:ea typeface="Arial Rounded"/>
                        <a:cs typeface="Arial Rounded"/>
                        <a:sym typeface="Arial Rounded"/>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hMerge="1"/>
                <a:tc hMerge="1"/>
                <a:tc hMerge="1"/>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 AVANCE MAG. CUATRIENIO</a:t>
                      </a:r>
                      <a:endParaRPr/>
                    </a:p>
                  </a:txBody>
                  <a:tcPr marT="6650" marB="0" marR="6650" marL="6650" anchor="ctr">
                    <a:lnL cap="flat" cmpd="sng" w="1270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r>
              <a:tr h="179575">
                <a:tc vMerge="1"/>
                <a:tc vMerge="1"/>
                <a:tc vMerge="1"/>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PPTO</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vMerge="1"/>
              </a:tr>
              <a:tr h="352475">
                <a:tc>
                  <a:txBody>
                    <a:bodyPr/>
                    <a:lstStyle/>
                    <a:p>
                      <a:pPr indent="0" lvl="0" marL="0" marR="0" rtl="0" algn="l">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Apoyar 170 empresas en procesos de exportación</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l">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                   170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30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$605.512.500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99,38%</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75,29%</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r>
              <a:tr h="698325">
                <a:tc>
                  <a:txBody>
                    <a:bodyPr/>
                    <a:lstStyle/>
                    <a:p>
                      <a:pPr indent="0" lvl="0" marL="0" marR="0" rtl="0" algn="l">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Promover 9</a:t>
                      </a:r>
                      <a:r>
                        <a:rPr b="0" i="0" lang="es-CO" sz="1100" u="none" strike="noStrike">
                          <a:solidFill>
                            <a:srgbClr val="000000"/>
                          </a:solidFill>
                          <a:latin typeface="Century Gothic"/>
                          <a:ea typeface="Century Gothic"/>
                          <a:cs typeface="Century Gothic"/>
                          <a:sym typeface="Century Gothic"/>
                        </a:rPr>
                        <a:t> </a:t>
                      </a:r>
                      <a:r>
                        <a:rPr b="0" i="0" lang="es-CO" sz="1100" u="none" strike="noStrike">
                          <a:solidFill>
                            <a:srgbClr val="000000"/>
                          </a:solidFill>
                          <a:latin typeface="Century Gothic"/>
                          <a:ea typeface="Century Gothic"/>
                          <a:cs typeface="Century Gothic"/>
                          <a:sym typeface="Century Gothic"/>
                        </a:rPr>
                        <a:t>programas que consoliden el posicionamiento internacional de la ciudad</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l">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                      9 </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2</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200%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$779.308.384</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88,76%</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111,11%</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12700">
                      <a:solidFill>
                        <a:srgbClr val="A6A6A6"/>
                      </a:solidFill>
                      <a:prstDash val="solid"/>
                      <a:round/>
                      <a:headEnd len="sm" w="sm" type="none"/>
                      <a:tailEnd len="sm" w="sm" type="none"/>
                    </a:lnB>
                  </a:tcPr>
                </a:tc>
              </a:tr>
            </a:tbl>
          </a:graphicData>
        </a:graphic>
      </p:graphicFrame>
      <p:graphicFrame>
        <p:nvGraphicFramePr>
          <p:cNvPr id="751" name="Google Shape;751;p102"/>
          <p:cNvGraphicFramePr/>
          <p:nvPr/>
        </p:nvGraphicFramePr>
        <p:xfrm>
          <a:off x="2127777" y="3677759"/>
          <a:ext cx="3000000" cy="3000000"/>
        </p:xfrm>
        <a:graphic>
          <a:graphicData uri="http://schemas.openxmlformats.org/drawingml/2006/table">
            <a:tbl>
              <a:tblPr>
                <a:noFill/>
                <a:tableStyleId>{DAFD46A7-334E-4D7B-BFCB-D10F1407420F}</a:tableStyleId>
              </a:tblPr>
              <a:tblGrid>
                <a:gridCol w="1934700"/>
                <a:gridCol w="1053575"/>
                <a:gridCol w="504700"/>
                <a:gridCol w="599325"/>
                <a:gridCol w="1001000"/>
                <a:gridCol w="1001000"/>
                <a:gridCol w="597225"/>
                <a:gridCol w="1244925"/>
              </a:tblGrid>
              <a:tr h="179575">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META PLAN</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CUATRIENIO</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2019</a:t>
                      </a:r>
                      <a:endParaRPr b="1" i="0" sz="1100" u="none" strike="noStrike">
                        <a:solidFill>
                          <a:srgbClr val="FFFFFF"/>
                        </a:solidFill>
                        <a:latin typeface="Arial Rounded"/>
                        <a:ea typeface="Arial Rounded"/>
                        <a:cs typeface="Arial Rounded"/>
                        <a:sym typeface="Arial Rounded"/>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gridSpan="4">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AVANCE 2019</a:t>
                      </a:r>
                      <a:endParaRPr b="1" i="0" sz="1100" u="none" strike="noStrike">
                        <a:solidFill>
                          <a:srgbClr val="FFFFFF"/>
                        </a:solidFill>
                        <a:latin typeface="Arial Rounded"/>
                        <a:ea typeface="Arial Rounded"/>
                        <a:cs typeface="Arial Rounded"/>
                        <a:sym typeface="Arial Rounded"/>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hMerge="1"/>
                <a:tc hMerge="1"/>
                <a:tc hMerge="1"/>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 AVANCE MAG. CUATRIENIO</a:t>
                      </a:r>
                      <a:endParaRPr/>
                    </a:p>
                  </a:txBody>
                  <a:tcPr marT="6650" marB="0" marR="6650" marL="6650" anchor="ctr">
                    <a:lnL cap="flat" cmpd="sng" w="1270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r>
              <a:tr h="179575">
                <a:tc vMerge="1"/>
                <a:tc vMerge="1"/>
                <a:tc vMerge="1"/>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PPTO</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vMerge="1"/>
              </a:tr>
              <a:tr h="698325">
                <a:tc>
                  <a:txBody>
                    <a:bodyPr/>
                    <a:lstStyle/>
                    <a:p>
                      <a:pPr indent="0" lvl="0" marL="0" marR="0" rtl="0" algn="l">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Capacitar 6.434 tenderos y/o actores del sistema de abastecimiento presencial y/o virtualmente</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6.434</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1.000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$2.270.035.250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82,55%</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84,54%</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r>
            </a:tbl>
          </a:graphicData>
        </a:graphic>
      </p:graphicFrame>
      <p:graphicFrame>
        <p:nvGraphicFramePr>
          <p:cNvPr id="752" name="Google Shape;752;p102"/>
          <p:cNvGraphicFramePr/>
          <p:nvPr/>
        </p:nvGraphicFramePr>
        <p:xfrm>
          <a:off x="2127777" y="5441146"/>
          <a:ext cx="3000000" cy="3000000"/>
        </p:xfrm>
        <a:graphic>
          <a:graphicData uri="http://schemas.openxmlformats.org/drawingml/2006/table">
            <a:tbl>
              <a:tblPr>
                <a:noFill/>
                <a:tableStyleId>{DAFD46A7-334E-4D7B-BFCB-D10F1407420F}</a:tableStyleId>
              </a:tblPr>
              <a:tblGrid>
                <a:gridCol w="1934700"/>
                <a:gridCol w="1053575"/>
                <a:gridCol w="504700"/>
                <a:gridCol w="599325"/>
                <a:gridCol w="1001000"/>
                <a:gridCol w="1001000"/>
                <a:gridCol w="597225"/>
                <a:gridCol w="1244925"/>
              </a:tblGrid>
              <a:tr h="179575">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META PLAN</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CUATRIENIO</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 2019</a:t>
                      </a:r>
                      <a:endParaRPr b="1" i="0" sz="1100" u="none" strike="noStrike">
                        <a:solidFill>
                          <a:srgbClr val="FFFFFF"/>
                        </a:solidFill>
                        <a:latin typeface="Arial Rounded"/>
                        <a:ea typeface="Arial Rounded"/>
                        <a:cs typeface="Arial Rounded"/>
                        <a:sym typeface="Arial Rounded"/>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gridSpan="4">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AVANCE 2019</a:t>
                      </a:r>
                      <a:endParaRPr b="1" i="0" sz="1100" u="none" strike="noStrike">
                        <a:solidFill>
                          <a:srgbClr val="FFFFFF"/>
                        </a:solidFill>
                        <a:latin typeface="Arial Rounded"/>
                        <a:ea typeface="Arial Rounded"/>
                        <a:cs typeface="Arial Rounded"/>
                        <a:sym typeface="Arial Rounded"/>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hMerge="1"/>
                <a:tc hMerge="1"/>
                <a:tc hMerge="1"/>
                <a:tc rowSpan="2">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 AVANCE MAG. CUATRIENIO</a:t>
                      </a:r>
                      <a:endParaRPr/>
                    </a:p>
                  </a:txBody>
                  <a:tcPr marT="6650" marB="0" marR="6650" marL="6650" anchor="ctr">
                    <a:lnL cap="flat" cmpd="sng" w="12700">
                      <a:solidFill>
                        <a:srgbClr val="FFFFFF"/>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r>
              <a:tr h="179575">
                <a:tc vMerge="1"/>
                <a:tc vMerge="1"/>
                <a:tc vMerge="1"/>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MAG.</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PPTO</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b="1" i="0" lang="es-CO" sz="1100" u="none" strike="noStrike">
                          <a:solidFill>
                            <a:srgbClr val="FFFFFF"/>
                          </a:solidFill>
                          <a:latin typeface="Arial Rounded"/>
                          <a:ea typeface="Arial Rounded"/>
                          <a:cs typeface="Arial Rounded"/>
                          <a:sym typeface="Arial Rounded"/>
                        </a:rPr>
                        <a:t>%</a:t>
                      </a:r>
                      <a:endParaRPr/>
                    </a:p>
                  </a:txBody>
                  <a:tcPr marT="6650" marB="0" marR="6650" marL="66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02060"/>
                    </a:solidFill>
                  </a:tcPr>
                </a:tc>
                <a:tc vMerge="1"/>
              </a:tr>
              <a:tr h="698325">
                <a:tc>
                  <a:txBody>
                    <a:bodyPr/>
                    <a:lstStyle/>
                    <a:p>
                      <a:pPr indent="0" lvl="0" marL="0" marR="0" rtl="0" algn="l">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Implementar en 113 unidades agrícolas familiares procesos de reconversión productiva</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l">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                    113 </a:t>
                      </a:r>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35</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26</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74,29%</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$1.236.302.515</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76,31%</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strike="noStrike">
                          <a:solidFill>
                            <a:srgbClr val="000000"/>
                          </a:solidFill>
                          <a:latin typeface="Century Gothic"/>
                          <a:ea typeface="Century Gothic"/>
                          <a:cs typeface="Century Gothic"/>
                          <a:sym typeface="Century Gothic"/>
                        </a:rPr>
                        <a:t>88,50%</a:t>
                      </a:r>
                      <a:endParaRPr b="0" i="0" sz="1100" u="none" strike="noStrike">
                        <a:solidFill>
                          <a:srgbClr val="000000"/>
                        </a:solidFill>
                        <a:latin typeface="Century Gothic"/>
                        <a:ea typeface="Century Gothic"/>
                        <a:cs typeface="Century Gothic"/>
                        <a:sym typeface="Century Gothic"/>
                      </a:endParaRPr>
                    </a:p>
                  </a:txBody>
                  <a:tcPr marT="6650" marB="0" marR="6650" marL="6650" anchor="ctr">
                    <a:lnL cap="flat" cmpd="sng" w="12700">
                      <a:solidFill>
                        <a:srgbClr val="A6A6A6"/>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A6A6A6"/>
                      </a:solidFill>
                      <a:prstDash val="solid"/>
                      <a:round/>
                      <a:headEnd len="sm" w="sm" type="none"/>
                      <a:tailEnd len="sm" w="sm" type="none"/>
                    </a:lnB>
                  </a:tcPr>
                </a:tc>
              </a:tr>
            </a:tbl>
          </a:graphicData>
        </a:graphic>
      </p:graphicFrame>
      <p:graphicFrame>
        <p:nvGraphicFramePr>
          <p:cNvPr id="753" name="Google Shape;753;p102"/>
          <p:cNvGraphicFramePr/>
          <p:nvPr/>
        </p:nvGraphicFramePr>
        <p:xfrm>
          <a:off x="7663456" y="1012506"/>
          <a:ext cx="3000000" cy="3000000"/>
        </p:xfrm>
        <a:graphic>
          <a:graphicData uri="http://schemas.openxmlformats.org/drawingml/2006/table">
            <a:tbl>
              <a:tblPr>
                <a:noFill/>
                <a:tableStyleId>{DAFD46A7-334E-4D7B-BFCB-D10F1407420F}</a:tableStyleId>
              </a:tblPr>
              <a:tblGrid>
                <a:gridCol w="2721750"/>
              </a:tblGrid>
              <a:tr h="391650">
                <a:tc>
                  <a:txBody>
                    <a:bodyPr/>
                    <a:lstStyle/>
                    <a:p>
                      <a:pPr indent="0" lvl="0" marL="0" marR="0" rtl="0" algn="r">
                        <a:spcBef>
                          <a:spcPts val="0"/>
                        </a:spcBef>
                        <a:spcAft>
                          <a:spcPts val="0"/>
                        </a:spcAft>
                        <a:buNone/>
                      </a:pPr>
                      <a:r>
                        <a:rPr b="1" lang="es-CO" sz="1300" u="none" strike="noStrike">
                          <a:solidFill>
                            <a:srgbClr val="0F243E"/>
                          </a:solidFill>
                          <a:latin typeface="Century Gothic"/>
                          <a:ea typeface="Century Gothic"/>
                          <a:cs typeface="Century Gothic"/>
                          <a:sym typeface="Century Gothic"/>
                        </a:rPr>
                        <a:t>Cifras en Millones de Pesos</a:t>
                      </a:r>
                      <a:endParaRPr b="1" i="0" sz="1300" u="none" strike="noStrike">
                        <a:solidFill>
                          <a:srgbClr val="0F243E"/>
                        </a:solidFill>
                        <a:latin typeface="Century Gothic"/>
                        <a:ea typeface="Century Gothic"/>
                        <a:cs typeface="Century Gothic"/>
                        <a:sym typeface="Century Gothic"/>
                      </a:endParaRPr>
                    </a:p>
                  </a:txBody>
                  <a:tcPr marT="8625" marB="0" marR="8650" marL="8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pSp>
        <p:nvGrpSpPr>
          <p:cNvPr id="754" name="Google Shape;754;p102"/>
          <p:cNvGrpSpPr/>
          <p:nvPr/>
        </p:nvGrpSpPr>
        <p:grpSpPr>
          <a:xfrm>
            <a:off x="7937850" y="1232378"/>
            <a:ext cx="2566968" cy="183587"/>
            <a:chOff x="6891649" y="1513938"/>
            <a:chExt cx="2830201" cy="202413"/>
          </a:xfrm>
        </p:grpSpPr>
        <p:cxnSp>
          <p:nvCxnSpPr>
            <p:cNvPr id="755" name="Google Shape;755;p102"/>
            <p:cNvCxnSpPr/>
            <p:nvPr/>
          </p:nvCxnSpPr>
          <p:spPr>
            <a:xfrm rot="10800000">
              <a:off x="7058211" y="1620391"/>
              <a:ext cx="2663639" cy="0"/>
            </a:xfrm>
            <a:prstGeom prst="straightConnector1">
              <a:avLst/>
            </a:prstGeom>
            <a:noFill/>
            <a:ln cap="flat" cmpd="sng" w="12700">
              <a:solidFill>
                <a:srgbClr val="85DFFF"/>
              </a:solidFill>
              <a:prstDash val="solid"/>
              <a:round/>
              <a:headEnd len="sm" w="sm" type="none"/>
              <a:tailEnd len="sm" w="sm" type="none"/>
            </a:ln>
          </p:spPr>
        </p:cxnSp>
        <p:pic>
          <p:nvPicPr>
            <p:cNvPr descr="Imagen relacionada" id="756" name="Google Shape;756;p102"/>
            <p:cNvPicPr preferRelativeResize="0"/>
            <p:nvPr/>
          </p:nvPicPr>
          <p:blipFill rotWithShape="1">
            <a:blip r:embed="rId3">
              <a:alphaModFix/>
            </a:blip>
            <a:srcRect b="0" l="0" r="0" t="0"/>
            <a:stretch/>
          </p:blipFill>
          <p:spPr>
            <a:xfrm>
              <a:off x="6891649" y="1513938"/>
              <a:ext cx="173497" cy="202413"/>
            </a:xfrm>
            <a:prstGeom prst="rect">
              <a:avLst/>
            </a:prstGeom>
            <a:noFill/>
            <a:ln>
              <a:noFill/>
            </a:ln>
          </p:spPr>
        </p:pic>
      </p:grpSp>
      <p:sp>
        <p:nvSpPr>
          <p:cNvPr id="757" name="Google Shape;757;p102"/>
          <p:cNvSpPr txBox="1"/>
          <p:nvPr/>
        </p:nvSpPr>
        <p:spPr>
          <a:xfrm>
            <a:off x="7598146" y="6603236"/>
            <a:ext cx="2906672" cy="215897"/>
          </a:xfrm>
          <a:prstGeom prst="rect">
            <a:avLst/>
          </a:prstGeom>
          <a:noFill/>
          <a:ln>
            <a:noFill/>
          </a:ln>
        </p:spPr>
        <p:txBody>
          <a:bodyPr anchorCtr="0" anchor="t" bIns="44725" lIns="89450" spcFirstLastPara="1" rIns="89450" wrap="square" tIns="44725">
            <a:noAutofit/>
          </a:bodyPr>
          <a:lstStyle/>
          <a:p>
            <a:pPr indent="0" lvl="0" marL="0" marR="0" rtl="0" algn="r">
              <a:spcBef>
                <a:spcPts val="0"/>
              </a:spcBef>
              <a:spcAft>
                <a:spcPts val="0"/>
              </a:spcAft>
              <a:buNone/>
            </a:pPr>
            <a:r>
              <a:rPr b="1" lang="es-CO" sz="816">
                <a:solidFill>
                  <a:srgbClr val="000000"/>
                </a:solidFill>
                <a:latin typeface="Century Gothic"/>
                <a:ea typeface="Century Gothic"/>
                <a:cs typeface="Century Gothic"/>
                <a:sym typeface="Century Gothic"/>
              </a:rPr>
              <a:t>Fuente: </a:t>
            </a:r>
            <a:r>
              <a:rPr lang="es-CO" sz="816">
                <a:solidFill>
                  <a:srgbClr val="000000"/>
                </a:solidFill>
                <a:latin typeface="Century Gothic"/>
                <a:ea typeface="Century Gothic"/>
                <a:cs typeface="Century Gothic"/>
                <a:sym typeface="Century Gothic"/>
              </a:rPr>
              <a:t>O.A.P- 31 de agosto de 2019</a:t>
            </a:r>
            <a:endParaRPr sz="816">
              <a:solidFill>
                <a:srgbClr val="000000"/>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5_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TemaSDDE">
  <a:themeElements>
    <a:clrScheme name="TemaSDDE">
      <a:dk1>
        <a:srgbClr val="808080"/>
      </a:dk1>
      <a:lt1>
        <a:srgbClr val="004080"/>
      </a:lt1>
      <a:dk2>
        <a:srgbClr val="A7A7A7"/>
      </a:dk2>
      <a:lt2>
        <a:srgbClr val="535353"/>
      </a:lt2>
      <a:accent1>
        <a:srgbClr val="0CAEFF"/>
      </a:accent1>
      <a:accent2>
        <a:srgbClr val="868686"/>
      </a:accent2>
      <a:accent3>
        <a:srgbClr val="9BBB59"/>
      </a:accent3>
      <a:accent4>
        <a:srgbClr val="66CCFF"/>
      </a:accent4>
      <a:accent5>
        <a:srgbClr val="1768A5"/>
      </a:accent5>
      <a:accent6>
        <a:srgbClr val="76923C"/>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4_TemaSDDE">
  <a:themeElements>
    <a:clrScheme name="TemaSDDE">
      <a:dk1>
        <a:srgbClr val="808080"/>
      </a:dk1>
      <a:lt1>
        <a:srgbClr val="004080"/>
      </a:lt1>
      <a:dk2>
        <a:srgbClr val="A7A7A7"/>
      </a:dk2>
      <a:lt2>
        <a:srgbClr val="535353"/>
      </a:lt2>
      <a:accent1>
        <a:srgbClr val="0CAEFF"/>
      </a:accent1>
      <a:accent2>
        <a:srgbClr val="868686"/>
      </a:accent2>
      <a:accent3>
        <a:srgbClr val="9BBB59"/>
      </a:accent3>
      <a:accent4>
        <a:srgbClr val="66CCFF"/>
      </a:accent4>
      <a:accent5>
        <a:srgbClr val="1768A5"/>
      </a:accent5>
      <a:accent6>
        <a:srgbClr val="76923C"/>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4_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3_TemaSDDE">
  <a:themeElements>
    <a:clrScheme name="TemaSDDE">
      <a:dk1>
        <a:srgbClr val="808080"/>
      </a:dk1>
      <a:lt1>
        <a:srgbClr val="004080"/>
      </a:lt1>
      <a:dk2>
        <a:srgbClr val="A7A7A7"/>
      </a:dk2>
      <a:lt2>
        <a:srgbClr val="535353"/>
      </a:lt2>
      <a:accent1>
        <a:srgbClr val="0CAEFF"/>
      </a:accent1>
      <a:accent2>
        <a:srgbClr val="868686"/>
      </a:accent2>
      <a:accent3>
        <a:srgbClr val="9BBB59"/>
      </a:accent3>
      <a:accent4>
        <a:srgbClr val="66CCFF"/>
      </a:accent4>
      <a:accent5>
        <a:srgbClr val="1768A5"/>
      </a:accent5>
      <a:accent6>
        <a:srgbClr val="76923C"/>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TemaSDDE">
  <a:themeElements>
    <a:clrScheme name="TemaSDDE">
      <a:dk1>
        <a:srgbClr val="808080"/>
      </a:dk1>
      <a:lt1>
        <a:srgbClr val="004080"/>
      </a:lt1>
      <a:dk2>
        <a:srgbClr val="A7A7A7"/>
      </a:dk2>
      <a:lt2>
        <a:srgbClr val="535353"/>
      </a:lt2>
      <a:accent1>
        <a:srgbClr val="0CAEFF"/>
      </a:accent1>
      <a:accent2>
        <a:srgbClr val="868686"/>
      </a:accent2>
      <a:accent3>
        <a:srgbClr val="9BBB59"/>
      </a:accent3>
      <a:accent4>
        <a:srgbClr val="66CCFF"/>
      </a:accent4>
      <a:accent5>
        <a:srgbClr val="1768A5"/>
      </a:accent5>
      <a:accent6>
        <a:srgbClr val="76923C"/>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