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21" r:id="rId5"/>
    <p:sldMasterId id="2147483722" r:id="rId6"/>
    <p:sldMasterId id="2147483723" r:id="rId7"/>
    <p:sldMasterId id="2147483724" r:id="rId8"/>
    <p:sldMasterId id="2147483725" r:id="rId9"/>
    <p:sldMasterId id="214748372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Lst>
  <p:sldSz cy="6858000" cx="12192000"/>
  <p:notesSz cx="6858000" cy="9926625"/>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FBBFE41-71BC-4D98-AF43-42AAA4865B3B}">
  <a:tblStyle styleId="{CFBBFE41-71BC-4D98-AF43-42AAA4865B3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6.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font" Target="fonts/CenturyGothic-regular.fntdata"/><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font" Target="fonts/CenturyGothic-italic.fntdata"/><Relationship Id="rId14" Type="http://schemas.openxmlformats.org/officeDocument/2006/relationships/slide" Target="slides/slide3.xml"/><Relationship Id="rId36" Type="http://schemas.openxmlformats.org/officeDocument/2006/relationships/font" Target="fonts/CenturyGothic-bold.fntdata"/><Relationship Id="rId17" Type="http://schemas.openxmlformats.org/officeDocument/2006/relationships/slide" Target="slides/slide6.xml"/><Relationship Id="rId16" Type="http://schemas.openxmlformats.org/officeDocument/2006/relationships/slide" Target="slides/slide5.xml"/><Relationship Id="rId38" Type="http://schemas.openxmlformats.org/officeDocument/2006/relationships/font" Target="fonts/CenturyGothic-boldItalic.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5"/>
            <a:ext cx="2971800"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9428585"/>
            <a:ext cx="2971800"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10: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10: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10: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s-CO"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p11: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11: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11: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s-CO"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12: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12: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12: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p13: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13: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13: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p14: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14: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14: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9" name="Shape 799"/>
        <p:cNvGrpSpPr/>
        <p:nvPr/>
      </p:nvGrpSpPr>
      <p:grpSpPr>
        <a:xfrm>
          <a:off x="0" y="0"/>
          <a:ext cx="0" cy="0"/>
          <a:chOff x="0" y="0"/>
          <a:chExt cx="0" cy="0"/>
        </a:xfrm>
      </p:grpSpPr>
      <p:sp>
        <p:nvSpPr>
          <p:cNvPr id="800" name="Google Shape;800;p15: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15: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15: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p16: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9" name="Google Shape;819;p16: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16:notes"/>
          <p:cNvSpPr txBox="1"/>
          <p:nvPr>
            <p:ph idx="12" type="sldNum"/>
          </p:nvPr>
        </p:nvSpPr>
        <p:spPr>
          <a:xfrm>
            <a:off x="3871172" y="10929001"/>
            <a:ext cx="2961517" cy="57598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5" name="Shape 835"/>
        <p:cNvGrpSpPr/>
        <p:nvPr/>
      </p:nvGrpSpPr>
      <p:grpSpPr>
        <a:xfrm>
          <a:off x="0" y="0"/>
          <a:ext cx="0" cy="0"/>
          <a:chOff x="0" y="0"/>
          <a:chExt cx="0" cy="0"/>
        </a:xfrm>
      </p:grpSpPr>
      <p:sp>
        <p:nvSpPr>
          <p:cNvPr id="836" name="Google Shape;836;p17: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7" name="Google Shape;837;p17: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17:notes"/>
          <p:cNvSpPr txBox="1"/>
          <p:nvPr>
            <p:ph idx="12" type="sldNum"/>
          </p:nvPr>
        </p:nvSpPr>
        <p:spPr>
          <a:xfrm>
            <a:off x="3871172" y="10929001"/>
            <a:ext cx="2961517" cy="57598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Google Shape;851;p18: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18: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O" sz="1000">
                <a:latin typeface="Arial"/>
                <a:ea typeface="Arial"/>
                <a:cs typeface="Arial"/>
                <a:sym typeface="Arial"/>
              </a:rPr>
              <a:t>Proyecto 1036 (Destino y Observatorio) :  </a:t>
            </a:r>
            <a:endParaRPr/>
          </a:p>
          <a:p>
            <a:pPr indent="0" lvl="0" marL="0" rtl="0" algn="l">
              <a:spcBef>
                <a:spcPts val="0"/>
              </a:spcBef>
              <a:spcAft>
                <a:spcPts val="0"/>
              </a:spcAft>
              <a:buNone/>
            </a:pPr>
            <a:r>
              <a:rPr b="1" lang="es-CO" sz="1000">
                <a:latin typeface="Arial"/>
                <a:ea typeface="Arial"/>
                <a:cs typeface="Arial"/>
                <a:sym typeface="Arial"/>
              </a:rPr>
              <a:t>Meta Cinco (5) atractivos turísticos intervenidos:  </a:t>
            </a:r>
            <a:r>
              <a:rPr b="0" lang="es-CO" sz="1000">
                <a:latin typeface="Arial"/>
                <a:ea typeface="Arial"/>
                <a:cs typeface="Arial"/>
                <a:sym typeface="Arial"/>
              </a:rPr>
              <a:t>el avance acumulado a la fecha es  de 3 atractivos con el 60%  de cumplimiento meta plan  ( 1. Sendero Quebradas La Vieja,  San Francisco-Vicachá; 2. Quiosco de la Luz;  3. Quebrada Las Delicias)  Para el 2019 se proyecta intervenir 2 atractivos y cumplir la meta cuatrienio al 100% : (1. Sendero  Guadalupe-Aguanoso; 2. Templete del libertador y observatório de aves) </a:t>
            </a:r>
            <a:br>
              <a:rPr lang="es-CO" sz="1000">
                <a:latin typeface="Arial"/>
                <a:ea typeface="Arial"/>
                <a:cs typeface="Arial"/>
                <a:sym typeface="Arial"/>
              </a:rPr>
            </a:br>
            <a:r>
              <a:rPr b="1" lang="es-CO" sz="1000">
                <a:latin typeface="Arial"/>
                <a:ea typeface="Arial"/>
                <a:cs typeface="Arial"/>
                <a:sym typeface="Arial"/>
              </a:rPr>
              <a:t>Meta Fortalecer doscientas (200) empresas</a:t>
            </a:r>
            <a:r>
              <a:rPr b="0" lang="es-CO" sz="1000">
                <a:latin typeface="Arial"/>
                <a:ea typeface="Arial"/>
                <a:cs typeface="Arial"/>
                <a:sym typeface="Arial"/>
              </a:rPr>
              <a:t>: el avance acumulado a la fecha  es  de 127 empresas con el 64%  de cumplimiento meta plan. Para el 2019 se proyecta fortalecer 85 empresas  y  cumplir la meta cuatrienio, de las cuales ya se reportaron 12 que son del grupo que venia en proceso desde el año pasado. Actualmente  se están desarrollando sesiones de acompañamiento e innovación empresarial en el  sector de las industrias culturales y creativas que hacen parte de la cadena de valor del sector turístico” en tres fases.  Competencias transversales, diagnostico personalizado y 4 módulos  de fortalecimiento empresarial.</a:t>
            </a:r>
            <a:endParaRPr b="0" sz="1000">
              <a:latin typeface="Arial"/>
              <a:ea typeface="Arial"/>
              <a:cs typeface="Arial"/>
              <a:sym typeface="Arial"/>
            </a:endParaRPr>
          </a:p>
          <a:p>
            <a:pPr indent="0" lvl="0" marL="0" rtl="0" algn="l">
              <a:spcBef>
                <a:spcPts val="0"/>
              </a:spcBef>
              <a:spcAft>
                <a:spcPts val="0"/>
              </a:spcAft>
              <a:buNone/>
            </a:pPr>
            <a:r>
              <a:rPr b="1" lang="es-CO" sz="1000">
                <a:latin typeface="Arial"/>
                <a:ea typeface="Arial"/>
                <a:cs typeface="Arial"/>
                <a:sym typeface="Arial"/>
              </a:rPr>
              <a:t>Meta Quinientas (500) personas vinculadas a procesos de formación</a:t>
            </a:r>
            <a:r>
              <a:rPr b="0" lang="es-CO" sz="1000">
                <a:latin typeface="Arial"/>
                <a:ea typeface="Arial"/>
                <a:cs typeface="Arial"/>
                <a:sym typeface="Arial"/>
              </a:rPr>
              <a:t>: el avance acumulado a la fecha es de 374 personas formadas con el 75% de cumplimiento meta plan. Para el 2019 se proyecta vincular 241  y cumplir con la meta del cuatrienio, se reportaron 115. se esta ofertando  5 cursos de formación complementaria en convenio con el SENA</a:t>
            </a:r>
            <a:endParaRPr b="0" sz="1000">
              <a:latin typeface="Arial"/>
              <a:ea typeface="Arial"/>
              <a:cs typeface="Arial"/>
              <a:sym typeface="Arial"/>
            </a:endParaRPr>
          </a:p>
          <a:p>
            <a:pPr indent="0" lvl="0" marL="0" rtl="0" algn="l">
              <a:spcBef>
                <a:spcPts val="0"/>
              </a:spcBef>
              <a:spcAft>
                <a:spcPts val="0"/>
              </a:spcAft>
              <a:buNone/>
            </a:pPr>
            <a:r>
              <a:rPr b="1" lang="es-CO" sz="1000">
                <a:latin typeface="Arial"/>
                <a:ea typeface="Arial"/>
                <a:cs typeface="Arial"/>
                <a:sym typeface="Arial"/>
              </a:rPr>
              <a:t>Meta Realizar cuatro (4) investigaciones del sector turismo de Bogotá:  </a:t>
            </a:r>
            <a:r>
              <a:rPr b="0" lang="es-CO" sz="1000">
                <a:latin typeface="Arial"/>
                <a:ea typeface="Arial"/>
                <a:cs typeface="Arial"/>
                <a:sym typeface="Arial"/>
              </a:rPr>
              <a:t>el avance acumulado a la fecha son 2 estudios  Para el 2019 se proyecta realizar 1 estudio.</a:t>
            </a:r>
            <a:endParaRPr b="1" sz="1000">
              <a:latin typeface="Arial"/>
              <a:ea typeface="Arial"/>
              <a:cs typeface="Arial"/>
              <a:sym typeface="Arial"/>
            </a:endParaRPr>
          </a:p>
        </p:txBody>
      </p:sp>
      <p:sp>
        <p:nvSpPr>
          <p:cNvPr id="853" name="Google Shape;853;p18:notes"/>
          <p:cNvSpPr txBox="1"/>
          <p:nvPr>
            <p:ph idx="12" type="sldNum"/>
          </p:nvPr>
        </p:nvSpPr>
        <p:spPr>
          <a:xfrm>
            <a:off x="3884122" y="10235604"/>
            <a:ext cx="2972320" cy="5388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Google Shape;865;p19: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6" name="Google Shape;866;p19: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O" sz="1000">
                <a:latin typeface="Arial"/>
                <a:ea typeface="Arial"/>
                <a:cs typeface="Arial"/>
                <a:sym typeface="Arial"/>
              </a:rPr>
              <a:t>Proyecto 0988 (Promoción y Mercadeo ) </a:t>
            </a:r>
            <a:endParaRPr/>
          </a:p>
          <a:p>
            <a:pPr indent="0" lvl="0" marL="0" rtl="0" algn="l">
              <a:spcBef>
                <a:spcPts val="0"/>
              </a:spcBef>
              <a:spcAft>
                <a:spcPts val="0"/>
              </a:spcAft>
              <a:buNone/>
            </a:pPr>
            <a:r>
              <a:rPr b="1" lang="es-CO" sz="1000">
                <a:latin typeface="Arial"/>
                <a:ea typeface="Arial"/>
                <a:cs typeface="Arial"/>
                <a:sym typeface="Arial"/>
              </a:rPr>
              <a:t>Meta Novecientas mil (900.000) personas atendidas a través de la red de información turística</a:t>
            </a:r>
            <a:r>
              <a:rPr b="0" lang="es-CO" sz="1000">
                <a:latin typeface="Arial"/>
                <a:ea typeface="Arial"/>
                <a:cs typeface="Arial"/>
                <a:sym typeface="Arial"/>
              </a:rPr>
              <a:t>: el avance acumulado a la fecha es  667,998 personas atendidas en 8 PIT y 18 puntos de información virtual con el 74% de avance en meta plan.  Para el 2019 se  tiene proyectado atender 245.000  de las cuales ya se han atendido 139.214, se espera cumplir la meta con la apertura del Templete al libertador e incluir el registro de las bicitravesias, y demás puntos de atención que se generan por al temporada de diciembre</a:t>
            </a:r>
            <a:endParaRPr/>
          </a:p>
          <a:p>
            <a:pPr indent="0" lvl="0" marL="0" rtl="0" algn="l">
              <a:spcBef>
                <a:spcPts val="0"/>
              </a:spcBef>
              <a:spcAft>
                <a:spcPts val="0"/>
              </a:spcAft>
              <a:buNone/>
            </a:pPr>
            <a:r>
              <a:rPr b="1" lang="es-CO" sz="1000">
                <a:latin typeface="Arial"/>
                <a:ea typeface="Arial"/>
                <a:cs typeface="Arial"/>
                <a:sym typeface="Arial"/>
              </a:rPr>
              <a:t>Meta Participar y/o realizar doscientas cincuenta (250) actividades de promoción y posicionamiento turístico: </a:t>
            </a:r>
            <a:r>
              <a:rPr b="0" lang="es-CO" sz="1000">
                <a:latin typeface="Arial"/>
                <a:ea typeface="Arial"/>
                <a:cs typeface="Arial"/>
                <a:sym typeface="Arial"/>
              </a:rPr>
              <a:t>el avance a la fecha es de 260 actividades desarrolladas, con un avance del 108% de avance en la meta plan. Para el 2019 se tiene proyectado realizar 67, de las cuales ya se han realizado 46.  </a:t>
            </a:r>
            <a:endParaRPr/>
          </a:p>
          <a:p>
            <a:pPr indent="0" lvl="0" marL="0" rtl="0" algn="l">
              <a:spcBef>
                <a:spcPts val="0"/>
              </a:spcBef>
              <a:spcAft>
                <a:spcPts val="0"/>
              </a:spcAft>
              <a:buNone/>
            </a:pPr>
            <a:r>
              <a:t/>
            </a:r>
            <a:endParaRPr b="0" sz="1000">
              <a:latin typeface="Arial"/>
              <a:ea typeface="Arial"/>
              <a:cs typeface="Arial"/>
              <a:sym typeface="Arial"/>
            </a:endParaRPr>
          </a:p>
          <a:p>
            <a:pPr indent="0" lvl="0" marL="0" rtl="0" algn="l">
              <a:spcBef>
                <a:spcPts val="0"/>
              </a:spcBef>
              <a:spcAft>
                <a:spcPts val="0"/>
              </a:spcAft>
              <a:buNone/>
            </a:pPr>
            <a:r>
              <a:rPr b="1" lang="es-CO" sz="1000">
                <a:latin typeface="Arial"/>
                <a:ea typeface="Arial"/>
                <a:cs typeface="Arial"/>
                <a:sym typeface="Arial"/>
              </a:rPr>
              <a:t>Proyecto 1038 (Planeación )</a:t>
            </a:r>
            <a:endParaRPr/>
          </a:p>
          <a:p>
            <a:pPr indent="0" lvl="0" marL="0" rtl="0" algn="l">
              <a:spcBef>
                <a:spcPts val="0"/>
              </a:spcBef>
              <a:spcAft>
                <a:spcPts val="0"/>
              </a:spcAft>
              <a:buNone/>
            </a:pPr>
            <a:r>
              <a:rPr b="1" lang="es-CO" sz="1000">
                <a:latin typeface="Arial"/>
                <a:ea typeface="Arial"/>
                <a:cs typeface="Arial"/>
                <a:sym typeface="Arial"/>
              </a:rPr>
              <a:t>Meta Gestionar el 100% del Plan de adecuación y sostenibilidad SIG-MIPG: </a:t>
            </a:r>
            <a:r>
              <a:rPr b="0" lang="es-CO" sz="1000">
                <a:latin typeface="Arial"/>
                <a:ea typeface="Arial"/>
                <a:cs typeface="Arial"/>
                <a:sym typeface="Arial"/>
              </a:rPr>
              <a:t>en esta meta se incluyen el tema de fortalecimiento institucional (recurso humano, gestión tecnológica) se divide en dos: </a:t>
            </a:r>
            <a:endParaRPr/>
          </a:p>
          <a:p>
            <a:pPr indent="0" lvl="0" marL="0" rtl="0" algn="l">
              <a:spcBef>
                <a:spcPts val="0"/>
              </a:spcBef>
              <a:spcAft>
                <a:spcPts val="0"/>
              </a:spcAft>
              <a:buNone/>
            </a:pPr>
            <a:r>
              <a:rPr b="0" lang="es-CO" sz="1000">
                <a:latin typeface="Arial"/>
                <a:ea typeface="Arial"/>
                <a:cs typeface="Arial"/>
                <a:sym typeface="Arial"/>
              </a:rPr>
              <a:t>1.  implementar y mantener el 80% del SIG : meta que se cumplió al 70% según lo acordado y terminada según instrucciones de la SG </a:t>
            </a:r>
            <a:endParaRPr/>
          </a:p>
          <a:p>
            <a:pPr indent="0" lvl="0" marL="0" rtl="0" algn="l">
              <a:spcBef>
                <a:spcPts val="0"/>
              </a:spcBef>
              <a:spcAft>
                <a:spcPts val="0"/>
              </a:spcAft>
              <a:buNone/>
            </a:pPr>
            <a:r>
              <a:rPr b="0" lang="es-CO" sz="1000">
                <a:latin typeface="Arial"/>
                <a:ea typeface="Arial"/>
                <a:cs typeface="Arial"/>
                <a:sym typeface="Arial"/>
              </a:rPr>
              <a:t> 2. Gestionar el 100% del plan de adecuación  y sostenibilidad  SIG-MIPG : creada por instrucción del la Secretaria General en la presente vigencia . </a:t>
            </a:r>
            <a:endParaRPr/>
          </a:p>
          <a:p>
            <a:pPr indent="0" lvl="0" marL="0" rtl="0" algn="l">
              <a:spcBef>
                <a:spcPts val="0"/>
              </a:spcBef>
              <a:spcAft>
                <a:spcPts val="0"/>
              </a:spcAft>
              <a:buNone/>
            </a:pPr>
            <a:r>
              <a:t/>
            </a:r>
            <a:endParaRPr b="0"/>
          </a:p>
        </p:txBody>
      </p:sp>
      <p:sp>
        <p:nvSpPr>
          <p:cNvPr id="867" name="Google Shape;867;p19:notes"/>
          <p:cNvSpPr txBox="1"/>
          <p:nvPr>
            <p:ph idx="12" type="sldNum"/>
          </p:nvPr>
        </p:nvSpPr>
        <p:spPr>
          <a:xfrm>
            <a:off x="3884122" y="10235604"/>
            <a:ext cx="2972320" cy="5388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2: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Google Shape;879;p20: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20: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3" name="Shape 883"/>
        <p:cNvGrpSpPr/>
        <p:nvPr/>
      </p:nvGrpSpPr>
      <p:grpSpPr>
        <a:xfrm>
          <a:off x="0" y="0"/>
          <a:ext cx="0" cy="0"/>
          <a:chOff x="0" y="0"/>
          <a:chExt cx="0" cy="0"/>
        </a:xfrm>
      </p:grpSpPr>
      <p:sp>
        <p:nvSpPr>
          <p:cNvPr id="884" name="Google Shape;884;p21: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21: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8" name="Shape 888"/>
        <p:cNvGrpSpPr/>
        <p:nvPr/>
      </p:nvGrpSpPr>
      <p:grpSpPr>
        <a:xfrm>
          <a:off x="0" y="0"/>
          <a:ext cx="0" cy="0"/>
          <a:chOff x="0" y="0"/>
          <a:chExt cx="0" cy="0"/>
        </a:xfrm>
      </p:grpSpPr>
      <p:sp>
        <p:nvSpPr>
          <p:cNvPr id="889" name="Google Shape;889;p22: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0" name="Google Shape;890;p22: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p23: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23: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3: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4: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4: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5: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5: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6: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6: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7: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7: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8:notes"/>
          <p:cNvSpPr txBox="1"/>
          <p:nvPr>
            <p:ph idx="1" type="body"/>
          </p:nvPr>
        </p:nvSpPr>
        <p:spPr>
          <a:xfrm>
            <a:off x="685800" y="4777194"/>
            <a:ext cx="548640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8: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9:notes"/>
          <p:cNvSpPr/>
          <p:nvPr>
            <p:ph idx="2" type="sldImg"/>
          </p:nvPr>
        </p:nvSpPr>
        <p:spPr>
          <a:xfrm>
            <a:off x="452438"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9:notes"/>
          <p:cNvSpPr txBox="1"/>
          <p:nvPr>
            <p:ph idx="1" type="body"/>
          </p:nvPr>
        </p:nvSpPr>
        <p:spPr>
          <a:xfrm>
            <a:off x="685800" y="4777194"/>
            <a:ext cx="548640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9:notes"/>
          <p:cNvSpPr txBox="1"/>
          <p:nvPr>
            <p:ph idx="12" type="sldNum"/>
          </p:nvPr>
        </p:nvSpPr>
        <p:spPr>
          <a:xfrm>
            <a:off x="3884613" y="10235123"/>
            <a:ext cx="2971800" cy="53941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s-CO"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x">
  <p:cSld name="TITLE_AND_BODY">
    <p:spTree>
      <p:nvGrpSpPr>
        <p:cNvPr id="13" name="Shape 13"/>
        <p:cNvGrpSpPr/>
        <p:nvPr/>
      </p:nvGrpSpPr>
      <p:grpSpPr>
        <a:xfrm>
          <a:off x="0" y="0"/>
          <a:ext cx="0" cy="0"/>
          <a:chOff x="0" y="0"/>
          <a:chExt cx="0" cy="0"/>
        </a:xfrm>
      </p:grpSpPr>
      <p:sp>
        <p:nvSpPr>
          <p:cNvPr id="14" name="Google Shape;14;p2"/>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seño personalizado">
  <p:cSld name="1_Diseño personalizado">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1"/>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B3453"/>
              </a:buClr>
              <a:buSzPts val="1920"/>
              <a:buChar char="•"/>
              <a:defRPr sz="1920">
                <a:solidFill>
                  <a:srgbClr val="0B3453"/>
                </a:solidFill>
              </a:defRPr>
            </a:lvl1pPr>
            <a:lvl2pPr indent="-350519" lvl="1" marL="914400" algn="l">
              <a:lnSpc>
                <a:spcPct val="100000"/>
              </a:lnSpc>
              <a:spcBef>
                <a:spcPts val="360"/>
              </a:spcBef>
              <a:spcAft>
                <a:spcPts val="0"/>
              </a:spcAft>
              <a:buClr>
                <a:srgbClr val="0B3453"/>
              </a:buClr>
              <a:buSzPts val="1920"/>
              <a:buChar char="–"/>
              <a:defRPr sz="1920">
                <a:solidFill>
                  <a:srgbClr val="0B3453"/>
                </a:solidFill>
              </a:defRPr>
            </a:lvl2pPr>
            <a:lvl3pPr indent="-350519" lvl="2" marL="1371600" algn="l">
              <a:lnSpc>
                <a:spcPct val="100000"/>
              </a:lnSpc>
              <a:spcBef>
                <a:spcPts val="360"/>
              </a:spcBef>
              <a:spcAft>
                <a:spcPts val="0"/>
              </a:spcAft>
              <a:buClr>
                <a:srgbClr val="0B3453"/>
              </a:buClr>
              <a:buSzPts val="1920"/>
              <a:buChar char="•"/>
              <a:defRPr sz="1920">
                <a:solidFill>
                  <a:srgbClr val="0B3453"/>
                </a:solidFill>
              </a:defRPr>
            </a:lvl3pPr>
            <a:lvl4pPr indent="-350519" lvl="3" marL="1828800" algn="l">
              <a:lnSpc>
                <a:spcPct val="100000"/>
              </a:lnSpc>
              <a:spcBef>
                <a:spcPts val="360"/>
              </a:spcBef>
              <a:spcAft>
                <a:spcPts val="0"/>
              </a:spcAft>
              <a:buClr>
                <a:srgbClr val="0B3453"/>
              </a:buClr>
              <a:buSzPts val="1920"/>
              <a:buChar char="–"/>
              <a:defRPr sz="1920">
                <a:solidFill>
                  <a:srgbClr val="0B3453"/>
                </a:solidFill>
              </a:defRPr>
            </a:lvl4pPr>
            <a:lvl5pPr indent="-350520" lvl="4" marL="2286000" algn="l">
              <a:lnSpc>
                <a:spcPct val="100000"/>
              </a:lnSpc>
              <a:spcBef>
                <a:spcPts val="360"/>
              </a:spcBef>
              <a:spcAft>
                <a:spcPts val="0"/>
              </a:spcAft>
              <a:buClr>
                <a:srgbClr val="0B3453"/>
              </a:buClr>
              <a:buSzPts val="1920"/>
              <a:buChar char="»"/>
              <a:defRPr sz="1920">
                <a:solidFill>
                  <a:srgbClr val="0B3453"/>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49" name="Google Shape;49;p11"/>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50" name="Google Shape;50;p11"/>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iseño personalizado">
  <p:cSld name="2_Diseño personalizado">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2"/>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00B0F0"/>
              </a:buClr>
              <a:buSzPts val="2880"/>
              <a:buFont typeface="Arial"/>
              <a:buNone/>
              <a:defRPr sz="2880">
                <a:solidFill>
                  <a:srgbClr val="00B0F0"/>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53" name="Google Shape;53;p12"/>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iseño personalizado">
  <p:cSld name="4_Diseño personalizado">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FFFFFF"/>
              </a:buClr>
              <a:buSzPts val="2880"/>
              <a:buFont typeface="Arial"/>
              <a:buNone/>
              <a:defRPr sz="2880">
                <a:solidFill>
                  <a:srgbClr val="FFFFFF"/>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56" name="Google Shape;56;p13"/>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Diseño personalizado">
  <p:cSld name="5_Diseño personalizado">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FFFFFF"/>
              </a:buClr>
              <a:buSzPts val="2880"/>
              <a:buFont typeface="Arial"/>
              <a:buNone/>
              <a:defRPr sz="2880">
                <a:solidFill>
                  <a:srgbClr val="FFFFFF"/>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59" name="Google Shape;59;p14"/>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x">
  <p:cSld name="TITLE_AND_BODY">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609601" y="457202"/>
            <a:ext cx="10972800" cy="114300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2880"/>
              <a:buFont typeface="Calibri"/>
              <a:buNone/>
              <a:defRPr sz="28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6"/>
          <p:cNvSpPr txBox="1"/>
          <p:nvPr>
            <p:ph idx="1" type="body"/>
          </p:nvPr>
        </p:nvSpPr>
        <p:spPr>
          <a:xfrm>
            <a:off x="609603" y="1600201"/>
            <a:ext cx="5384800" cy="4525966"/>
          </a:xfrm>
          <a:prstGeom prst="rect">
            <a:avLst/>
          </a:prstGeom>
          <a:noFill/>
          <a:ln>
            <a:noFill/>
          </a:ln>
        </p:spPr>
        <p:txBody>
          <a:bodyPr anchorCtr="0" anchor="t" bIns="45700" lIns="91425" spcFirstLastPara="1" rIns="91425" wrap="square" tIns="45700">
            <a:noAutofit/>
          </a:bodyPr>
          <a:lstStyle>
            <a:lvl1pPr indent="-350520" lvl="0" marL="457200" algn="l">
              <a:lnSpc>
                <a:spcPct val="90000"/>
              </a:lnSpc>
              <a:spcBef>
                <a:spcPts val="360"/>
              </a:spcBef>
              <a:spcAft>
                <a:spcPts val="0"/>
              </a:spcAft>
              <a:buClr>
                <a:srgbClr val="00B0F0"/>
              </a:buClr>
              <a:buSzPts val="1920"/>
              <a:buChar char="•"/>
              <a:defRPr sz="1920">
                <a:solidFill>
                  <a:srgbClr val="00B0F0"/>
                </a:solidFill>
              </a:defRPr>
            </a:lvl1pPr>
            <a:lvl2pPr indent="-350519" lvl="1" marL="914400" algn="l">
              <a:lnSpc>
                <a:spcPct val="90000"/>
              </a:lnSpc>
              <a:spcBef>
                <a:spcPts val="360"/>
              </a:spcBef>
              <a:spcAft>
                <a:spcPts val="0"/>
              </a:spcAft>
              <a:buClr>
                <a:srgbClr val="00B0F0"/>
              </a:buClr>
              <a:buSzPts val="1920"/>
              <a:buChar char="•"/>
              <a:defRPr sz="1920">
                <a:solidFill>
                  <a:srgbClr val="00B0F0"/>
                </a:solidFill>
              </a:defRPr>
            </a:lvl2pPr>
            <a:lvl3pPr indent="-350519" lvl="2" marL="1371600" algn="l">
              <a:lnSpc>
                <a:spcPct val="90000"/>
              </a:lnSpc>
              <a:spcBef>
                <a:spcPts val="360"/>
              </a:spcBef>
              <a:spcAft>
                <a:spcPts val="0"/>
              </a:spcAft>
              <a:buClr>
                <a:srgbClr val="00B0F0"/>
              </a:buClr>
              <a:buSzPts val="1920"/>
              <a:buChar char="•"/>
              <a:defRPr sz="1920">
                <a:solidFill>
                  <a:srgbClr val="00B0F0"/>
                </a:solidFill>
              </a:defRPr>
            </a:lvl3pPr>
            <a:lvl4pPr indent="-350519" lvl="3" marL="1828800" algn="l">
              <a:lnSpc>
                <a:spcPct val="90000"/>
              </a:lnSpc>
              <a:spcBef>
                <a:spcPts val="360"/>
              </a:spcBef>
              <a:spcAft>
                <a:spcPts val="0"/>
              </a:spcAft>
              <a:buClr>
                <a:srgbClr val="00B0F0"/>
              </a:buClr>
              <a:buSzPts val="1920"/>
              <a:buChar char="•"/>
              <a:defRPr sz="1920">
                <a:solidFill>
                  <a:srgbClr val="00B0F0"/>
                </a:solidFill>
              </a:defRPr>
            </a:lvl4pPr>
            <a:lvl5pPr indent="-350520" lvl="4" marL="2286000" algn="l">
              <a:lnSpc>
                <a:spcPct val="90000"/>
              </a:lnSpc>
              <a:spcBef>
                <a:spcPts val="360"/>
              </a:spcBef>
              <a:spcAft>
                <a:spcPts val="0"/>
              </a:spcAft>
              <a:buClr>
                <a:srgbClr val="00B0F0"/>
              </a:buClr>
              <a:buSzPts val="1920"/>
              <a:buChar char="•"/>
              <a:defRPr sz="1920">
                <a:solidFill>
                  <a:srgbClr val="00B0F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70" name="Shape 70"/>
        <p:cNvGrpSpPr/>
        <p:nvPr/>
      </p:nvGrpSpPr>
      <p:grpSpPr>
        <a:xfrm>
          <a:off x="0" y="0"/>
          <a:ext cx="0" cy="0"/>
          <a:chOff x="0" y="0"/>
          <a:chExt cx="0" cy="0"/>
        </a:xfrm>
      </p:grpSpPr>
      <p:sp>
        <p:nvSpPr>
          <p:cNvPr id="71" name="Google Shape;71;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3" name="Google Shape;7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76" name="Shape 76"/>
        <p:cNvGrpSpPr/>
        <p:nvPr/>
      </p:nvGrpSpPr>
      <p:grpSpPr>
        <a:xfrm>
          <a:off x="0" y="0"/>
          <a:ext cx="0" cy="0"/>
          <a:chOff x="0" y="0"/>
          <a:chExt cx="0" cy="0"/>
        </a:xfrm>
      </p:grpSpPr>
      <p:sp>
        <p:nvSpPr>
          <p:cNvPr id="77" name="Google Shape;7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82" name="Shape 82"/>
        <p:cNvGrpSpPr/>
        <p:nvPr/>
      </p:nvGrpSpPr>
      <p:grpSpPr>
        <a:xfrm>
          <a:off x="0" y="0"/>
          <a:ext cx="0" cy="0"/>
          <a:chOff x="0" y="0"/>
          <a:chExt cx="0" cy="0"/>
        </a:xfrm>
      </p:grpSpPr>
      <p:sp>
        <p:nvSpPr>
          <p:cNvPr id="83" name="Google Shape;83;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5" name="Google Shape;8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88" name="Shape 88"/>
        <p:cNvGrpSpPr/>
        <p:nvPr/>
      </p:nvGrpSpPr>
      <p:grpSpPr>
        <a:xfrm>
          <a:off x="0" y="0"/>
          <a:ext cx="0" cy="0"/>
          <a:chOff x="0" y="0"/>
          <a:chExt cx="0" cy="0"/>
        </a:xfrm>
      </p:grpSpPr>
      <p:sp>
        <p:nvSpPr>
          <p:cNvPr id="89" name="Google Shape;8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95" name="Shape 95"/>
        <p:cNvGrpSpPr/>
        <p:nvPr/>
      </p:nvGrpSpPr>
      <p:grpSpPr>
        <a:xfrm>
          <a:off x="0" y="0"/>
          <a:ext cx="0" cy="0"/>
          <a:chOff x="0" y="0"/>
          <a:chExt cx="0" cy="0"/>
        </a:xfrm>
      </p:grpSpPr>
      <p:sp>
        <p:nvSpPr>
          <p:cNvPr id="96" name="Google Shape;96;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p:cSld name="Sólo el título">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7" name="Google Shape;17;p3"/>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B0F0"/>
              </a:buClr>
              <a:buSzPts val="1920"/>
              <a:buChar char="•"/>
              <a:defRPr sz="1920">
                <a:solidFill>
                  <a:srgbClr val="00B0F0"/>
                </a:solidFill>
              </a:defRPr>
            </a:lvl1pPr>
            <a:lvl2pPr indent="-350519" lvl="1" marL="914400" algn="l">
              <a:lnSpc>
                <a:spcPct val="100000"/>
              </a:lnSpc>
              <a:spcBef>
                <a:spcPts val="360"/>
              </a:spcBef>
              <a:spcAft>
                <a:spcPts val="0"/>
              </a:spcAft>
              <a:buClr>
                <a:srgbClr val="00B0F0"/>
              </a:buClr>
              <a:buSzPts val="1920"/>
              <a:buChar char="–"/>
              <a:defRPr sz="1920">
                <a:solidFill>
                  <a:srgbClr val="00B0F0"/>
                </a:solidFill>
              </a:defRPr>
            </a:lvl2pPr>
            <a:lvl3pPr indent="-350519" lvl="2" marL="1371600" algn="l">
              <a:lnSpc>
                <a:spcPct val="100000"/>
              </a:lnSpc>
              <a:spcBef>
                <a:spcPts val="360"/>
              </a:spcBef>
              <a:spcAft>
                <a:spcPts val="0"/>
              </a:spcAft>
              <a:buClr>
                <a:srgbClr val="00B0F0"/>
              </a:buClr>
              <a:buSzPts val="1920"/>
              <a:buChar char="•"/>
              <a:defRPr sz="1920">
                <a:solidFill>
                  <a:srgbClr val="00B0F0"/>
                </a:solidFill>
              </a:defRPr>
            </a:lvl3pPr>
            <a:lvl4pPr indent="-350519" lvl="3" marL="1828800" algn="l">
              <a:lnSpc>
                <a:spcPct val="100000"/>
              </a:lnSpc>
              <a:spcBef>
                <a:spcPts val="360"/>
              </a:spcBef>
              <a:spcAft>
                <a:spcPts val="0"/>
              </a:spcAft>
              <a:buClr>
                <a:srgbClr val="00B0F0"/>
              </a:buClr>
              <a:buSzPts val="1920"/>
              <a:buChar char="–"/>
              <a:defRPr sz="1920">
                <a:solidFill>
                  <a:srgbClr val="00B0F0"/>
                </a:solidFill>
              </a:defRPr>
            </a:lvl4pPr>
            <a:lvl5pPr indent="-350520" lvl="4" marL="2286000" algn="l">
              <a:lnSpc>
                <a:spcPct val="100000"/>
              </a:lnSpc>
              <a:spcBef>
                <a:spcPts val="360"/>
              </a:spcBef>
              <a:spcAft>
                <a:spcPts val="0"/>
              </a:spcAft>
              <a:buClr>
                <a:srgbClr val="00B0F0"/>
              </a:buClr>
              <a:buSzPts val="1920"/>
              <a:buChar char="»"/>
              <a:defRPr sz="1920">
                <a:solidFill>
                  <a:srgbClr val="00B0F0"/>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8" name="Google Shape;18;p3"/>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104" name="Shape 104"/>
        <p:cNvGrpSpPr/>
        <p:nvPr/>
      </p:nvGrpSpPr>
      <p:grpSpPr>
        <a:xfrm>
          <a:off x="0" y="0"/>
          <a:ext cx="0" cy="0"/>
          <a:chOff x="0" y="0"/>
          <a:chExt cx="0" cy="0"/>
        </a:xfrm>
      </p:grpSpPr>
      <p:sp>
        <p:nvSpPr>
          <p:cNvPr id="105" name="Google Shape;10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09" name="Shape 109"/>
        <p:cNvGrpSpPr/>
        <p:nvPr/>
      </p:nvGrpSpPr>
      <p:grpSpPr>
        <a:xfrm>
          <a:off x="0" y="0"/>
          <a:ext cx="0" cy="0"/>
          <a:chOff x="0" y="0"/>
          <a:chExt cx="0" cy="0"/>
        </a:xfrm>
      </p:grpSpPr>
      <p:sp>
        <p:nvSpPr>
          <p:cNvPr id="110" name="Google Shape;11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113" name="Shape 113"/>
        <p:cNvGrpSpPr/>
        <p:nvPr/>
      </p:nvGrpSpPr>
      <p:grpSpPr>
        <a:xfrm>
          <a:off x="0" y="0"/>
          <a:ext cx="0" cy="0"/>
          <a:chOff x="0" y="0"/>
          <a:chExt cx="0" cy="0"/>
        </a:xfrm>
      </p:grpSpPr>
      <p:sp>
        <p:nvSpPr>
          <p:cNvPr id="114" name="Google Shape;11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6" name="Google Shape;116;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7" name="Google Shape;11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120" name="Shape 120"/>
        <p:cNvGrpSpPr/>
        <p:nvPr/>
      </p:nvGrpSpPr>
      <p:grpSpPr>
        <a:xfrm>
          <a:off x="0" y="0"/>
          <a:ext cx="0" cy="0"/>
          <a:chOff x="0" y="0"/>
          <a:chExt cx="0" cy="0"/>
        </a:xfrm>
      </p:grpSpPr>
      <p:sp>
        <p:nvSpPr>
          <p:cNvPr id="121" name="Google Shape;12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3" name="Google Shape;123;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27" name="Shape 127"/>
        <p:cNvGrpSpPr/>
        <p:nvPr/>
      </p:nvGrpSpPr>
      <p:grpSpPr>
        <a:xfrm>
          <a:off x="0" y="0"/>
          <a:ext cx="0" cy="0"/>
          <a:chOff x="0" y="0"/>
          <a:chExt cx="0" cy="0"/>
        </a:xfrm>
      </p:grpSpPr>
      <p:sp>
        <p:nvSpPr>
          <p:cNvPr id="128" name="Google Shape;12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33" name="Shape 133"/>
        <p:cNvGrpSpPr/>
        <p:nvPr/>
      </p:nvGrpSpPr>
      <p:grpSpPr>
        <a:xfrm>
          <a:off x="0" y="0"/>
          <a:ext cx="0" cy="0"/>
          <a:chOff x="0" y="0"/>
          <a:chExt cx="0" cy="0"/>
        </a:xfrm>
      </p:grpSpPr>
      <p:sp>
        <p:nvSpPr>
          <p:cNvPr id="134" name="Google Shape;134;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x">
  <p:cSld name="TITLE_AND_BODY">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29"/>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45" name="Google Shape;145;p29"/>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B0F0"/>
              </a:buClr>
              <a:buSzPts val="1920"/>
              <a:buChar char="•"/>
              <a:defRPr sz="1920">
                <a:solidFill>
                  <a:srgbClr val="00B0F0"/>
                </a:solidFill>
              </a:defRPr>
            </a:lvl1pPr>
            <a:lvl2pPr indent="-350519" lvl="1" marL="914400" algn="l">
              <a:lnSpc>
                <a:spcPct val="100000"/>
              </a:lnSpc>
              <a:spcBef>
                <a:spcPts val="360"/>
              </a:spcBef>
              <a:spcAft>
                <a:spcPts val="0"/>
              </a:spcAft>
              <a:buClr>
                <a:srgbClr val="00B0F0"/>
              </a:buClr>
              <a:buSzPts val="1920"/>
              <a:buChar char="–"/>
              <a:defRPr sz="1920">
                <a:solidFill>
                  <a:srgbClr val="00B0F0"/>
                </a:solidFill>
              </a:defRPr>
            </a:lvl2pPr>
            <a:lvl3pPr indent="-350519" lvl="2" marL="1371600" algn="l">
              <a:lnSpc>
                <a:spcPct val="100000"/>
              </a:lnSpc>
              <a:spcBef>
                <a:spcPts val="360"/>
              </a:spcBef>
              <a:spcAft>
                <a:spcPts val="0"/>
              </a:spcAft>
              <a:buClr>
                <a:srgbClr val="00B0F0"/>
              </a:buClr>
              <a:buSzPts val="1920"/>
              <a:buChar char="•"/>
              <a:defRPr sz="1920">
                <a:solidFill>
                  <a:srgbClr val="00B0F0"/>
                </a:solidFill>
              </a:defRPr>
            </a:lvl3pPr>
            <a:lvl4pPr indent="-350519" lvl="3" marL="1828800" algn="l">
              <a:lnSpc>
                <a:spcPct val="100000"/>
              </a:lnSpc>
              <a:spcBef>
                <a:spcPts val="360"/>
              </a:spcBef>
              <a:spcAft>
                <a:spcPts val="0"/>
              </a:spcAft>
              <a:buClr>
                <a:srgbClr val="00B0F0"/>
              </a:buClr>
              <a:buSzPts val="1920"/>
              <a:buChar char="–"/>
              <a:defRPr sz="1920">
                <a:solidFill>
                  <a:srgbClr val="00B0F0"/>
                </a:solidFill>
              </a:defRPr>
            </a:lvl4pPr>
            <a:lvl5pPr indent="-350520" lvl="4" marL="2286000" algn="l">
              <a:lnSpc>
                <a:spcPct val="100000"/>
              </a:lnSpc>
              <a:spcBef>
                <a:spcPts val="360"/>
              </a:spcBef>
              <a:spcAft>
                <a:spcPts val="0"/>
              </a:spcAft>
              <a:buClr>
                <a:srgbClr val="00B0F0"/>
              </a:buClr>
              <a:buSzPts val="1920"/>
              <a:buChar char="»"/>
              <a:defRPr sz="1920">
                <a:solidFill>
                  <a:srgbClr val="00B0F0"/>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46" name="Google Shape;146;p29"/>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p:cSld name="Diapositiva de título">
    <p:spTree>
      <p:nvGrpSpPr>
        <p:cNvPr id="147" name="Shape 147"/>
        <p:cNvGrpSpPr/>
        <p:nvPr/>
      </p:nvGrpSpPr>
      <p:grpSpPr>
        <a:xfrm>
          <a:off x="0" y="0"/>
          <a:ext cx="0" cy="0"/>
          <a:chOff x="0" y="0"/>
          <a:chExt cx="0" cy="0"/>
        </a:xfrm>
      </p:grpSpPr>
      <p:sp>
        <p:nvSpPr>
          <p:cNvPr id="148" name="Google Shape;148;p30"/>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p:cSld name="Encabezado de sección">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31"/>
          <p:cNvSpPr txBox="1"/>
          <p:nvPr>
            <p:ph type="title"/>
          </p:nvPr>
        </p:nvSpPr>
        <p:spPr>
          <a:xfrm>
            <a:off x="2038900" y="3871443"/>
            <a:ext cx="8907075" cy="1170692"/>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b="1" sz="2880" cap="none"/>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51" name="Google Shape;151;p31"/>
          <p:cNvSpPr txBox="1"/>
          <p:nvPr>
            <p:ph idx="1" type="body"/>
          </p:nvPr>
        </p:nvSpPr>
        <p:spPr>
          <a:xfrm>
            <a:off x="1558808" y="2158826"/>
            <a:ext cx="10363203" cy="1500188"/>
          </a:xfrm>
          <a:prstGeom prst="rect">
            <a:avLst/>
          </a:prstGeom>
          <a:noFill/>
          <a:ln>
            <a:noFill/>
          </a:ln>
        </p:spPr>
        <p:txBody>
          <a:bodyPr anchorCtr="0" anchor="b" bIns="45700" lIns="45700" spcFirstLastPara="1" rIns="45700" wrap="square" tIns="45700">
            <a:noAutofit/>
          </a:bodyPr>
          <a:lstStyle>
            <a:lvl1pPr indent="-228600" lvl="0" marL="457200" algn="l">
              <a:lnSpc>
                <a:spcPct val="100000"/>
              </a:lnSpc>
              <a:spcBef>
                <a:spcPts val="600"/>
              </a:spcBef>
              <a:spcAft>
                <a:spcPts val="0"/>
              </a:spcAft>
              <a:buClr>
                <a:srgbClr val="8890AB"/>
              </a:buClr>
              <a:buSzPts val="2880"/>
              <a:buFont typeface="Arial"/>
              <a:buNone/>
              <a:defRPr sz="2880">
                <a:solidFill>
                  <a:srgbClr val="8890AB"/>
                </a:solidFill>
              </a:defRPr>
            </a:lvl1pPr>
            <a:lvl2pPr indent="-228600" lvl="1" marL="914400" algn="l">
              <a:lnSpc>
                <a:spcPct val="100000"/>
              </a:lnSpc>
              <a:spcBef>
                <a:spcPts val="600"/>
              </a:spcBef>
              <a:spcAft>
                <a:spcPts val="0"/>
              </a:spcAft>
              <a:buClr>
                <a:srgbClr val="8890AB"/>
              </a:buClr>
              <a:buSzPts val="2880"/>
              <a:buFont typeface="Arial"/>
              <a:buNone/>
              <a:defRPr sz="2880">
                <a:solidFill>
                  <a:srgbClr val="8890AB"/>
                </a:solidFill>
              </a:defRPr>
            </a:lvl2pPr>
            <a:lvl3pPr indent="-228600" lvl="2" marL="1371600" algn="l">
              <a:lnSpc>
                <a:spcPct val="100000"/>
              </a:lnSpc>
              <a:spcBef>
                <a:spcPts val="600"/>
              </a:spcBef>
              <a:spcAft>
                <a:spcPts val="0"/>
              </a:spcAft>
              <a:buClr>
                <a:srgbClr val="8890AB"/>
              </a:buClr>
              <a:buSzPts val="2880"/>
              <a:buFont typeface="Arial"/>
              <a:buNone/>
              <a:defRPr sz="2880">
                <a:solidFill>
                  <a:srgbClr val="8890AB"/>
                </a:solidFill>
              </a:defRPr>
            </a:lvl3pPr>
            <a:lvl4pPr indent="-228600" lvl="3" marL="1828800" algn="l">
              <a:lnSpc>
                <a:spcPct val="100000"/>
              </a:lnSpc>
              <a:spcBef>
                <a:spcPts val="600"/>
              </a:spcBef>
              <a:spcAft>
                <a:spcPts val="0"/>
              </a:spcAft>
              <a:buClr>
                <a:srgbClr val="8890AB"/>
              </a:buClr>
              <a:buSzPts val="2880"/>
              <a:buFont typeface="Arial"/>
              <a:buNone/>
              <a:defRPr sz="2880">
                <a:solidFill>
                  <a:srgbClr val="8890AB"/>
                </a:solidFill>
              </a:defRPr>
            </a:lvl4pPr>
            <a:lvl5pPr indent="-228600" lvl="4" marL="2286000" algn="l">
              <a:lnSpc>
                <a:spcPct val="100000"/>
              </a:lnSpc>
              <a:spcBef>
                <a:spcPts val="600"/>
              </a:spcBef>
              <a:spcAft>
                <a:spcPts val="0"/>
              </a:spcAft>
              <a:buClr>
                <a:srgbClr val="8890AB"/>
              </a:buClr>
              <a:buSzPts val="2880"/>
              <a:buFont typeface="Arial"/>
              <a:buNone/>
              <a:defRPr sz="2880">
                <a:solidFill>
                  <a:srgbClr val="8890AB"/>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52" name="Google Shape;152;p31"/>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p:cSld name="Dos objetos">
    <p:bg>
      <p:bgPr>
        <a:blipFill>
          <a:blip r:embed="rId2">
            <a:alphaModFix/>
          </a:blip>
          <a:stretch>
            <a:fillRect/>
          </a:stretch>
        </a:blipFill>
      </p:bgPr>
    </p:bg>
    <p:spTree>
      <p:nvGrpSpPr>
        <p:cNvPr id="153" name="Shape 153"/>
        <p:cNvGrpSpPr/>
        <p:nvPr/>
      </p:nvGrpSpPr>
      <p:grpSpPr>
        <a:xfrm>
          <a:off x="0" y="0"/>
          <a:ext cx="0" cy="0"/>
          <a:chOff x="0" y="0"/>
          <a:chExt cx="0" cy="0"/>
        </a:xfrm>
      </p:grpSpPr>
      <p:sp>
        <p:nvSpPr>
          <p:cNvPr id="154" name="Google Shape;154;p32"/>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55" name="Google Shape;155;p32"/>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56" name="Google Shape;156;p32"/>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p:cSld name="Encabezado de sección">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2038900" y="3871443"/>
            <a:ext cx="8907075" cy="1170692"/>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b="1" sz="2880" cap="none"/>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21" name="Google Shape;21;p4"/>
          <p:cNvSpPr txBox="1"/>
          <p:nvPr>
            <p:ph idx="1" type="body"/>
          </p:nvPr>
        </p:nvSpPr>
        <p:spPr>
          <a:xfrm>
            <a:off x="1558808" y="2158826"/>
            <a:ext cx="10363203" cy="1500188"/>
          </a:xfrm>
          <a:prstGeom prst="rect">
            <a:avLst/>
          </a:prstGeom>
          <a:noFill/>
          <a:ln>
            <a:noFill/>
          </a:ln>
        </p:spPr>
        <p:txBody>
          <a:bodyPr anchorCtr="0" anchor="b" bIns="45700" lIns="45700" spcFirstLastPara="1" rIns="45700" wrap="square" tIns="45700">
            <a:noAutofit/>
          </a:bodyPr>
          <a:lstStyle>
            <a:lvl1pPr indent="-228600" lvl="0" marL="457200" algn="l">
              <a:lnSpc>
                <a:spcPct val="100000"/>
              </a:lnSpc>
              <a:spcBef>
                <a:spcPts val="600"/>
              </a:spcBef>
              <a:spcAft>
                <a:spcPts val="0"/>
              </a:spcAft>
              <a:buClr>
                <a:srgbClr val="8890AB"/>
              </a:buClr>
              <a:buSzPts val="2880"/>
              <a:buFont typeface="Arial"/>
              <a:buNone/>
              <a:defRPr sz="2880">
                <a:solidFill>
                  <a:srgbClr val="8890AB"/>
                </a:solidFill>
              </a:defRPr>
            </a:lvl1pPr>
            <a:lvl2pPr indent="-228600" lvl="1" marL="914400" algn="l">
              <a:lnSpc>
                <a:spcPct val="100000"/>
              </a:lnSpc>
              <a:spcBef>
                <a:spcPts val="600"/>
              </a:spcBef>
              <a:spcAft>
                <a:spcPts val="0"/>
              </a:spcAft>
              <a:buClr>
                <a:srgbClr val="8890AB"/>
              </a:buClr>
              <a:buSzPts val="2880"/>
              <a:buFont typeface="Arial"/>
              <a:buNone/>
              <a:defRPr sz="2880">
                <a:solidFill>
                  <a:srgbClr val="8890AB"/>
                </a:solidFill>
              </a:defRPr>
            </a:lvl2pPr>
            <a:lvl3pPr indent="-228600" lvl="2" marL="1371600" algn="l">
              <a:lnSpc>
                <a:spcPct val="100000"/>
              </a:lnSpc>
              <a:spcBef>
                <a:spcPts val="600"/>
              </a:spcBef>
              <a:spcAft>
                <a:spcPts val="0"/>
              </a:spcAft>
              <a:buClr>
                <a:srgbClr val="8890AB"/>
              </a:buClr>
              <a:buSzPts val="2880"/>
              <a:buFont typeface="Arial"/>
              <a:buNone/>
              <a:defRPr sz="2880">
                <a:solidFill>
                  <a:srgbClr val="8890AB"/>
                </a:solidFill>
              </a:defRPr>
            </a:lvl3pPr>
            <a:lvl4pPr indent="-228600" lvl="3" marL="1828800" algn="l">
              <a:lnSpc>
                <a:spcPct val="100000"/>
              </a:lnSpc>
              <a:spcBef>
                <a:spcPts val="600"/>
              </a:spcBef>
              <a:spcAft>
                <a:spcPts val="0"/>
              </a:spcAft>
              <a:buClr>
                <a:srgbClr val="8890AB"/>
              </a:buClr>
              <a:buSzPts val="2880"/>
              <a:buFont typeface="Arial"/>
              <a:buNone/>
              <a:defRPr sz="2880">
                <a:solidFill>
                  <a:srgbClr val="8890AB"/>
                </a:solidFill>
              </a:defRPr>
            </a:lvl4pPr>
            <a:lvl5pPr indent="-228600" lvl="4" marL="2286000" algn="l">
              <a:lnSpc>
                <a:spcPct val="100000"/>
              </a:lnSpc>
              <a:spcBef>
                <a:spcPts val="600"/>
              </a:spcBef>
              <a:spcAft>
                <a:spcPts val="0"/>
              </a:spcAft>
              <a:buClr>
                <a:srgbClr val="8890AB"/>
              </a:buClr>
              <a:buSzPts val="2880"/>
              <a:buFont typeface="Arial"/>
              <a:buNone/>
              <a:defRPr sz="2880">
                <a:solidFill>
                  <a:srgbClr val="8890AB"/>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22" name="Google Shape;22;p4"/>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p:cSld name="Comparación">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33"/>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59" name="Google Shape;159;p33"/>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60" name="Google Shape;160;p33"/>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p:cSld name="En blanco">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34"/>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63" name="Google Shape;163;p34"/>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B3453"/>
              </a:buClr>
              <a:buSzPts val="1920"/>
              <a:buChar char="•"/>
              <a:defRPr sz="1920">
                <a:solidFill>
                  <a:srgbClr val="0B3453"/>
                </a:solidFill>
              </a:defRPr>
            </a:lvl1pPr>
            <a:lvl2pPr indent="-350519" lvl="1" marL="914400" algn="l">
              <a:lnSpc>
                <a:spcPct val="100000"/>
              </a:lnSpc>
              <a:spcBef>
                <a:spcPts val="360"/>
              </a:spcBef>
              <a:spcAft>
                <a:spcPts val="0"/>
              </a:spcAft>
              <a:buClr>
                <a:srgbClr val="0B3453"/>
              </a:buClr>
              <a:buSzPts val="1920"/>
              <a:buChar char="–"/>
              <a:defRPr sz="1920">
                <a:solidFill>
                  <a:srgbClr val="0B3453"/>
                </a:solidFill>
              </a:defRPr>
            </a:lvl2pPr>
            <a:lvl3pPr indent="-350519" lvl="2" marL="1371600" algn="l">
              <a:lnSpc>
                <a:spcPct val="100000"/>
              </a:lnSpc>
              <a:spcBef>
                <a:spcPts val="360"/>
              </a:spcBef>
              <a:spcAft>
                <a:spcPts val="0"/>
              </a:spcAft>
              <a:buClr>
                <a:srgbClr val="0B3453"/>
              </a:buClr>
              <a:buSzPts val="1920"/>
              <a:buChar char="•"/>
              <a:defRPr sz="1920">
                <a:solidFill>
                  <a:srgbClr val="0B3453"/>
                </a:solidFill>
              </a:defRPr>
            </a:lvl3pPr>
            <a:lvl4pPr indent="-350519" lvl="3" marL="1828800" algn="l">
              <a:lnSpc>
                <a:spcPct val="100000"/>
              </a:lnSpc>
              <a:spcBef>
                <a:spcPts val="360"/>
              </a:spcBef>
              <a:spcAft>
                <a:spcPts val="0"/>
              </a:spcAft>
              <a:buClr>
                <a:srgbClr val="0B3453"/>
              </a:buClr>
              <a:buSzPts val="1920"/>
              <a:buChar char="–"/>
              <a:defRPr sz="1920">
                <a:solidFill>
                  <a:srgbClr val="0B3453"/>
                </a:solidFill>
              </a:defRPr>
            </a:lvl4pPr>
            <a:lvl5pPr indent="-350520" lvl="4" marL="2286000" algn="l">
              <a:lnSpc>
                <a:spcPct val="100000"/>
              </a:lnSpc>
              <a:spcBef>
                <a:spcPts val="360"/>
              </a:spcBef>
              <a:spcAft>
                <a:spcPts val="0"/>
              </a:spcAft>
              <a:buClr>
                <a:srgbClr val="0B3453"/>
              </a:buClr>
              <a:buSzPts val="1920"/>
              <a:buChar char="»"/>
              <a:defRPr sz="1920">
                <a:solidFill>
                  <a:srgbClr val="0B3453"/>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64" name="Google Shape;164;p34"/>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p:cSld name="Contenido con título">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p35"/>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67" name="Google Shape;167;p35"/>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68" name="Google Shape;168;p35"/>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p:cSld name="Imagen con título">
    <p:bg>
      <p:bgPr>
        <a:blipFill>
          <a:blip r:embed="rId2">
            <a:alphaModFix/>
          </a:blip>
          <a:stretch>
            <a:fillRect/>
          </a:stretch>
        </a:blipFill>
      </p:bgPr>
    </p:bg>
    <p:spTree>
      <p:nvGrpSpPr>
        <p:cNvPr id="169" name="Shape 169"/>
        <p:cNvGrpSpPr/>
        <p:nvPr/>
      </p:nvGrpSpPr>
      <p:grpSpPr>
        <a:xfrm>
          <a:off x="0" y="0"/>
          <a:ext cx="0" cy="0"/>
          <a:chOff x="0" y="0"/>
          <a:chExt cx="0" cy="0"/>
        </a:xfrm>
      </p:grpSpPr>
      <p:sp>
        <p:nvSpPr>
          <p:cNvPr id="170" name="Google Shape;170;p36"/>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71" name="Google Shape;171;p36"/>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72" name="Google Shape;172;p36"/>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p:cSld name="Diseño personalizado">
    <p:bg>
      <p:bgPr>
        <a:blipFill>
          <a:blip r:embed="rId2">
            <a:alphaModFix/>
          </a:blip>
          <a:stretch>
            <a:fillRect/>
          </a:stretch>
        </a:blipFill>
      </p:bgPr>
    </p:bg>
    <p:spTree>
      <p:nvGrpSpPr>
        <p:cNvPr id="173" name="Shape 173"/>
        <p:cNvGrpSpPr/>
        <p:nvPr/>
      </p:nvGrpSpPr>
      <p:grpSpPr>
        <a:xfrm>
          <a:off x="0" y="0"/>
          <a:ext cx="0" cy="0"/>
          <a:chOff x="0" y="0"/>
          <a:chExt cx="0" cy="0"/>
        </a:xfrm>
      </p:grpSpPr>
      <p:sp>
        <p:nvSpPr>
          <p:cNvPr id="174" name="Google Shape;174;p37"/>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75" name="Google Shape;175;p37"/>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B0F0"/>
              </a:buClr>
              <a:buSzPts val="1920"/>
              <a:buChar char="•"/>
              <a:defRPr sz="1920">
                <a:solidFill>
                  <a:srgbClr val="00B0F0"/>
                </a:solidFill>
              </a:defRPr>
            </a:lvl1pPr>
            <a:lvl2pPr indent="-350519" lvl="1" marL="914400" algn="l">
              <a:lnSpc>
                <a:spcPct val="100000"/>
              </a:lnSpc>
              <a:spcBef>
                <a:spcPts val="360"/>
              </a:spcBef>
              <a:spcAft>
                <a:spcPts val="0"/>
              </a:spcAft>
              <a:buClr>
                <a:srgbClr val="00B0F0"/>
              </a:buClr>
              <a:buSzPts val="1920"/>
              <a:buChar char="–"/>
              <a:defRPr sz="1920">
                <a:solidFill>
                  <a:srgbClr val="00B0F0"/>
                </a:solidFill>
              </a:defRPr>
            </a:lvl2pPr>
            <a:lvl3pPr indent="-350519" lvl="2" marL="1371600" algn="l">
              <a:lnSpc>
                <a:spcPct val="100000"/>
              </a:lnSpc>
              <a:spcBef>
                <a:spcPts val="360"/>
              </a:spcBef>
              <a:spcAft>
                <a:spcPts val="0"/>
              </a:spcAft>
              <a:buClr>
                <a:srgbClr val="00B0F0"/>
              </a:buClr>
              <a:buSzPts val="1920"/>
              <a:buChar char="•"/>
              <a:defRPr sz="1920">
                <a:solidFill>
                  <a:srgbClr val="00B0F0"/>
                </a:solidFill>
              </a:defRPr>
            </a:lvl3pPr>
            <a:lvl4pPr indent="-350519" lvl="3" marL="1828800" algn="l">
              <a:lnSpc>
                <a:spcPct val="100000"/>
              </a:lnSpc>
              <a:spcBef>
                <a:spcPts val="360"/>
              </a:spcBef>
              <a:spcAft>
                <a:spcPts val="0"/>
              </a:spcAft>
              <a:buClr>
                <a:srgbClr val="00B0F0"/>
              </a:buClr>
              <a:buSzPts val="1920"/>
              <a:buChar char="–"/>
              <a:defRPr sz="1920">
                <a:solidFill>
                  <a:srgbClr val="00B0F0"/>
                </a:solidFill>
              </a:defRPr>
            </a:lvl4pPr>
            <a:lvl5pPr indent="-350520" lvl="4" marL="2286000" algn="l">
              <a:lnSpc>
                <a:spcPct val="100000"/>
              </a:lnSpc>
              <a:spcBef>
                <a:spcPts val="360"/>
              </a:spcBef>
              <a:spcAft>
                <a:spcPts val="0"/>
              </a:spcAft>
              <a:buClr>
                <a:srgbClr val="00B0F0"/>
              </a:buClr>
              <a:buSzPts val="1920"/>
              <a:buChar char="»"/>
              <a:defRPr sz="1920">
                <a:solidFill>
                  <a:srgbClr val="00B0F0"/>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76" name="Google Shape;176;p37"/>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seño personalizado">
  <p:cSld name="1_Diseño personalizado">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38"/>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B3453"/>
              </a:buClr>
              <a:buSzPts val="1920"/>
              <a:buChar char="•"/>
              <a:defRPr sz="1920">
                <a:solidFill>
                  <a:srgbClr val="0B3453"/>
                </a:solidFill>
              </a:defRPr>
            </a:lvl1pPr>
            <a:lvl2pPr indent="-350519" lvl="1" marL="914400" algn="l">
              <a:lnSpc>
                <a:spcPct val="100000"/>
              </a:lnSpc>
              <a:spcBef>
                <a:spcPts val="360"/>
              </a:spcBef>
              <a:spcAft>
                <a:spcPts val="0"/>
              </a:spcAft>
              <a:buClr>
                <a:srgbClr val="0B3453"/>
              </a:buClr>
              <a:buSzPts val="1920"/>
              <a:buChar char="–"/>
              <a:defRPr sz="1920">
                <a:solidFill>
                  <a:srgbClr val="0B3453"/>
                </a:solidFill>
              </a:defRPr>
            </a:lvl2pPr>
            <a:lvl3pPr indent="-350519" lvl="2" marL="1371600" algn="l">
              <a:lnSpc>
                <a:spcPct val="100000"/>
              </a:lnSpc>
              <a:spcBef>
                <a:spcPts val="360"/>
              </a:spcBef>
              <a:spcAft>
                <a:spcPts val="0"/>
              </a:spcAft>
              <a:buClr>
                <a:srgbClr val="0B3453"/>
              </a:buClr>
              <a:buSzPts val="1920"/>
              <a:buChar char="•"/>
              <a:defRPr sz="1920">
                <a:solidFill>
                  <a:srgbClr val="0B3453"/>
                </a:solidFill>
              </a:defRPr>
            </a:lvl3pPr>
            <a:lvl4pPr indent="-350519" lvl="3" marL="1828800" algn="l">
              <a:lnSpc>
                <a:spcPct val="100000"/>
              </a:lnSpc>
              <a:spcBef>
                <a:spcPts val="360"/>
              </a:spcBef>
              <a:spcAft>
                <a:spcPts val="0"/>
              </a:spcAft>
              <a:buClr>
                <a:srgbClr val="0B3453"/>
              </a:buClr>
              <a:buSzPts val="1920"/>
              <a:buChar char="–"/>
              <a:defRPr sz="1920">
                <a:solidFill>
                  <a:srgbClr val="0B3453"/>
                </a:solidFill>
              </a:defRPr>
            </a:lvl4pPr>
            <a:lvl5pPr indent="-350520" lvl="4" marL="2286000" algn="l">
              <a:lnSpc>
                <a:spcPct val="100000"/>
              </a:lnSpc>
              <a:spcBef>
                <a:spcPts val="360"/>
              </a:spcBef>
              <a:spcAft>
                <a:spcPts val="0"/>
              </a:spcAft>
              <a:buClr>
                <a:srgbClr val="0B3453"/>
              </a:buClr>
              <a:buSzPts val="1920"/>
              <a:buChar char="»"/>
              <a:defRPr sz="1920">
                <a:solidFill>
                  <a:srgbClr val="0B3453"/>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179" name="Google Shape;179;p38"/>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80" name="Google Shape;180;p38"/>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iseño personalizado">
  <p:cSld name="2_Diseño personalizado">
    <p:bg>
      <p:bgPr>
        <a:blipFill>
          <a:blip r:embed="rId2">
            <a:alphaModFix/>
          </a:blip>
          <a:stretch>
            <a:fillRect/>
          </a:stretch>
        </a:blipFill>
      </p:bgPr>
    </p:bg>
    <p:spTree>
      <p:nvGrpSpPr>
        <p:cNvPr id="181" name="Shape 181"/>
        <p:cNvGrpSpPr/>
        <p:nvPr/>
      </p:nvGrpSpPr>
      <p:grpSpPr>
        <a:xfrm>
          <a:off x="0" y="0"/>
          <a:ext cx="0" cy="0"/>
          <a:chOff x="0" y="0"/>
          <a:chExt cx="0" cy="0"/>
        </a:xfrm>
      </p:grpSpPr>
      <p:sp>
        <p:nvSpPr>
          <p:cNvPr id="182" name="Google Shape;182;p39"/>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00B0F0"/>
              </a:buClr>
              <a:buSzPts val="2880"/>
              <a:buFont typeface="Arial"/>
              <a:buNone/>
              <a:defRPr sz="2880">
                <a:solidFill>
                  <a:srgbClr val="00B0F0"/>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83" name="Google Shape;183;p39"/>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iseño personalizado">
  <p:cSld name="4_Diseño personalizado">
    <p:bg>
      <p:bgPr>
        <a:blipFill>
          <a:blip r:embed="rId2">
            <a:alphaModFix/>
          </a:blip>
          <a:stretch>
            <a:fillRect/>
          </a:stretch>
        </a:blipFill>
      </p:bgPr>
    </p:bg>
    <p:spTree>
      <p:nvGrpSpPr>
        <p:cNvPr id="184" name="Shape 184"/>
        <p:cNvGrpSpPr/>
        <p:nvPr/>
      </p:nvGrpSpPr>
      <p:grpSpPr>
        <a:xfrm>
          <a:off x="0" y="0"/>
          <a:ext cx="0" cy="0"/>
          <a:chOff x="0" y="0"/>
          <a:chExt cx="0" cy="0"/>
        </a:xfrm>
      </p:grpSpPr>
      <p:sp>
        <p:nvSpPr>
          <p:cNvPr id="185" name="Google Shape;185;p40"/>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FFFFFF"/>
              </a:buClr>
              <a:buSzPts val="2880"/>
              <a:buFont typeface="Arial"/>
              <a:buNone/>
              <a:defRPr sz="2880">
                <a:solidFill>
                  <a:srgbClr val="FFFFFF"/>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86" name="Google Shape;186;p40"/>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Diseño personalizado">
  <p:cSld name="5_Diseño personalizado">
    <p:bg>
      <p:bgPr>
        <a:blipFill>
          <a:blip r:embed="rId2">
            <a:alphaModFix/>
          </a:blip>
          <a:stretch>
            <a:fillRect/>
          </a:stretch>
        </a:blipFill>
      </p:bgPr>
    </p:bg>
    <p:spTree>
      <p:nvGrpSpPr>
        <p:cNvPr id="187" name="Shape 187"/>
        <p:cNvGrpSpPr/>
        <p:nvPr/>
      </p:nvGrpSpPr>
      <p:grpSpPr>
        <a:xfrm>
          <a:off x="0" y="0"/>
          <a:ext cx="0" cy="0"/>
          <a:chOff x="0" y="0"/>
          <a:chExt cx="0" cy="0"/>
        </a:xfrm>
      </p:grpSpPr>
      <p:sp>
        <p:nvSpPr>
          <p:cNvPr id="188" name="Google Shape;188;p41"/>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FFFFFF"/>
              </a:buClr>
              <a:buSzPts val="2880"/>
              <a:buFont typeface="Arial"/>
              <a:buNone/>
              <a:defRPr sz="2880">
                <a:solidFill>
                  <a:srgbClr val="FFFFFF"/>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189" name="Google Shape;189;p41"/>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98" name="Shape 198"/>
        <p:cNvGrpSpPr/>
        <p:nvPr/>
      </p:nvGrpSpPr>
      <p:grpSpPr>
        <a:xfrm>
          <a:off x="0" y="0"/>
          <a:ext cx="0" cy="0"/>
          <a:chOff x="0" y="0"/>
          <a:chExt cx="0" cy="0"/>
        </a:xfrm>
      </p:grpSpPr>
      <p:pic>
        <p:nvPicPr>
          <p:cNvPr id="199" name="Google Shape;199;p43"/>
          <p:cNvPicPr preferRelativeResize="0"/>
          <p:nvPr/>
        </p:nvPicPr>
        <p:blipFill rotWithShape="1">
          <a:blip r:embed="rId2">
            <a:alphaModFix/>
          </a:blip>
          <a:srcRect b="38117" l="0" r="0" t="0"/>
          <a:stretch/>
        </p:blipFill>
        <p:spPr>
          <a:xfrm>
            <a:off x="1992" y="-1439"/>
            <a:ext cx="12190008" cy="6891902"/>
          </a:xfrm>
          <a:prstGeom prst="rect">
            <a:avLst/>
          </a:prstGeom>
          <a:noFill/>
          <a:ln>
            <a:noFill/>
          </a:ln>
        </p:spPr>
      </p:pic>
      <p:sp>
        <p:nvSpPr>
          <p:cNvPr id="200" name="Google Shape;200;p43"/>
          <p:cNvSpPr/>
          <p:nvPr/>
        </p:nvSpPr>
        <p:spPr>
          <a:xfrm>
            <a:off x="0" y="6041425"/>
            <a:ext cx="12192000" cy="849038"/>
          </a:xfrm>
          <a:prstGeom prst="rect">
            <a:avLst/>
          </a:prstGeom>
          <a:solidFill>
            <a:srgbClr val="00B3F2"/>
          </a:solidFill>
          <a:ln>
            <a:noFill/>
          </a:ln>
        </p:spPr>
        <p:txBody>
          <a:bodyPr anchorCtr="0" anchor="ctr" bIns="41450" lIns="82900" spcFirstLastPara="1" rIns="82900" wrap="square" tIns="41450">
            <a:noAutofit/>
          </a:bodyPr>
          <a:lstStyle/>
          <a:p>
            <a:pPr indent="0" lvl="0" marL="0" marR="0" rtl="0" algn="ctr">
              <a:lnSpc>
                <a:spcPct val="100000"/>
              </a:lnSpc>
              <a:spcBef>
                <a:spcPts val="0"/>
              </a:spcBef>
              <a:spcAft>
                <a:spcPts val="0"/>
              </a:spcAft>
              <a:buClr>
                <a:schemeClr val="lt1"/>
              </a:buClr>
              <a:buSzPts val="1632"/>
              <a:buFont typeface="Calibri"/>
              <a:buNone/>
            </a:pPr>
            <a:r>
              <a:t/>
            </a:r>
            <a:endParaRPr b="0" i="0" sz="1632" u="none" cap="none" strike="noStrike">
              <a:solidFill>
                <a:srgbClr val="FFFFFF"/>
              </a:solidFill>
              <a:latin typeface="Calibri"/>
              <a:ea typeface="Calibri"/>
              <a:cs typeface="Calibri"/>
              <a:sym typeface="Calibri"/>
            </a:endParaRPr>
          </a:p>
        </p:txBody>
      </p:sp>
      <p:sp>
        <p:nvSpPr>
          <p:cNvPr id="201" name="Google Shape;201;p43"/>
          <p:cNvSpPr txBox="1"/>
          <p:nvPr>
            <p:ph type="ctrTitle"/>
          </p:nvPr>
        </p:nvSpPr>
        <p:spPr>
          <a:xfrm>
            <a:off x="1129288" y="370299"/>
            <a:ext cx="9933435" cy="1470025"/>
          </a:xfrm>
          <a:prstGeom prst="rect">
            <a:avLst/>
          </a:prstGeom>
          <a:noFill/>
          <a:ln>
            <a:noFill/>
          </a:ln>
        </p:spPr>
        <p:txBody>
          <a:bodyPr anchorCtr="0" anchor="ctr" bIns="49100" lIns="98200" spcFirstLastPara="1" rIns="98200" wrap="square" tIns="49100">
            <a:noAutofit/>
          </a:bodyPr>
          <a:lstStyle>
            <a:lvl1pPr lvl="0" algn="r">
              <a:spcBef>
                <a:spcPts val="0"/>
              </a:spcBef>
              <a:spcAft>
                <a:spcPts val="0"/>
              </a:spcAft>
              <a:buClr>
                <a:schemeClr val="lt1"/>
              </a:buClr>
              <a:buSzPts val="3446"/>
              <a:buFont typeface="Century Gothic"/>
              <a:buNone/>
              <a:defRPr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43"/>
          <p:cNvSpPr txBox="1"/>
          <p:nvPr>
            <p:ph idx="1" type="subTitle"/>
          </p:nvPr>
        </p:nvSpPr>
        <p:spPr>
          <a:xfrm>
            <a:off x="4165621" y="2237310"/>
            <a:ext cx="6897096" cy="1752600"/>
          </a:xfrm>
          <a:prstGeom prst="rect">
            <a:avLst/>
          </a:prstGeom>
          <a:noFill/>
          <a:ln>
            <a:noFill/>
          </a:ln>
        </p:spPr>
        <p:txBody>
          <a:bodyPr anchorCtr="0" anchor="t" bIns="49100" lIns="98200" spcFirstLastPara="1" rIns="98200" wrap="square" tIns="49100">
            <a:noAutofit/>
          </a:bodyPr>
          <a:lstStyle>
            <a:lvl1pPr lvl="0" algn="r">
              <a:spcBef>
                <a:spcPts val="635"/>
              </a:spcBef>
              <a:spcAft>
                <a:spcPts val="0"/>
              </a:spcAft>
              <a:buClr>
                <a:srgbClr val="D8D8D8"/>
              </a:buClr>
              <a:buSzPts val="3174"/>
              <a:buNone/>
              <a:defRPr b="1">
                <a:solidFill>
                  <a:srgbClr val="D8D8D8"/>
                </a:solidFill>
                <a:latin typeface="Century Gothic"/>
                <a:ea typeface="Century Gothic"/>
                <a:cs typeface="Century Gothic"/>
                <a:sym typeface="Century Gothic"/>
              </a:defRPr>
            </a:lvl1pPr>
            <a:lvl2pPr lvl="1" algn="ctr">
              <a:spcBef>
                <a:spcPts val="544"/>
              </a:spcBef>
              <a:spcAft>
                <a:spcPts val="0"/>
              </a:spcAft>
              <a:buClr>
                <a:srgbClr val="888888"/>
              </a:buClr>
              <a:buSzPts val="2720"/>
              <a:buNone/>
              <a:defRPr>
                <a:solidFill>
                  <a:srgbClr val="888888"/>
                </a:solidFill>
              </a:defRPr>
            </a:lvl2pPr>
            <a:lvl3pPr lvl="2" algn="ctr">
              <a:spcBef>
                <a:spcPts val="472"/>
              </a:spcBef>
              <a:spcAft>
                <a:spcPts val="0"/>
              </a:spcAft>
              <a:buClr>
                <a:srgbClr val="888888"/>
              </a:buClr>
              <a:buSzPts val="2358"/>
              <a:buNone/>
              <a:defRPr>
                <a:solidFill>
                  <a:srgbClr val="888888"/>
                </a:solidFill>
              </a:defRPr>
            </a:lvl3pPr>
            <a:lvl4pPr lvl="3" algn="ctr">
              <a:spcBef>
                <a:spcPts val="399"/>
              </a:spcBef>
              <a:spcAft>
                <a:spcPts val="0"/>
              </a:spcAft>
              <a:buClr>
                <a:srgbClr val="888888"/>
              </a:buClr>
              <a:buSzPts val="1996"/>
              <a:buNone/>
              <a:defRPr>
                <a:solidFill>
                  <a:srgbClr val="888888"/>
                </a:solidFill>
              </a:defRPr>
            </a:lvl4pPr>
            <a:lvl5pPr lvl="4" algn="ctr">
              <a:spcBef>
                <a:spcPts val="399"/>
              </a:spcBef>
              <a:spcAft>
                <a:spcPts val="0"/>
              </a:spcAft>
              <a:buClr>
                <a:srgbClr val="888888"/>
              </a:buClr>
              <a:buSzPts val="1996"/>
              <a:buNone/>
              <a:defRPr>
                <a:solidFill>
                  <a:srgbClr val="888888"/>
                </a:solidFill>
              </a:defRPr>
            </a:lvl5pPr>
            <a:lvl6pPr lvl="5" algn="ctr">
              <a:spcBef>
                <a:spcPts val="399"/>
              </a:spcBef>
              <a:spcAft>
                <a:spcPts val="0"/>
              </a:spcAft>
              <a:buClr>
                <a:srgbClr val="888888"/>
              </a:buClr>
              <a:buSzPts val="1996"/>
              <a:buNone/>
              <a:defRPr>
                <a:solidFill>
                  <a:srgbClr val="888888"/>
                </a:solidFill>
              </a:defRPr>
            </a:lvl6pPr>
            <a:lvl7pPr lvl="6" algn="ctr">
              <a:spcBef>
                <a:spcPts val="399"/>
              </a:spcBef>
              <a:spcAft>
                <a:spcPts val="0"/>
              </a:spcAft>
              <a:buClr>
                <a:srgbClr val="888888"/>
              </a:buClr>
              <a:buSzPts val="1996"/>
              <a:buNone/>
              <a:defRPr>
                <a:solidFill>
                  <a:srgbClr val="888888"/>
                </a:solidFill>
              </a:defRPr>
            </a:lvl7pPr>
            <a:lvl8pPr lvl="7" algn="ctr">
              <a:spcBef>
                <a:spcPts val="399"/>
              </a:spcBef>
              <a:spcAft>
                <a:spcPts val="0"/>
              </a:spcAft>
              <a:buClr>
                <a:srgbClr val="888888"/>
              </a:buClr>
              <a:buSzPts val="1996"/>
              <a:buNone/>
              <a:defRPr>
                <a:solidFill>
                  <a:srgbClr val="888888"/>
                </a:solidFill>
              </a:defRPr>
            </a:lvl8pPr>
            <a:lvl9pPr lvl="8" algn="ctr">
              <a:spcBef>
                <a:spcPts val="399"/>
              </a:spcBef>
              <a:spcAft>
                <a:spcPts val="0"/>
              </a:spcAft>
              <a:buClr>
                <a:srgbClr val="888888"/>
              </a:buClr>
              <a:buSzPts val="1996"/>
              <a:buNone/>
              <a:defRPr>
                <a:solidFill>
                  <a:srgbClr val="888888"/>
                </a:solidFill>
              </a:defRPr>
            </a:lvl9pPr>
          </a:lstStyle>
          <a:p/>
        </p:txBody>
      </p:sp>
      <p:sp>
        <p:nvSpPr>
          <p:cNvPr id="203" name="Google Shape;203;p43"/>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43"/>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3"/>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pic>
        <p:nvPicPr>
          <p:cNvPr id="206" name="Google Shape;206;p43"/>
          <p:cNvPicPr preferRelativeResize="0"/>
          <p:nvPr/>
        </p:nvPicPr>
        <p:blipFill rotWithShape="1">
          <a:blip r:embed="rId3">
            <a:alphaModFix/>
          </a:blip>
          <a:srcRect b="31427" l="18680" r="-1312" t="13256"/>
          <a:stretch/>
        </p:blipFill>
        <p:spPr>
          <a:xfrm>
            <a:off x="-1" y="349561"/>
            <a:ext cx="9256640" cy="65409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p:cSld name="Dos objetos">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25" name="Google Shape;25;p5"/>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26" name="Google Shape;26;p5"/>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07" name="Shape 207"/>
        <p:cNvGrpSpPr/>
        <p:nvPr/>
      </p:nvGrpSpPr>
      <p:grpSpPr>
        <a:xfrm>
          <a:off x="0" y="0"/>
          <a:ext cx="0" cy="0"/>
          <a:chOff x="0" y="0"/>
          <a:chExt cx="0" cy="0"/>
        </a:xfrm>
      </p:grpSpPr>
      <p:sp>
        <p:nvSpPr>
          <p:cNvPr id="208" name="Google Shape;208;p44"/>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44"/>
          <p:cNvSpPr txBox="1"/>
          <p:nvPr>
            <p:ph idx="1" type="body"/>
          </p:nvPr>
        </p:nvSpPr>
        <p:spPr>
          <a:xfrm>
            <a:off x="609632" y="1600200"/>
            <a:ext cx="10972800" cy="4525963"/>
          </a:xfrm>
          <a:prstGeom prst="rect">
            <a:avLst/>
          </a:prstGeom>
          <a:noFill/>
          <a:ln>
            <a:noFill/>
          </a:ln>
        </p:spPr>
        <p:txBody>
          <a:bodyPr anchorCtr="0" anchor="t" bIns="49100" lIns="98200" spcFirstLastPara="1" rIns="98200" wrap="square" tIns="491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44"/>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44"/>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4"/>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13" name="Shape 213"/>
        <p:cNvGrpSpPr/>
        <p:nvPr/>
      </p:nvGrpSpPr>
      <p:grpSpPr>
        <a:xfrm>
          <a:off x="0" y="0"/>
          <a:ext cx="0" cy="0"/>
          <a:chOff x="0" y="0"/>
          <a:chExt cx="0" cy="0"/>
        </a:xfrm>
      </p:grpSpPr>
      <p:sp>
        <p:nvSpPr>
          <p:cNvPr id="214" name="Google Shape;214;p45"/>
          <p:cNvSpPr txBox="1"/>
          <p:nvPr>
            <p:ph type="title"/>
          </p:nvPr>
        </p:nvSpPr>
        <p:spPr>
          <a:xfrm>
            <a:off x="963085" y="4406944"/>
            <a:ext cx="10363200" cy="1362076"/>
          </a:xfrm>
          <a:prstGeom prst="rect">
            <a:avLst/>
          </a:prstGeom>
          <a:noFill/>
          <a:ln>
            <a:noFill/>
          </a:ln>
        </p:spPr>
        <p:txBody>
          <a:bodyPr anchorCtr="0" anchor="t" bIns="49100" lIns="98200" spcFirstLastPara="1" rIns="98200" wrap="square" tIns="49100">
            <a:noAutofit/>
          </a:bodyPr>
          <a:lstStyle>
            <a:lvl1pPr lvl="0" algn="l">
              <a:spcBef>
                <a:spcPts val="0"/>
              </a:spcBef>
              <a:spcAft>
                <a:spcPts val="0"/>
              </a:spcAft>
              <a:buClr>
                <a:schemeClr val="lt1"/>
              </a:buClr>
              <a:buSzPts val="3900"/>
              <a:buFont typeface="Century Gothic"/>
              <a:buNone/>
              <a:defRPr b="1" sz="39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45"/>
          <p:cNvSpPr txBox="1"/>
          <p:nvPr>
            <p:ph idx="1" type="body"/>
          </p:nvPr>
        </p:nvSpPr>
        <p:spPr>
          <a:xfrm>
            <a:off x="963085" y="2906734"/>
            <a:ext cx="10363200" cy="1500187"/>
          </a:xfrm>
          <a:prstGeom prst="rect">
            <a:avLst/>
          </a:prstGeom>
          <a:noFill/>
          <a:ln>
            <a:noFill/>
          </a:ln>
        </p:spPr>
        <p:txBody>
          <a:bodyPr anchorCtr="0" anchor="b" bIns="49100" lIns="98200" spcFirstLastPara="1" rIns="98200" wrap="square" tIns="49100">
            <a:noAutofit/>
          </a:bodyPr>
          <a:lstStyle>
            <a:lvl1pPr indent="-228600" lvl="0" marL="457200" algn="l">
              <a:spcBef>
                <a:spcPts val="399"/>
              </a:spcBef>
              <a:spcAft>
                <a:spcPts val="0"/>
              </a:spcAft>
              <a:buClr>
                <a:srgbClr val="888888"/>
              </a:buClr>
              <a:buSzPts val="1996"/>
              <a:buNone/>
              <a:defRPr sz="1995">
                <a:solidFill>
                  <a:srgbClr val="888888"/>
                </a:solidFill>
              </a:defRPr>
            </a:lvl1pPr>
            <a:lvl2pPr indent="-228600" lvl="1" marL="914400" algn="l">
              <a:spcBef>
                <a:spcPts val="345"/>
              </a:spcBef>
              <a:spcAft>
                <a:spcPts val="0"/>
              </a:spcAft>
              <a:buClr>
                <a:srgbClr val="888888"/>
              </a:buClr>
              <a:buSzPts val="1723"/>
              <a:buNone/>
              <a:defRPr sz="1723">
                <a:solidFill>
                  <a:srgbClr val="888888"/>
                </a:solidFill>
              </a:defRPr>
            </a:lvl2pPr>
            <a:lvl3pPr indent="-228600" lvl="2" marL="1371600" algn="l">
              <a:spcBef>
                <a:spcPts val="308"/>
              </a:spcBef>
              <a:spcAft>
                <a:spcPts val="0"/>
              </a:spcAft>
              <a:buClr>
                <a:srgbClr val="888888"/>
              </a:buClr>
              <a:buSzPts val="1542"/>
              <a:buNone/>
              <a:defRPr sz="1542">
                <a:solidFill>
                  <a:srgbClr val="888888"/>
                </a:solidFill>
              </a:defRPr>
            </a:lvl3pPr>
            <a:lvl4pPr indent="-228600" lvl="3" marL="1828800" algn="l">
              <a:spcBef>
                <a:spcPts val="272"/>
              </a:spcBef>
              <a:spcAft>
                <a:spcPts val="0"/>
              </a:spcAft>
              <a:buClr>
                <a:srgbClr val="888888"/>
              </a:buClr>
              <a:buSzPts val="1361"/>
              <a:buNone/>
              <a:defRPr sz="1361">
                <a:solidFill>
                  <a:srgbClr val="888888"/>
                </a:solidFill>
              </a:defRPr>
            </a:lvl4pPr>
            <a:lvl5pPr indent="-228600" lvl="4" marL="2286000" algn="l">
              <a:spcBef>
                <a:spcPts val="272"/>
              </a:spcBef>
              <a:spcAft>
                <a:spcPts val="0"/>
              </a:spcAft>
              <a:buClr>
                <a:srgbClr val="888888"/>
              </a:buClr>
              <a:buSzPts val="1361"/>
              <a:buNone/>
              <a:defRPr sz="1361">
                <a:solidFill>
                  <a:srgbClr val="888888"/>
                </a:solidFill>
              </a:defRPr>
            </a:lvl5pPr>
            <a:lvl6pPr indent="-228600" lvl="5" marL="2743200" algn="l">
              <a:spcBef>
                <a:spcPts val="272"/>
              </a:spcBef>
              <a:spcAft>
                <a:spcPts val="0"/>
              </a:spcAft>
              <a:buClr>
                <a:srgbClr val="888888"/>
              </a:buClr>
              <a:buSzPts val="1361"/>
              <a:buNone/>
              <a:defRPr sz="1361">
                <a:solidFill>
                  <a:srgbClr val="888888"/>
                </a:solidFill>
              </a:defRPr>
            </a:lvl6pPr>
            <a:lvl7pPr indent="-228600" lvl="6" marL="3200400" algn="l">
              <a:spcBef>
                <a:spcPts val="272"/>
              </a:spcBef>
              <a:spcAft>
                <a:spcPts val="0"/>
              </a:spcAft>
              <a:buClr>
                <a:srgbClr val="888888"/>
              </a:buClr>
              <a:buSzPts val="1361"/>
              <a:buNone/>
              <a:defRPr sz="1361">
                <a:solidFill>
                  <a:srgbClr val="888888"/>
                </a:solidFill>
              </a:defRPr>
            </a:lvl7pPr>
            <a:lvl8pPr indent="-228600" lvl="7" marL="3657600" algn="l">
              <a:spcBef>
                <a:spcPts val="272"/>
              </a:spcBef>
              <a:spcAft>
                <a:spcPts val="0"/>
              </a:spcAft>
              <a:buClr>
                <a:srgbClr val="888888"/>
              </a:buClr>
              <a:buSzPts val="1361"/>
              <a:buNone/>
              <a:defRPr sz="1361">
                <a:solidFill>
                  <a:srgbClr val="888888"/>
                </a:solidFill>
              </a:defRPr>
            </a:lvl8pPr>
            <a:lvl9pPr indent="-228600" lvl="8" marL="4114800" algn="l">
              <a:spcBef>
                <a:spcPts val="272"/>
              </a:spcBef>
              <a:spcAft>
                <a:spcPts val="0"/>
              </a:spcAft>
              <a:buClr>
                <a:srgbClr val="888888"/>
              </a:buClr>
              <a:buSzPts val="1361"/>
              <a:buNone/>
              <a:defRPr sz="1361">
                <a:solidFill>
                  <a:srgbClr val="888888"/>
                </a:solidFill>
              </a:defRPr>
            </a:lvl9pPr>
          </a:lstStyle>
          <a:p/>
        </p:txBody>
      </p:sp>
      <p:sp>
        <p:nvSpPr>
          <p:cNvPr id="216" name="Google Shape;216;p45"/>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5"/>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5"/>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219" name="Shape 219"/>
        <p:cNvGrpSpPr/>
        <p:nvPr/>
      </p:nvGrpSpPr>
      <p:grpSpPr>
        <a:xfrm>
          <a:off x="0" y="0"/>
          <a:ext cx="0" cy="0"/>
          <a:chOff x="0" y="0"/>
          <a:chExt cx="0" cy="0"/>
        </a:xfrm>
      </p:grpSpPr>
      <p:sp>
        <p:nvSpPr>
          <p:cNvPr id="220" name="Google Shape;220;p46"/>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46"/>
          <p:cNvSpPr txBox="1"/>
          <p:nvPr>
            <p:ph idx="1" type="body"/>
          </p:nvPr>
        </p:nvSpPr>
        <p:spPr>
          <a:xfrm>
            <a:off x="647700" y="1763730"/>
            <a:ext cx="5731933" cy="4991100"/>
          </a:xfrm>
          <a:prstGeom prst="rect">
            <a:avLst/>
          </a:prstGeom>
          <a:noFill/>
          <a:ln>
            <a:noFill/>
          </a:ln>
        </p:spPr>
        <p:txBody>
          <a:bodyPr anchorCtr="0" anchor="t" bIns="49100" lIns="98200" spcFirstLastPara="1" rIns="98200" wrap="square" tIns="49100">
            <a:noAutofit/>
          </a:bodyPr>
          <a:lstStyle>
            <a:lvl1pPr indent="-401320" lvl="0" marL="457200" algn="l">
              <a:spcBef>
                <a:spcPts val="544"/>
              </a:spcBef>
              <a:spcAft>
                <a:spcPts val="0"/>
              </a:spcAft>
              <a:buClr>
                <a:schemeClr val="dk1"/>
              </a:buClr>
              <a:buSzPts val="2720"/>
              <a:buChar char="•"/>
              <a:defRPr sz="2720"/>
            </a:lvl1pPr>
            <a:lvl2pPr indent="-378333" lvl="1" marL="914400" algn="l">
              <a:spcBef>
                <a:spcPts val="472"/>
              </a:spcBef>
              <a:spcAft>
                <a:spcPts val="0"/>
              </a:spcAft>
              <a:buClr>
                <a:schemeClr val="dk1"/>
              </a:buClr>
              <a:buSzPts val="2358"/>
              <a:buChar char="–"/>
              <a:defRPr sz="2358"/>
            </a:lvl2pPr>
            <a:lvl3pPr indent="-355345" lvl="2" marL="1371600" algn="l">
              <a:spcBef>
                <a:spcPts val="399"/>
              </a:spcBef>
              <a:spcAft>
                <a:spcPts val="0"/>
              </a:spcAft>
              <a:buClr>
                <a:schemeClr val="dk1"/>
              </a:buClr>
              <a:buSzPts val="1996"/>
              <a:buChar char="•"/>
              <a:defRPr sz="1995"/>
            </a:lvl3pPr>
            <a:lvl4pPr indent="-338010" lvl="3" marL="1828800" algn="l">
              <a:spcBef>
                <a:spcPts val="345"/>
              </a:spcBef>
              <a:spcAft>
                <a:spcPts val="0"/>
              </a:spcAft>
              <a:buClr>
                <a:schemeClr val="dk1"/>
              </a:buClr>
              <a:buSzPts val="1723"/>
              <a:buChar char="–"/>
              <a:defRPr sz="1723"/>
            </a:lvl4pPr>
            <a:lvl5pPr indent="-338010" lvl="4" marL="2286000" algn="l">
              <a:spcBef>
                <a:spcPts val="345"/>
              </a:spcBef>
              <a:spcAft>
                <a:spcPts val="0"/>
              </a:spcAft>
              <a:buClr>
                <a:schemeClr val="dk1"/>
              </a:buClr>
              <a:buSzPts val="1723"/>
              <a:buChar char="»"/>
              <a:defRPr sz="1723"/>
            </a:lvl5pPr>
            <a:lvl6pPr indent="-338010" lvl="5" marL="2743200" algn="l">
              <a:spcBef>
                <a:spcPts val="345"/>
              </a:spcBef>
              <a:spcAft>
                <a:spcPts val="0"/>
              </a:spcAft>
              <a:buClr>
                <a:schemeClr val="dk1"/>
              </a:buClr>
              <a:buSzPts val="1723"/>
              <a:buChar char="•"/>
              <a:defRPr sz="1723"/>
            </a:lvl6pPr>
            <a:lvl7pPr indent="-338010" lvl="6" marL="3200400" algn="l">
              <a:spcBef>
                <a:spcPts val="345"/>
              </a:spcBef>
              <a:spcAft>
                <a:spcPts val="0"/>
              </a:spcAft>
              <a:buClr>
                <a:schemeClr val="dk1"/>
              </a:buClr>
              <a:buSzPts val="1723"/>
              <a:buChar char="•"/>
              <a:defRPr sz="1723"/>
            </a:lvl7pPr>
            <a:lvl8pPr indent="-338010" lvl="7" marL="3657600" algn="l">
              <a:spcBef>
                <a:spcPts val="345"/>
              </a:spcBef>
              <a:spcAft>
                <a:spcPts val="0"/>
              </a:spcAft>
              <a:buClr>
                <a:schemeClr val="dk1"/>
              </a:buClr>
              <a:buSzPts val="1723"/>
              <a:buChar char="•"/>
              <a:defRPr sz="1723"/>
            </a:lvl8pPr>
            <a:lvl9pPr indent="-338010" lvl="8" marL="4114800" algn="l">
              <a:spcBef>
                <a:spcPts val="345"/>
              </a:spcBef>
              <a:spcAft>
                <a:spcPts val="0"/>
              </a:spcAft>
              <a:buClr>
                <a:schemeClr val="dk1"/>
              </a:buClr>
              <a:buSzPts val="1723"/>
              <a:buChar char="•"/>
              <a:defRPr sz="1723"/>
            </a:lvl9pPr>
          </a:lstStyle>
          <a:p/>
        </p:txBody>
      </p:sp>
      <p:sp>
        <p:nvSpPr>
          <p:cNvPr id="222" name="Google Shape;222;p46"/>
          <p:cNvSpPr txBox="1"/>
          <p:nvPr>
            <p:ph idx="2" type="body"/>
          </p:nvPr>
        </p:nvSpPr>
        <p:spPr>
          <a:xfrm>
            <a:off x="6582834" y="1763730"/>
            <a:ext cx="5731933" cy="4991100"/>
          </a:xfrm>
          <a:prstGeom prst="rect">
            <a:avLst/>
          </a:prstGeom>
          <a:noFill/>
          <a:ln>
            <a:noFill/>
          </a:ln>
        </p:spPr>
        <p:txBody>
          <a:bodyPr anchorCtr="0" anchor="t" bIns="49100" lIns="98200" spcFirstLastPara="1" rIns="98200" wrap="square" tIns="49100">
            <a:noAutofit/>
          </a:bodyPr>
          <a:lstStyle>
            <a:lvl1pPr indent="-401320" lvl="0" marL="457200" algn="l">
              <a:spcBef>
                <a:spcPts val="544"/>
              </a:spcBef>
              <a:spcAft>
                <a:spcPts val="0"/>
              </a:spcAft>
              <a:buClr>
                <a:schemeClr val="dk1"/>
              </a:buClr>
              <a:buSzPts val="2720"/>
              <a:buChar char="•"/>
              <a:defRPr sz="2720"/>
            </a:lvl1pPr>
            <a:lvl2pPr indent="-378333" lvl="1" marL="914400" algn="l">
              <a:spcBef>
                <a:spcPts val="472"/>
              </a:spcBef>
              <a:spcAft>
                <a:spcPts val="0"/>
              </a:spcAft>
              <a:buClr>
                <a:schemeClr val="dk1"/>
              </a:buClr>
              <a:buSzPts val="2358"/>
              <a:buChar char="–"/>
              <a:defRPr sz="2358"/>
            </a:lvl2pPr>
            <a:lvl3pPr indent="-355345" lvl="2" marL="1371600" algn="l">
              <a:spcBef>
                <a:spcPts val="399"/>
              </a:spcBef>
              <a:spcAft>
                <a:spcPts val="0"/>
              </a:spcAft>
              <a:buClr>
                <a:schemeClr val="dk1"/>
              </a:buClr>
              <a:buSzPts val="1996"/>
              <a:buChar char="•"/>
              <a:defRPr sz="1995"/>
            </a:lvl3pPr>
            <a:lvl4pPr indent="-338010" lvl="3" marL="1828800" algn="l">
              <a:spcBef>
                <a:spcPts val="345"/>
              </a:spcBef>
              <a:spcAft>
                <a:spcPts val="0"/>
              </a:spcAft>
              <a:buClr>
                <a:schemeClr val="dk1"/>
              </a:buClr>
              <a:buSzPts val="1723"/>
              <a:buChar char="–"/>
              <a:defRPr sz="1723"/>
            </a:lvl4pPr>
            <a:lvl5pPr indent="-338010" lvl="4" marL="2286000" algn="l">
              <a:spcBef>
                <a:spcPts val="345"/>
              </a:spcBef>
              <a:spcAft>
                <a:spcPts val="0"/>
              </a:spcAft>
              <a:buClr>
                <a:schemeClr val="dk1"/>
              </a:buClr>
              <a:buSzPts val="1723"/>
              <a:buChar char="»"/>
              <a:defRPr sz="1723"/>
            </a:lvl5pPr>
            <a:lvl6pPr indent="-338010" lvl="5" marL="2743200" algn="l">
              <a:spcBef>
                <a:spcPts val="345"/>
              </a:spcBef>
              <a:spcAft>
                <a:spcPts val="0"/>
              </a:spcAft>
              <a:buClr>
                <a:schemeClr val="dk1"/>
              </a:buClr>
              <a:buSzPts val="1723"/>
              <a:buChar char="•"/>
              <a:defRPr sz="1723"/>
            </a:lvl6pPr>
            <a:lvl7pPr indent="-338010" lvl="6" marL="3200400" algn="l">
              <a:spcBef>
                <a:spcPts val="345"/>
              </a:spcBef>
              <a:spcAft>
                <a:spcPts val="0"/>
              </a:spcAft>
              <a:buClr>
                <a:schemeClr val="dk1"/>
              </a:buClr>
              <a:buSzPts val="1723"/>
              <a:buChar char="•"/>
              <a:defRPr sz="1723"/>
            </a:lvl7pPr>
            <a:lvl8pPr indent="-338010" lvl="7" marL="3657600" algn="l">
              <a:spcBef>
                <a:spcPts val="345"/>
              </a:spcBef>
              <a:spcAft>
                <a:spcPts val="0"/>
              </a:spcAft>
              <a:buClr>
                <a:schemeClr val="dk1"/>
              </a:buClr>
              <a:buSzPts val="1723"/>
              <a:buChar char="•"/>
              <a:defRPr sz="1723"/>
            </a:lvl8pPr>
            <a:lvl9pPr indent="-338010" lvl="8" marL="4114800" algn="l">
              <a:spcBef>
                <a:spcPts val="345"/>
              </a:spcBef>
              <a:spcAft>
                <a:spcPts val="0"/>
              </a:spcAft>
              <a:buClr>
                <a:schemeClr val="dk1"/>
              </a:buClr>
              <a:buSzPts val="1723"/>
              <a:buChar char="•"/>
              <a:defRPr sz="1723"/>
            </a:lvl9pPr>
          </a:lstStyle>
          <a:p/>
        </p:txBody>
      </p:sp>
      <p:sp>
        <p:nvSpPr>
          <p:cNvPr id="223" name="Google Shape;223;p46"/>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6"/>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46"/>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226" name="Shape 226"/>
        <p:cNvGrpSpPr/>
        <p:nvPr/>
      </p:nvGrpSpPr>
      <p:grpSpPr>
        <a:xfrm>
          <a:off x="0" y="0"/>
          <a:ext cx="0" cy="0"/>
          <a:chOff x="0" y="0"/>
          <a:chExt cx="0" cy="0"/>
        </a:xfrm>
      </p:grpSpPr>
      <p:sp>
        <p:nvSpPr>
          <p:cNvPr id="227" name="Google Shape;227;p47"/>
          <p:cNvSpPr txBox="1"/>
          <p:nvPr>
            <p:ph type="title"/>
          </p:nvPr>
        </p:nvSpPr>
        <p:spPr>
          <a:xfrm>
            <a:off x="609632" y="274639"/>
            <a:ext cx="10972800"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3446"/>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47"/>
          <p:cNvSpPr txBox="1"/>
          <p:nvPr>
            <p:ph idx="1" type="body"/>
          </p:nvPr>
        </p:nvSpPr>
        <p:spPr>
          <a:xfrm>
            <a:off x="609606" y="1535135"/>
            <a:ext cx="5386917" cy="639762"/>
          </a:xfrm>
          <a:prstGeom prst="rect">
            <a:avLst/>
          </a:prstGeom>
          <a:noFill/>
          <a:ln>
            <a:noFill/>
          </a:ln>
        </p:spPr>
        <p:txBody>
          <a:bodyPr anchorCtr="0" anchor="b" bIns="49100" lIns="98200" spcFirstLastPara="1" rIns="98200" wrap="square" tIns="49100">
            <a:noAutofit/>
          </a:bodyPr>
          <a:lstStyle>
            <a:lvl1pPr indent="-228600" lvl="0" marL="457200" algn="l">
              <a:spcBef>
                <a:spcPts val="472"/>
              </a:spcBef>
              <a:spcAft>
                <a:spcPts val="0"/>
              </a:spcAft>
              <a:buClr>
                <a:schemeClr val="dk1"/>
              </a:buClr>
              <a:buSzPts val="2358"/>
              <a:buNone/>
              <a:defRPr b="1" sz="2358"/>
            </a:lvl1pPr>
            <a:lvl2pPr indent="-228600" lvl="1" marL="914400" algn="l">
              <a:spcBef>
                <a:spcPts val="399"/>
              </a:spcBef>
              <a:spcAft>
                <a:spcPts val="0"/>
              </a:spcAft>
              <a:buClr>
                <a:schemeClr val="dk1"/>
              </a:buClr>
              <a:buSzPts val="1996"/>
              <a:buNone/>
              <a:defRPr b="1" sz="1995"/>
            </a:lvl2pPr>
            <a:lvl3pPr indent="-228600" lvl="2" marL="1371600" algn="l">
              <a:spcBef>
                <a:spcPts val="345"/>
              </a:spcBef>
              <a:spcAft>
                <a:spcPts val="0"/>
              </a:spcAft>
              <a:buClr>
                <a:schemeClr val="dk1"/>
              </a:buClr>
              <a:buSzPts val="1723"/>
              <a:buNone/>
              <a:defRPr b="1" sz="1723"/>
            </a:lvl3pPr>
            <a:lvl4pPr indent="-228600" lvl="3" marL="1828800" algn="l">
              <a:spcBef>
                <a:spcPts val="308"/>
              </a:spcBef>
              <a:spcAft>
                <a:spcPts val="0"/>
              </a:spcAft>
              <a:buClr>
                <a:schemeClr val="dk1"/>
              </a:buClr>
              <a:buSzPts val="1542"/>
              <a:buNone/>
              <a:defRPr b="1" sz="1542"/>
            </a:lvl4pPr>
            <a:lvl5pPr indent="-228600" lvl="4" marL="2286000" algn="l">
              <a:spcBef>
                <a:spcPts val="308"/>
              </a:spcBef>
              <a:spcAft>
                <a:spcPts val="0"/>
              </a:spcAft>
              <a:buClr>
                <a:schemeClr val="dk1"/>
              </a:buClr>
              <a:buSzPts val="1542"/>
              <a:buNone/>
              <a:defRPr b="1" sz="1542"/>
            </a:lvl5pPr>
            <a:lvl6pPr indent="-228600" lvl="5" marL="2743200" algn="l">
              <a:spcBef>
                <a:spcPts val="308"/>
              </a:spcBef>
              <a:spcAft>
                <a:spcPts val="0"/>
              </a:spcAft>
              <a:buClr>
                <a:schemeClr val="dk1"/>
              </a:buClr>
              <a:buSzPts val="1542"/>
              <a:buNone/>
              <a:defRPr b="1" sz="1542"/>
            </a:lvl6pPr>
            <a:lvl7pPr indent="-228600" lvl="6" marL="3200400" algn="l">
              <a:spcBef>
                <a:spcPts val="308"/>
              </a:spcBef>
              <a:spcAft>
                <a:spcPts val="0"/>
              </a:spcAft>
              <a:buClr>
                <a:schemeClr val="dk1"/>
              </a:buClr>
              <a:buSzPts val="1542"/>
              <a:buNone/>
              <a:defRPr b="1" sz="1542"/>
            </a:lvl7pPr>
            <a:lvl8pPr indent="-228600" lvl="7" marL="3657600" algn="l">
              <a:spcBef>
                <a:spcPts val="308"/>
              </a:spcBef>
              <a:spcAft>
                <a:spcPts val="0"/>
              </a:spcAft>
              <a:buClr>
                <a:schemeClr val="dk1"/>
              </a:buClr>
              <a:buSzPts val="1542"/>
              <a:buNone/>
              <a:defRPr b="1" sz="1542"/>
            </a:lvl8pPr>
            <a:lvl9pPr indent="-228600" lvl="8" marL="4114800" algn="l">
              <a:spcBef>
                <a:spcPts val="308"/>
              </a:spcBef>
              <a:spcAft>
                <a:spcPts val="0"/>
              </a:spcAft>
              <a:buClr>
                <a:schemeClr val="dk1"/>
              </a:buClr>
              <a:buSzPts val="1542"/>
              <a:buNone/>
              <a:defRPr b="1" sz="1542"/>
            </a:lvl9pPr>
          </a:lstStyle>
          <a:p/>
        </p:txBody>
      </p:sp>
      <p:sp>
        <p:nvSpPr>
          <p:cNvPr id="229" name="Google Shape;229;p47"/>
          <p:cNvSpPr txBox="1"/>
          <p:nvPr>
            <p:ph idx="2" type="body"/>
          </p:nvPr>
        </p:nvSpPr>
        <p:spPr>
          <a:xfrm>
            <a:off x="609606" y="2174875"/>
            <a:ext cx="5386917" cy="3951288"/>
          </a:xfrm>
          <a:prstGeom prst="rect">
            <a:avLst/>
          </a:prstGeom>
          <a:noFill/>
          <a:ln>
            <a:noFill/>
          </a:ln>
        </p:spPr>
        <p:txBody>
          <a:bodyPr anchorCtr="0" anchor="t" bIns="49100" lIns="98200" spcFirstLastPara="1" rIns="98200" wrap="square" tIns="49100">
            <a:noAutofit/>
          </a:bodyPr>
          <a:lstStyle>
            <a:lvl1pPr indent="-378333" lvl="0" marL="457200" algn="l">
              <a:spcBef>
                <a:spcPts val="472"/>
              </a:spcBef>
              <a:spcAft>
                <a:spcPts val="0"/>
              </a:spcAft>
              <a:buClr>
                <a:schemeClr val="dk1"/>
              </a:buClr>
              <a:buSzPts val="2358"/>
              <a:buChar char="•"/>
              <a:defRPr sz="2358"/>
            </a:lvl1pPr>
            <a:lvl2pPr indent="-355346" lvl="1" marL="914400" algn="l">
              <a:spcBef>
                <a:spcPts val="399"/>
              </a:spcBef>
              <a:spcAft>
                <a:spcPts val="0"/>
              </a:spcAft>
              <a:buClr>
                <a:schemeClr val="dk1"/>
              </a:buClr>
              <a:buSzPts val="1996"/>
              <a:buChar char="–"/>
              <a:defRPr sz="1995"/>
            </a:lvl2pPr>
            <a:lvl3pPr indent="-338010" lvl="2" marL="1371600" algn="l">
              <a:spcBef>
                <a:spcPts val="345"/>
              </a:spcBef>
              <a:spcAft>
                <a:spcPts val="0"/>
              </a:spcAft>
              <a:buClr>
                <a:schemeClr val="dk1"/>
              </a:buClr>
              <a:buSzPts val="1723"/>
              <a:buChar char="•"/>
              <a:defRPr sz="1723"/>
            </a:lvl3pPr>
            <a:lvl4pPr indent="-326517" lvl="3" marL="1828800" algn="l">
              <a:spcBef>
                <a:spcPts val="308"/>
              </a:spcBef>
              <a:spcAft>
                <a:spcPts val="0"/>
              </a:spcAft>
              <a:buClr>
                <a:schemeClr val="dk1"/>
              </a:buClr>
              <a:buSzPts val="1542"/>
              <a:buChar char="–"/>
              <a:defRPr sz="1542"/>
            </a:lvl4pPr>
            <a:lvl5pPr indent="-326517" lvl="4" marL="2286000" algn="l">
              <a:spcBef>
                <a:spcPts val="308"/>
              </a:spcBef>
              <a:spcAft>
                <a:spcPts val="0"/>
              </a:spcAft>
              <a:buClr>
                <a:schemeClr val="dk1"/>
              </a:buClr>
              <a:buSzPts val="1542"/>
              <a:buChar char="»"/>
              <a:defRPr sz="1542"/>
            </a:lvl5pPr>
            <a:lvl6pPr indent="-326517" lvl="5" marL="2743200" algn="l">
              <a:spcBef>
                <a:spcPts val="308"/>
              </a:spcBef>
              <a:spcAft>
                <a:spcPts val="0"/>
              </a:spcAft>
              <a:buClr>
                <a:schemeClr val="dk1"/>
              </a:buClr>
              <a:buSzPts val="1542"/>
              <a:buChar char="•"/>
              <a:defRPr sz="1542"/>
            </a:lvl6pPr>
            <a:lvl7pPr indent="-326517" lvl="6" marL="3200400" algn="l">
              <a:spcBef>
                <a:spcPts val="308"/>
              </a:spcBef>
              <a:spcAft>
                <a:spcPts val="0"/>
              </a:spcAft>
              <a:buClr>
                <a:schemeClr val="dk1"/>
              </a:buClr>
              <a:buSzPts val="1542"/>
              <a:buChar char="•"/>
              <a:defRPr sz="1542"/>
            </a:lvl7pPr>
            <a:lvl8pPr indent="-326516" lvl="7" marL="3657600" algn="l">
              <a:spcBef>
                <a:spcPts val="308"/>
              </a:spcBef>
              <a:spcAft>
                <a:spcPts val="0"/>
              </a:spcAft>
              <a:buClr>
                <a:schemeClr val="dk1"/>
              </a:buClr>
              <a:buSzPts val="1542"/>
              <a:buChar char="•"/>
              <a:defRPr sz="1542"/>
            </a:lvl8pPr>
            <a:lvl9pPr indent="-326516" lvl="8" marL="4114800" algn="l">
              <a:spcBef>
                <a:spcPts val="308"/>
              </a:spcBef>
              <a:spcAft>
                <a:spcPts val="0"/>
              </a:spcAft>
              <a:buClr>
                <a:schemeClr val="dk1"/>
              </a:buClr>
              <a:buSzPts val="1542"/>
              <a:buChar char="•"/>
              <a:defRPr sz="1542"/>
            </a:lvl9pPr>
          </a:lstStyle>
          <a:p/>
        </p:txBody>
      </p:sp>
      <p:sp>
        <p:nvSpPr>
          <p:cNvPr id="230" name="Google Shape;230;p47"/>
          <p:cNvSpPr txBox="1"/>
          <p:nvPr>
            <p:ph idx="3" type="body"/>
          </p:nvPr>
        </p:nvSpPr>
        <p:spPr>
          <a:xfrm>
            <a:off x="6193408" y="1535135"/>
            <a:ext cx="5389033" cy="639762"/>
          </a:xfrm>
          <a:prstGeom prst="rect">
            <a:avLst/>
          </a:prstGeom>
          <a:noFill/>
          <a:ln>
            <a:noFill/>
          </a:ln>
        </p:spPr>
        <p:txBody>
          <a:bodyPr anchorCtr="0" anchor="b" bIns="49100" lIns="98200" spcFirstLastPara="1" rIns="98200" wrap="square" tIns="49100">
            <a:noAutofit/>
          </a:bodyPr>
          <a:lstStyle>
            <a:lvl1pPr indent="-228600" lvl="0" marL="457200" algn="l">
              <a:spcBef>
                <a:spcPts val="472"/>
              </a:spcBef>
              <a:spcAft>
                <a:spcPts val="0"/>
              </a:spcAft>
              <a:buClr>
                <a:schemeClr val="dk1"/>
              </a:buClr>
              <a:buSzPts val="2358"/>
              <a:buNone/>
              <a:defRPr b="1" sz="2358"/>
            </a:lvl1pPr>
            <a:lvl2pPr indent="-228600" lvl="1" marL="914400" algn="l">
              <a:spcBef>
                <a:spcPts val="399"/>
              </a:spcBef>
              <a:spcAft>
                <a:spcPts val="0"/>
              </a:spcAft>
              <a:buClr>
                <a:schemeClr val="dk1"/>
              </a:buClr>
              <a:buSzPts val="1996"/>
              <a:buNone/>
              <a:defRPr b="1" sz="1995"/>
            </a:lvl2pPr>
            <a:lvl3pPr indent="-228600" lvl="2" marL="1371600" algn="l">
              <a:spcBef>
                <a:spcPts val="345"/>
              </a:spcBef>
              <a:spcAft>
                <a:spcPts val="0"/>
              </a:spcAft>
              <a:buClr>
                <a:schemeClr val="dk1"/>
              </a:buClr>
              <a:buSzPts val="1723"/>
              <a:buNone/>
              <a:defRPr b="1" sz="1723"/>
            </a:lvl3pPr>
            <a:lvl4pPr indent="-228600" lvl="3" marL="1828800" algn="l">
              <a:spcBef>
                <a:spcPts val="308"/>
              </a:spcBef>
              <a:spcAft>
                <a:spcPts val="0"/>
              </a:spcAft>
              <a:buClr>
                <a:schemeClr val="dk1"/>
              </a:buClr>
              <a:buSzPts val="1542"/>
              <a:buNone/>
              <a:defRPr b="1" sz="1542"/>
            </a:lvl4pPr>
            <a:lvl5pPr indent="-228600" lvl="4" marL="2286000" algn="l">
              <a:spcBef>
                <a:spcPts val="308"/>
              </a:spcBef>
              <a:spcAft>
                <a:spcPts val="0"/>
              </a:spcAft>
              <a:buClr>
                <a:schemeClr val="dk1"/>
              </a:buClr>
              <a:buSzPts val="1542"/>
              <a:buNone/>
              <a:defRPr b="1" sz="1542"/>
            </a:lvl5pPr>
            <a:lvl6pPr indent="-228600" lvl="5" marL="2743200" algn="l">
              <a:spcBef>
                <a:spcPts val="308"/>
              </a:spcBef>
              <a:spcAft>
                <a:spcPts val="0"/>
              </a:spcAft>
              <a:buClr>
                <a:schemeClr val="dk1"/>
              </a:buClr>
              <a:buSzPts val="1542"/>
              <a:buNone/>
              <a:defRPr b="1" sz="1542"/>
            </a:lvl6pPr>
            <a:lvl7pPr indent="-228600" lvl="6" marL="3200400" algn="l">
              <a:spcBef>
                <a:spcPts val="308"/>
              </a:spcBef>
              <a:spcAft>
                <a:spcPts val="0"/>
              </a:spcAft>
              <a:buClr>
                <a:schemeClr val="dk1"/>
              </a:buClr>
              <a:buSzPts val="1542"/>
              <a:buNone/>
              <a:defRPr b="1" sz="1542"/>
            </a:lvl7pPr>
            <a:lvl8pPr indent="-228600" lvl="7" marL="3657600" algn="l">
              <a:spcBef>
                <a:spcPts val="308"/>
              </a:spcBef>
              <a:spcAft>
                <a:spcPts val="0"/>
              </a:spcAft>
              <a:buClr>
                <a:schemeClr val="dk1"/>
              </a:buClr>
              <a:buSzPts val="1542"/>
              <a:buNone/>
              <a:defRPr b="1" sz="1542"/>
            </a:lvl8pPr>
            <a:lvl9pPr indent="-228600" lvl="8" marL="4114800" algn="l">
              <a:spcBef>
                <a:spcPts val="308"/>
              </a:spcBef>
              <a:spcAft>
                <a:spcPts val="0"/>
              </a:spcAft>
              <a:buClr>
                <a:schemeClr val="dk1"/>
              </a:buClr>
              <a:buSzPts val="1542"/>
              <a:buNone/>
              <a:defRPr b="1" sz="1542"/>
            </a:lvl9pPr>
          </a:lstStyle>
          <a:p/>
        </p:txBody>
      </p:sp>
      <p:sp>
        <p:nvSpPr>
          <p:cNvPr id="231" name="Google Shape;231;p47"/>
          <p:cNvSpPr txBox="1"/>
          <p:nvPr>
            <p:ph idx="4" type="body"/>
          </p:nvPr>
        </p:nvSpPr>
        <p:spPr>
          <a:xfrm>
            <a:off x="6193408" y="2174875"/>
            <a:ext cx="5389033" cy="3951288"/>
          </a:xfrm>
          <a:prstGeom prst="rect">
            <a:avLst/>
          </a:prstGeom>
          <a:noFill/>
          <a:ln>
            <a:noFill/>
          </a:ln>
        </p:spPr>
        <p:txBody>
          <a:bodyPr anchorCtr="0" anchor="t" bIns="49100" lIns="98200" spcFirstLastPara="1" rIns="98200" wrap="square" tIns="49100">
            <a:noAutofit/>
          </a:bodyPr>
          <a:lstStyle>
            <a:lvl1pPr indent="-378333" lvl="0" marL="457200" algn="l">
              <a:spcBef>
                <a:spcPts val="472"/>
              </a:spcBef>
              <a:spcAft>
                <a:spcPts val="0"/>
              </a:spcAft>
              <a:buClr>
                <a:schemeClr val="dk1"/>
              </a:buClr>
              <a:buSzPts val="2358"/>
              <a:buChar char="•"/>
              <a:defRPr sz="2358"/>
            </a:lvl1pPr>
            <a:lvl2pPr indent="-355346" lvl="1" marL="914400" algn="l">
              <a:spcBef>
                <a:spcPts val="399"/>
              </a:spcBef>
              <a:spcAft>
                <a:spcPts val="0"/>
              </a:spcAft>
              <a:buClr>
                <a:schemeClr val="dk1"/>
              </a:buClr>
              <a:buSzPts val="1996"/>
              <a:buChar char="–"/>
              <a:defRPr sz="1995"/>
            </a:lvl2pPr>
            <a:lvl3pPr indent="-338010" lvl="2" marL="1371600" algn="l">
              <a:spcBef>
                <a:spcPts val="345"/>
              </a:spcBef>
              <a:spcAft>
                <a:spcPts val="0"/>
              </a:spcAft>
              <a:buClr>
                <a:schemeClr val="dk1"/>
              </a:buClr>
              <a:buSzPts val="1723"/>
              <a:buChar char="•"/>
              <a:defRPr sz="1723"/>
            </a:lvl3pPr>
            <a:lvl4pPr indent="-326517" lvl="3" marL="1828800" algn="l">
              <a:spcBef>
                <a:spcPts val="308"/>
              </a:spcBef>
              <a:spcAft>
                <a:spcPts val="0"/>
              </a:spcAft>
              <a:buClr>
                <a:schemeClr val="dk1"/>
              </a:buClr>
              <a:buSzPts val="1542"/>
              <a:buChar char="–"/>
              <a:defRPr sz="1542"/>
            </a:lvl4pPr>
            <a:lvl5pPr indent="-326517" lvl="4" marL="2286000" algn="l">
              <a:spcBef>
                <a:spcPts val="308"/>
              </a:spcBef>
              <a:spcAft>
                <a:spcPts val="0"/>
              </a:spcAft>
              <a:buClr>
                <a:schemeClr val="dk1"/>
              </a:buClr>
              <a:buSzPts val="1542"/>
              <a:buChar char="»"/>
              <a:defRPr sz="1542"/>
            </a:lvl5pPr>
            <a:lvl6pPr indent="-326517" lvl="5" marL="2743200" algn="l">
              <a:spcBef>
                <a:spcPts val="308"/>
              </a:spcBef>
              <a:spcAft>
                <a:spcPts val="0"/>
              </a:spcAft>
              <a:buClr>
                <a:schemeClr val="dk1"/>
              </a:buClr>
              <a:buSzPts val="1542"/>
              <a:buChar char="•"/>
              <a:defRPr sz="1542"/>
            </a:lvl6pPr>
            <a:lvl7pPr indent="-326517" lvl="6" marL="3200400" algn="l">
              <a:spcBef>
                <a:spcPts val="308"/>
              </a:spcBef>
              <a:spcAft>
                <a:spcPts val="0"/>
              </a:spcAft>
              <a:buClr>
                <a:schemeClr val="dk1"/>
              </a:buClr>
              <a:buSzPts val="1542"/>
              <a:buChar char="•"/>
              <a:defRPr sz="1542"/>
            </a:lvl7pPr>
            <a:lvl8pPr indent="-326516" lvl="7" marL="3657600" algn="l">
              <a:spcBef>
                <a:spcPts val="308"/>
              </a:spcBef>
              <a:spcAft>
                <a:spcPts val="0"/>
              </a:spcAft>
              <a:buClr>
                <a:schemeClr val="dk1"/>
              </a:buClr>
              <a:buSzPts val="1542"/>
              <a:buChar char="•"/>
              <a:defRPr sz="1542"/>
            </a:lvl8pPr>
            <a:lvl9pPr indent="-326516" lvl="8" marL="4114800" algn="l">
              <a:spcBef>
                <a:spcPts val="308"/>
              </a:spcBef>
              <a:spcAft>
                <a:spcPts val="0"/>
              </a:spcAft>
              <a:buClr>
                <a:schemeClr val="dk1"/>
              </a:buClr>
              <a:buSzPts val="1542"/>
              <a:buChar char="•"/>
              <a:defRPr sz="1542"/>
            </a:lvl9pPr>
          </a:lstStyle>
          <a:p/>
        </p:txBody>
      </p:sp>
      <p:sp>
        <p:nvSpPr>
          <p:cNvPr id="232" name="Google Shape;232;p47"/>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7"/>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7"/>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235" name="Shape 235"/>
        <p:cNvGrpSpPr/>
        <p:nvPr/>
      </p:nvGrpSpPr>
      <p:grpSpPr>
        <a:xfrm>
          <a:off x="0" y="0"/>
          <a:ext cx="0" cy="0"/>
          <a:chOff x="0" y="0"/>
          <a:chExt cx="0" cy="0"/>
        </a:xfrm>
      </p:grpSpPr>
      <p:sp>
        <p:nvSpPr>
          <p:cNvPr id="236" name="Google Shape;236;p48"/>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48"/>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48"/>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48"/>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240" name="Shape 240"/>
        <p:cNvGrpSpPr/>
        <p:nvPr/>
      </p:nvGrpSpPr>
      <p:grpSpPr>
        <a:xfrm>
          <a:off x="0" y="0"/>
          <a:ext cx="0" cy="0"/>
          <a:chOff x="0" y="0"/>
          <a:chExt cx="0" cy="0"/>
        </a:xfrm>
      </p:grpSpPr>
      <p:sp>
        <p:nvSpPr>
          <p:cNvPr id="241" name="Google Shape;241;p49"/>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49"/>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49"/>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244" name="Shape 244"/>
        <p:cNvGrpSpPr/>
        <p:nvPr/>
      </p:nvGrpSpPr>
      <p:grpSpPr>
        <a:xfrm>
          <a:off x="0" y="0"/>
          <a:ext cx="0" cy="0"/>
          <a:chOff x="0" y="0"/>
          <a:chExt cx="0" cy="0"/>
        </a:xfrm>
      </p:grpSpPr>
      <p:sp>
        <p:nvSpPr>
          <p:cNvPr id="245" name="Google Shape;245;p50"/>
          <p:cNvSpPr txBox="1"/>
          <p:nvPr>
            <p:ph type="title"/>
          </p:nvPr>
        </p:nvSpPr>
        <p:spPr>
          <a:xfrm>
            <a:off x="609605" y="273065"/>
            <a:ext cx="4011084" cy="1162050"/>
          </a:xfrm>
          <a:prstGeom prst="rect">
            <a:avLst/>
          </a:prstGeom>
          <a:noFill/>
          <a:ln>
            <a:noFill/>
          </a:ln>
        </p:spPr>
        <p:txBody>
          <a:bodyPr anchorCtr="0" anchor="b" bIns="49100" lIns="98200" spcFirstLastPara="1" rIns="98200" wrap="square" tIns="49100">
            <a:noAutofit/>
          </a:bodyPr>
          <a:lstStyle>
            <a:lvl1pPr lvl="0" algn="l">
              <a:spcBef>
                <a:spcPts val="0"/>
              </a:spcBef>
              <a:spcAft>
                <a:spcPts val="0"/>
              </a:spcAft>
              <a:buClr>
                <a:schemeClr val="lt1"/>
              </a:buClr>
              <a:buSzPts val="1996"/>
              <a:buFont typeface="Century Gothic"/>
              <a:buNone/>
              <a:defRPr b="1" sz="19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0"/>
          <p:cNvSpPr txBox="1"/>
          <p:nvPr>
            <p:ph idx="1" type="body"/>
          </p:nvPr>
        </p:nvSpPr>
        <p:spPr>
          <a:xfrm>
            <a:off x="4766733" y="273070"/>
            <a:ext cx="6815667" cy="5853113"/>
          </a:xfrm>
          <a:prstGeom prst="rect">
            <a:avLst/>
          </a:prstGeom>
          <a:noFill/>
          <a:ln>
            <a:noFill/>
          </a:ln>
        </p:spPr>
        <p:txBody>
          <a:bodyPr anchorCtr="0" anchor="t" bIns="49100" lIns="98200" spcFirstLastPara="1" rIns="98200" wrap="square" tIns="49100">
            <a:noAutofit/>
          </a:bodyPr>
          <a:lstStyle>
            <a:lvl1pPr indent="-430149" lvl="0" marL="457200" algn="l">
              <a:spcBef>
                <a:spcPts val="635"/>
              </a:spcBef>
              <a:spcAft>
                <a:spcPts val="0"/>
              </a:spcAft>
              <a:buClr>
                <a:schemeClr val="dk1"/>
              </a:buClr>
              <a:buSzPts val="3174"/>
              <a:buChar char="•"/>
              <a:defRPr sz="3174"/>
            </a:lvl1pPr>
            <a:lvl2pPr indent="-401319" lvl="1" marL="914400" algn="l">
              <a:spcBef>
                <a:spcPts val="544"/>
              </a:spcBef>
              <a:spcAft>
                <a:spcPts val="0"/>
              </a:spcAft>
              <a:buClr>
                <a:schemeClr val="dk1"/>
              </a:buClr>
              <a:buSzPts val="2720"/>
              <a:buChar char="–"/>
              <a:defRPr sz="2720"/>
            </a:lvl2pPr>
            <a:lvl3pPr indent="-378333" lvl="2" marL="1371600" algn="l">
              <a:spcBef>
                <a:spcPts val="472"/>
              </a:spcBef>
              <a:spcAft>
                <a:spcPts val="0"/>
              </a:spcAft>
              <a:buClr>
                <a:schemeClr val="dk1"/>
              </a:buClr>
              <a:buSzPts val="2358"/>
              <a:buChar char="•"/>
              <a:defRPr sz="2358"/>
            </a:lvl3pPr>
            <a:lvl4pPr indent="-355345" lvl="3" marL="1828800" algn="l">
              <a:spcBef>
                <a:spcPts val="399"/>
              </a:spcBef>
              <a:spcAft>
                <a:spcPts val="0"/>
              </a:spcAft>
              <a:buClr>
                <a:schemeClr val="dk1"/>
              </a:buClr>
              <a:buSzPts val="1996"/>
              <a:buChar char="–"/>
              <a:defRPr sz="1995"/>
            </a:lvl4pPr>
            <a:lvl5pPr indent="-355345" lvl="4" marL="2286000" algn="l">
              <a:spcBef>
                <a:spcPts val="399"/>
              </a:spcBef>
              <a:spcAft>
                <a:spcPts val="0"/>
              </a:spcAft>
              <a:buClr>
                <a:schemeClr val="dk1"/>
              </a:buClr>
              <a:buSzPts val="1996"/>
              <a:buChar char="»"/>
              <a:defRPr sz="1995"/>
            </a:lvl5pPr>
            <a:lvl6pPr indent="-355345" lvl="5" marL="2743200" algn="l">
              <a:spcBef>
                <a:spcPts val="399"/>
              </a:spcBef>
              <a:spcAft>
                <a:spcPts val="0"/>
              </a:spcAft>
              <a:buClr>
                <a:schemeClr val="dk1"/>
              </a:buClr>
              <a:buSzPts val="1996"/>
              <a:buChar char="•"/>
              <a:defRPr sz="1995"/>
            </a:lvl6pPr>
            <a:lvl7pPr indent="-355345" lvl="6" marL="3200400" algn="l">
              <a:spcBef>
                <a:spcPts val="399"/>
              </a:spcBef>
              <a:spcAft>
                <a:spcPts val="0"/>
              </a:spcAft>
              <a:buClr>
                <a:schemeClr val="dk1"/>
              </a:buClr>
              <a:buSzPts val="1996"/>
              <a:buChar char="•"/>
              <a:defRPr sz="1995"/>
            </a:lvl7pPr>
            <a:lvl8pPr indent="-355346" lvl="7" marL="3657600" algn="l">
              <a:spcBef>
                <a:spcPts val="399"/>
              </a:spcBef>
              <a:spcAft>
                <a:spcPts val="0"/>
              </a:spcAft>
              <a:buClr>
                <a:schemeClr val="dk1"/>
              </a:buClr>
              <a:buSzPts val="1996"/>
              <a:buChar char="•"/>
              <a:defRPr sz="1995"/>
            </a:lvl8pPr>
            <a:lvl9pPr indent="-355346" lvl="8" marL="4114800" algn="l">
              <a:spcBef>
                <a:spcPts val="399"/>
              </a:spcBef>
              <a:spcAft>
                <a:spcPts val="0"/>
              </a:spcAft>
              <a:buClr>
                <a:schemeClr val="dk1"/>
              </a:buClr>
              <a:buSzPts val="1996"/>
              <a:buChar char="•"/>
              <a:defRPr sz="1995"/>
            </a:lvl9pPr>
          </a:lstStyle>
          <a:p/>
        </p:txBody>
      </p:sp>
      <p:sp>
        <p:nvSpPr>
          <p:cNvPr id="247" name="Google Shape;247;p50"/>
          <p:cNvSpPr txBox="1"/>
          <p:nvPr>
            <p:ph idx="2" type="body"/>
          </p:nvPr>
        </p:nvSpPr>
        <p:spPr>
          <a:xfrm>
            <a:off x="609605" y="1435103"/>
            <a:ext cx="4011084" cy="4691063"/>
          </a:xfrm>
          <a:prstGeom prst="rect">
            <a:avLst/>
          </a:prstGeom>
          <a:noFill/>
          <a:ln>
            <a:noFill/>
          </a:ln>
        </p:spPr>
        <p:txBody>
          <a:bodyPr anchorCtr="0" anchor="t" bIns="49100" lIns="98200" spcFirstLastPara="1" rIns="98200" wrap="square" tIns="49100">
            <a:noAutofit/>
          </a:bodyPr>
          <a:lstStyle>
            <a:lvl1pPr indent="-228600" lvl="0" marL="457200" algn="l">
              <a:spcBef>
                <a:spcPts val="272"/>
              </a:spcBef>
              <a:spcAft>
                <a:spcPts val="0"/>
              </a:spcAft>
              <a:buClr>
                <a:schemeClr val="dk1"/>
              </a:buClr>
              <a:buSzPts val="1361"/>
              <a:buNone/>
              <a:defRPr sz="1361"/>
            </a:lvl1pPr>
            <a:lvl2pPr indent="-228600" lvl="1" marL="914400" algn="l">
              <a:spcBef>
                <a:spcPts val="236"/>
              </a:spcBef>
              <a:spcAft>
                <a:spcPts val="0"/>
              </a:spcAft>
              <a:buClr>
                <a:schemeClr val="dk1"/>
              </a:buClr>
              <a:buSzPts val="1180"/>
              <a:buNone/>
              <a:defRPr sz="1180"/>
            </a:lvl2pPr>
            <a:lvl3pPr indent="-228600" lvl="2" marL="1371600" algn="l">
              <a:spcBef>
                <a:spcPts val="181"/>
              </a:spcBef>
              <a:spcAft>
                <a:spcPts val="0"/>
              </a:spcAft>
              <a:buClr>
                <a:schemeClr val="dk1"/>
              </a:buClr>
              <a:buSzPts val="907"/>
              <a:buNone/>
              <a:defRPr sz="907"/>
            </a:lvl3pPr>
            <a:lvl4pPr indent="-228600" lvl="3" marL="1828800" algn="l">
              <a:spcBef>
                <a:spcPts val="181"/>
              </a:spcBef>
              <a:spcAft>
                <a:spcPts val="0"/>
              </a:spcAft>
              <a:buClr>
                <a:schemeClr val="dk1"/>
              </a:buClr>
              <a:buSzPts val="907"/>
              <a:buNone/>
              <a:defRPr sz="907"/>
            </a:lvl4pPr>
            <a:lvl5pPr indent="-228600" lvl="4" marL="2286000" algn="l">
              <a:spcBef>
                <a:spcPts val="181"/>
              </a:spcBef>
              <a:spcAft>
                <a:spcPts val="0"/>
              </a:spcAft>
              <a:buClr>
                <a:schemeClr val="dk1"/>
              </a:buClr>
              <a:buSzPts val="907"/>
              <a:buNone/>
              <a:defRPr sz="907"/>
            </a:lvl5pPr>
            <a:lvl6pPr indent="-228600" lvl="5" marL="2743200" algn="l">
              <a:spcBef>
                <a:spcPts val="181"/>
              </a:spcBef>
              <a:spcAft>
                <a:spcPts val="0"/>
              </a:spcAft>
              <a:buClr>
                <a:schemeClr val="dk1"/>
              </a:buClr>
              <a:buSzPts val="907"/>
              <a:buNone/>
              <a:defRPr sz="907"/>
            </a:lvl6pPr>
            <a:lvl7pPr indent="-228600" lvl="6" marL="3200400" algn="l">
              <a:spcBef>
                <a:spcPts val="181"/>
              </a:spcBef>
              <a:spcAft>
                <a:spcPts val="0"/>
              </a:spcAft>
              <a:buClr>
                <a:schemeClr val="dk1"/>
              </a:buClr>
              <a:buSzPts val="907"/>
              <a:buNone/>
              <a:defRPr sz="907"/>
            </a:lvl7pPr>
            <a:lvl8pPr indent="-228600" lvl="7" marL="3657600" algn="l">
              <a:spcBef>
                <a:spcPts val="181"/>
              </a:spcBef>
              <a:spcAft>
                <a:spcPts val="0"/>
              </a:spcAft>
              <a:buClr>
                <a:schemeClr val="dk1"/>
              </a:buClr>
              <a:buSzPts val="907"/>
              <a:buNone/>
              <a:defRPr sz="907"/>
            </a:lvl8pPr>
            <a:lvl9pPr indent="-228600" lvl="8" marL="4114800" algn="l">
              <a:spcBef>
                <a:spcPts val="181"/>
              </a:spcBef>
              <a:spcAft>
                <a:spcPts val="0"/>
              </a:spcAft>
              <a:buClr>
                <a:schemeClr val="dk1"/>
              </a:buClr>
              <a:buSzPts val="907"/>
              <a:buNone/>
              <a:defRPr sz="907"/>
            </a:lvl9pPr>
          </a:lstStyle>
          <a:p/>
        </p:txBody>
      </p:sp>
      <p:sp>
        <p:nvSpPr>
          <p:cNvPr id="248" name="Google Shape;248;p50"/>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0"/>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50"/>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251" name="Shape 251"/>
        <p:cNvGrpSpPr/>
        <p:nvPr/>
      </p:nvGrpSpPr>
      <p:grpSpPr>
        <a:xfrm>
          <a:off x="0" y="0"/>
          <a:ext cx="0" cy="0"/>
          <a:chOff x="0" y="0"/>
          <a:chExt cx="0" cy="0"/>
        </a:xfrm>
      </p:grpSpPr>
      <p:sp>
        <p:nvSpPr>
          <p:cNvPr id="252" name="Google Shape;252;p51"/>
          <p:cNvSpPr txBox="1"/>
          <p:nvPr>
            <p:ph type="title"/>
          </p:nvPr>
        </p:nvSpPr>
        <p:spPr>
          <a:xfrm>
            <a:off x="2389717" y="4800619"/>
            <a:ext cx="7315200" cy="566738"/>
          </a:xfrm>
          <a:prstGeom prst="rect">
            <a:avLst/>
          </a:prstGeom>
          <a:noFill/>
          <a:ln>
            <a:noFill/>
          </a:ln>
        </p:spPr>
        <p:txBody>
          <a:bodyPr anchorCtr="0" anchor="b" bIns="49100" lIns="98200" spcFirstLastPara="1" rIns="98200" wrap="square" tIns="49100">
            <a:noAutofit/>
          </a:bodyPr>
          <a:lstStyle>
            <a:lvl1pPr lvl="0" algn="l">
              <a:spcBef>
                <a:spcPts val="0"/>
              </a:spcBef>
              <a:spcAft>
                <a:spcPts val="0"/>
              </a:spcAft>
              <a:buClr>
                <a:schemeClr val="lt1"/>
              </a:buClr>
              <a:buSzPts val="1996"/>
              <a:buFont typeface="Century Gothic"/>
              <a:buNone/>
              <a:defRPr b="1" sz="19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51"/>
          <p:cNvSpPr/>
          <p:nvPr>
            <p:ph idx="2" type="pic"/>
          </p:nvPr>
        </p:nvSpPr>
        <p:spPr>
          <a:xfrm>
            <a:off x="2389717" y="612775"/>
            <a:ext cx="7315200" cy="4114800"/>
          </a:xfrm>
          <a:prstGeom prst="rect">
            <a:avLst/>
          </a:prstGeom>
          <a:noFill/>
          <a:ln>
            <a:noFill/>
          </a:ln>
        </p:spPr>
        <p:txBody>
          <a:bodyPr anchorCtr="0" anchor="t" bIns="49100" lIns="98200" spcFirstLastPara="1" rIns="98200" wrap="square" tIns="49100">
            <a:noAutofit/>
          </a:bodyPr>
          <a:lstStyle>
            <a:lvl1pPr lvl="0" marR="0" rtl="0" algn="l">
              <a:spcBef>
                <a:spcPts val="635"/>
              </a:spcBef>
              <a:spcAft>
                <a:spcPts val="0"/>
              </a:spcAft>
              <a:buClr>
                <a:schemeClr val="dk1"/>
              </a:buClr>
              <a:buSzPts val="3174"/>
              <a:buFont typeface="Arial"/>
              <a:buNone/>
              <a:defRPr b="0" i="0" sz="3174" u="none" cap="none" strike="noStrike">
                <a:solidFill>
                  <a:schemeClr val="dk1"/>
                </a:solidFill>
                <a:latin typeface="Century Gothic"/>
                <a:ea typeface="Century Gothic"/>
                <a:cs typeface="Century Gothic"/>
                <a:sym typeface="Century Gothic"/>
              </a:defRPr>
            </a:lvl1pPr>
            <a:lvl2pPr lvl="1" marR="0" rtl="0" algn="l">
              <a:spcBef>
                <a:spcPts val="544"/>
              </a:spcBef>
              <a:spcAft>
                <a:spcPts val="0"/>
              </a:spcAft>
              <a:buClr>
                <a:schemeClr val="dk1"/>
              </a:buClr>
              <a:buSzPts val="2720"/>
              <a:buFont typeface="Arial"/>
              <a:buNone/>
              <a:defRPr b="0" i="0" sz="2720" u="none" cap="none" strike="noStrike">
                <a:solidFill>
                  <a:schemeClr val="dk1"/>
                </a:solidFill>
                <a:latin typeface="Century Gothic"/>
                <a:ea typeface="Century Gothic"/>
                <a:cs typeface="Century Gothic"/>
                <a:sym typeface="Century Gothic"/>
              </a:defRPr>
            </a:lvl2pPr>
            <a:lvl3pPr lvl="2" marR="0" rtl="0" algn="l">
              <a:spcBef>
                <a:spcPts val="472"/>
              </a:spcBef>
              <a:spcAft>
                <a:spcPts val="0"/>
              </a:spcAft>
              <a:buClr>
                <a:schemeClr val="dk1"/>
              </a:buClr>
              <a:buSzPts val="2358"/>
              <a:buFont typeface="Arial"/>
              <a:buNone/>
              <a:defRPr b="0" i="0" sz="2358" u="none" cap="none" strike="noStrike">
                <a:solidFill>
                  <a:schemeClr val="dk1"/>
                </a:solidFill>
                <a:latin typeface="Century Gothic"/>
                <a:ea typeface="Century Gothic"/>
                <a:cs typeface="Century Gothic"/>
                <a:sym typeface="Century Gothic"/>
              </a:defRPr>
            </a:lvl3pPr>
            <a:lvl4pPr lvl="3" marR="0" rtl="0" algn="l">
              <a:spcBef>
                <a:spcPts val="399"/>
              </a:spcBef>
              <a:spcAft>
                <a:spcPts val="0"/>
              </a:spcAft>
              <a:buClr>
                <a:schemeClr val="dk1"/>
              </a:buClr>
              <a:buSzPts val="1996"/>
              <a:buFont typeface="Arial"/>
              <a:buNone/>
              <a:defRPr b="0" i="0" sz="1995" u="none" cap="none" strike="noStrike">
                <a:solidFill>
                  <a:schemeClr val="dk1"/>
                </a:solidFill>
                <a:latin typeface="Century Gothic"/>
                <a:ea typeface="Century Gothic"/>
                <a:cs typeface="Century Gothic"/>
                <a:sym typeface="Century Gothic"/>
              </a:defRPr>
            </a:lvl4pPr>
            <a:lvl5pPr lvl="4" marR="0" rtl="0" algn="l">
              <a:spcBef>
                <a:spcPts val="399"/>
              </a:spcBef>
              <a:spcAft>
                <a:spcPts val="0"/>
              </a:spcAft>
              <a:buClr>
                <a:schemeClr val="dk1"/>
              </a:buClr>
              <a:buSzPts val="1996"/>
              <a:buFont typeface="Arial"/>
              <a:buNone/>
              <a:defRPr b="0" i="0" sz="1995" u="none" cap="none" strike="noStrike">
                <a:solidFill>
                  <a:schemeClr val="dk1"/>
                </a:solidFill>
                <a:latin typeface="Century Gothic"/>
                <a:ea typeface="Century Gothic"/>
                <a:cs typeface="Century Gothic"/>
                <a:sym typeface="Century Gothic"/>
              </a:defRPr>
            </a:lvl5pPr>
            <a:lvl6pPr lvl="5"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6pPr>
            <a:lvl7pPr lvl="6"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7pPr>
            <a:lvl8pPr lvl="7"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8pPr>
            <a:lvl9pPr lvl="8"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9pPr>
          </a:lstStyle>
          <a:p/>
        </p:txBody>
      </p:sp>
      <p:sp>
        <p:nvSpPr>
          <p:cNvPr id="254" name="Google Shape;254;p51"/>
          <p:cNvSpPr txBox="1"/>
          <p:nvPr>
            <p:ph idx="1" type="body"/>
          </p:nvPr>
        </p:nvSpPr>
        <p:spPr>
          <a:xfrm>
            <a:off x="2389717" y="5367341"/>
            <a:ext cx="7315200" cy="804863"/>
          </a:xfrm>
          <a:prstGeom prst="rect">
            <a:avLst/>
          </a:prstGeom>
          <a:noFill/>
          <a:ln>
            <a:noFill/>
          </a:ln>
        </p:spPr>
        <p:txBody>
          <a:bodyPr anchorCtr="0" anchor="t" bIns="49100" lIns="98200" spcFirstLastPara="1" rIns="98200" wrap="square" tIns="49100">
            <a:noAutofit/>
          </a:bodyPr>
          <a:lstStyle>
            <a:lvl1pPr indent="-228600" lvl="0" marL="457200" algn="l">
              <a:spcBef>
                <a:spcPts val="272"/>
              </a:spcBef>
              <a:spcAft>
                <a:spcPts val="0"/>
              </a:spcAft>
              <a:buClr>
                <a:schemeClr val="dk1"/>
              </a:buClr>
              <a:buSzPts val="1361"/>
              <a:buNone/>
              <a:defRPr sz="1361"/>
            </a:lvl1pPr>
            <a:lvl2pPr indent="-228600" lvl="1" marL="914400" algn="l">
              <a:spcBef>
                <a:spcPts val="236"/>
              </a:spcBef>
              <a:spcAft>
                <a:spcPts val="0"/>
              </a:spcAft>
              <a:buClr>
                <a:schemeClr val="dk1"/>
              </a:buClr>
              <a:buSzPts val="1180"/>
              <a:buNone/>
              <a:defRPr sz="1180"/>
            </a:lvl2pPr>
            <a:lvl3pPr indent="-228600" lvl="2" marL="1371600" algn="l">
              <a:spcBef>
                <a:spcPts val="181"/>
              </a:spcBef>
              <a:spcAft>
                <a:spcPts val="0"/>
              </a:spcAft>
              <a:buClr>
                <a:schemeClr val="dk1"/>
              </a:buClr>
              <a:buSzPts val="907"/>
              <a:buNone/>
              <a:defRPr sz="907"/>
            </a:lvl3pPr>
            <a:lvl4pPr indent="-228600" lvl="3" marL="1828800" algn="l">
              <a:spcBef>
                <a:spcPts val="181"/>
              </a:spcBef>
              <a:spcAft>
                <a:spcPts val="0"/>
              </a:spcAft>
              <a:buClr>
                <a:schemeClr val="dk1"/>
              </a:buClr>
              <a:buSzPts val="907"/>
              <a:buNone/>
              <a:defRPr sz="907"/>
            </a:lvl4pPr>
            <a:lvl5pPr indent="-228600" lvl="4" marL="2286000" algn="l">
              <a:spcBef>
                <a:spcPts val="181"/>
              </a:spcBef>
              <a:spcAft>
                <a:spcPts val="0"/>
              </a:spcAft>
              <a:buClr>
                <a:schemeClr val="dk1"/>
              </a:buClr>
              <a:buSzPts val="907"/>
              <a:buNone/>
              <a:defRPr sz="907"/>
            </a:lvl5pPr>
            <a:lvl6pPr indent="-228600" lvl="5" marL="2743200" algn="l">
              <a:spcBef>
                <a:spcPts val="181"/>
              </a:spcBef>
              <a:spcAft>
                <a:spcPts val="0"/>
              </a:spcAft>
              <a:buClr>
                <a:schemeClr val="dk1"/>
              </a:buClr>
              <a:buSzPts val="907"/>
              <a:buNone/>
              <a:defRPr sz="907"/>
            </a:lvl6pPr>
            <a:lvl7pPr indent="-228600" lvl="6" marL="3200400" algn="l">
              <a:spcBef>
                <a:spcPts val="181"/>
              </a:spcBef>
              <a:spcAft>
                <a:spcPts val="0"/>
              </a:spcAft>
              <a:buClr>
                <a:schemeClr val="dk1"/>
              </a:buClr>
              <a:buSzPts val="907"/>
              <a:buNone/>
              <a:defRPr sz="907"/>
            </a:lvl7pPr>
            <a:lvl8pPr indent="-228600" lvl="7" marL="3657600" algn="l">
              <a:spcBef>
                <a:spcPts val="181"/>
              </a:spcBef>
              <a:spcAft>
                <a:spcPts val="0"/>
              </a:spcAft>
              <a:buClr>
                <a:schemeClr val="dk1"/>
              </a:buClr>
              <a:buSzPts val="907"/>
              <a:buNone/>
              <a:defRPr sz="907"/>
            </a:lvl8pPr>
            <a:lvl9pPr indent="-228600" lvl="8" marL="4114800" algn="l">
              <a:spcBef>
                <a:spcPts val="181"/>
              </a:spcBef>
              <a:spcAft>
                <a:spcPts val="0"/>
              </a:spcAft>
              <a:buClr>
                <a:schemeClr val="dk1"/>
              </a:buClr>
              <a:buSzPts val="907"/>
              <a:buNone/>
              <a:defRPr sz="907"/>
            </a:lvl9pPr>
          </a:lstStyle>
          <a:p/>
        </p:txBody>
      </p:sp>
      <p:sp>
        <p:nvSpPr>
          <p:cNvPr id="255" name="Google Shape;255;p51"/>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51"/>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51"/>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258" name="Shape 258"/>
        <p:cNvGrpSpPr/>
        <p:nvPr/>
      </p:nvGrpSpPr>
      <p:grpSpPr>
        <a:xfrm>
          <a:off x="0" y="0"/>
          <a:ext cx="0" cy="0"/>
          <a:chOff x="0" y="0"/>
          <a:chExt cx="0" cy="0"/>
        </a:xfrm>
      </p:grpSpPr>
      <p:sp>
        <p:nvSpPr>
          <p:cNvPr id="259" name="Google Shape;259;p52"/>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52"/>
          <p:cNvSpPr txBox="1"/>
          <p:nvPr>
            <p:ph idx="1" type="body"/>
          </p:nvPr>
        </p:nvSpPr>
        <p:spPr>
          <a:xfrm rot="5400000">
            <a:off x="3833051" y="-1623218"/>
            <a:ext cx="4525963" cy="10972800"/>
          </a:xfrm>
          <a:prstGeom prst="rect">
            <a:avLst/>
          </a:prstGeom>
          <a:noFill/>
          <a:ln>
            <a:noFill/>
          </a:ln>
        </p:spPr>
        <p:txBody>
          <a:bodyPr anchorCtr="0" anchor="t" bIns="49100" lIns="98200" spcFirstLastPara="1" rIns="98200" wrap="square" tIns="491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1" name="Google Shape;261;p52"/>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52"/>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52"/>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264" name="Shape 264"/>
        <p:cNvGrpSpPr/>
        <p:nvPr/>
      </p:nvGrpSpPr>
      <p:grpSpPr>
        <a:xfrm>
          <a:off x="0" y="0"/>
          <a:ext cx="0" cy="0"/>
          <a:chOff x="0" y="0"/>
          <a:chExt cx="0" cy="0"/>
        </a:xfrm>
      </p:grpSpPr>
      <p:sp>
        <p:nvSpPr>
          <p:cNvPr id="265" name="Google Shape;265;p53"/>
          <p:cNvSpPr txBox="1"/>
          <p:nvPr>
            <p:ph type="title"/>
          </p:nvPr>
        </p:nvSpPr>
        <p:spPr>
          <a:xfrm rot="5400000">
            <a:off x="7630584" y="2070630"/>
            <a:ext cx="6451600" cy="2916767"/>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53"/>
          <p:cNvSpPr txBox="1"/>
          <p:nvPr>
            <p:ph idx="1" type="body"/>
          </p:nvPr>
        </p:nvSpPr>
        <p:spPr>
          <a:xfrm rot="5400000">
            <a:off x="1695477" y="-744537"/>
            <a:ext cx="6451600" cy="8547100"/>
          </a:xfrm>
          <a:prstGeom prst="rect">
            <a:avLst/>
          </a:prstGeom>
          <a:noFill/>
          <a:ln>
            <a:noFill/>
          </a:ln>
        </p:spPr>
        <p:txBody>
          <a:bodyPr anchorCtr="0" anchor="t" bIns="49100" lIns="98200" spcFirstLastPara="1" rIns="98200" wrap="square" tIns="491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53"/>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53"/>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53"/>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p:cSld name="Comparación">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29" name="Google Shape;29;p6"/>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0" name="Google Shape;30;p6"/>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78" name="Shape 278"/>
        <p:cNvGrpSpPr/>
        <p:nvPr/>
      </p:nvGrpSpPr>
      <p:grpSpPr>
        <a:xfrm>
          <a:off x="0" y="0"/>
          <a:ext cx="0" cy="0"/>
          <a:chOff x="0" y="0"/>
          <a:chExt cx="0" cy="0"/>
        </a:xfrm>
      </p:grpSpPr>
      <p:sp>
        <p:nvSpPr>
          <p:cNvPr id="279" name="Google Shape;279;p55"/>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55"/>
          <p:cNvSpPr txBox="1"/>
          <p:nvPr>
            <p:ph idx="1" type="body"/>
          </p:nvPr>
        </p:nvSpPr>
        <p:spPr>
          <a:xfrm>
            <a:off x="609632" y="1600200"/>
            <a:ext cx="10972800" cy="4525963"/>
          </a:xfrm>
          <a:prstGeom prst="rect">
            <a:avLst/>
          </a:prstGeom>
          <a:noFill/>
          <a:ln>
            <a:noFill/>
          </a:ln>
        </p:spPr>
        <p:txBody>
          <a:bodyPr anchorCtr="0" anchor="t" bIns="49100" lIns="98200" spcFirstLastPara="1" rIns="98200" wrap="square" tIns="491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1" name="Google Shape;281;p55"/>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55"/>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55"/>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284" name="Shape 284"/>
        <p:cNvGrpSpPr/>
        <p:nvPr/>
      </p:nvGrpSpPr>
      <p:grpSpPr>
        <a:xfrm>
          <a:off x="0" y="0"/>
          <a:ext cx="0" cy="0"/>
          <a:chOff x="0" y="0"/>
          <a:chExt cx="0" cy="0"/>
        </a:xfrm>
      </p:grpSpPr>
      <p:pic>
        <p:nvPicPr>
          <p:cNvPr id="285" name="Google Shape;285;p56"/>
          <p:cNvPicPr preferRelativeResize="0"/>
          <p:nvPr/>
        </p:nvPicPr>
        <p:blipFill rotWithShape="1">
          <a:blip r:embed="rId2">
            <a:alphaModFix/>
          </a:blip>
          <a:srcRect b="38117" l="0" r="0" t="0"/>
          <a:stretch/>
        </p:blipFill>
        <p:spPr>
          <a:xfrm>
            <a:off x="1992" y="-1439"/>
            <a:ext cx="12190008" cy="6891902"/>
          </a:xfrm>
          <a:prstGeom prst="rect">
            <a:avLst/>
          </a:prstGeom>
          <a:noFill/>
          <a:ln>
            <a:noFill/>
          </a:ln>
        </p:spPr>
      </p:pic>
      <p:sp>
        <p:nvSpPr>
          <p:cNvPr id="286" name="Google Shape;286;p56"/>
          <p:cNvSpPr/>
          <p:nvPr/>
        </p:nvSpPr>
        <p:spPr>
          <a:xfrm>
            <a:off x="0" y="6041425"/>
            <a:ext cx="12192000" cy="849038"/>
          </a:xfrm>
          <a:prstGeom prst="rect">
            <a:avLst/>
          </a:prstGeom>
          <a:solidFill>
            <a:srgbClr val="00B3F2"/>
          </a:solidFill>
          <a:ln>
            <a:noFill/>
          </a:ln>
        </p:spPr>
        <p:txBody>
          <a:bodyPr anchorCtr="0" anchor="ctr" bIns="41450" lIns="82900" spcFirstLastPara="1" rIns="82900" wrap="square" tIns="41450">
            <a:noAutofit/>
          </a:bodyPr>
          <a:lstStyle/>
          <a:p>
            <a:pPr indent="0" lvl="0" marL="0" marR="0" rtl="0" algn="ctr">
              <a:lnSpc>
                <a:spcPct val="100000"/>
              </a:lnSpc>
              <a:spcBef>
                <a:spcPts val="0"/>
              </a:spcBef>
              <a:spcAft>
                <a:spcPts val="0"/>
              </a:spcAft>
              <a:buClr>
                <a:schemeClr val="lt1"/>
              </a:buClr>
              <a:buSzPts val="1632"/>
              <a:buFont typeface="Calibri"/>
              <a:buNone/>
            </a:pPr>
            <a:r>
              <a:t/>
            </a:r>
            <a:endParaRPr b="0" i="0" sz="1632" u="none" cap="none" strike="noStrike">
              <a:solidFill>
                <a:srgbClr val="FFFFFF"/>
              </a:solidFill>
              <a:latin typeface="Calibri"/>
              <a:ea typeface="Calibri"/>
              <a:cs typeface="Calibri"/>
              <a:sym typeface="Calibri"/>
            </a:endParaRPr>
          </a:p>
        </p:txBody>
      </p:sp>
      <p:sp>
        <p:nvSpPr>
          <p:cNvPr id="287" name="Google Shape;287;p56"/>
          <p:cNvSpPr txBox="1"/>
          <p:nvPr>
            <p:ph type="ctrTitle"/>
          </p:nvPr>
        </p:nvSpPr>
        <p:spPr>
          <a:xfrm>
            <a:off x="1129288" y="370299"/>
            <a:ext cx="9933435" cy="1470025"/>
          </a:xfrm>
          <a:prstGeom prst="rect">
            <a:avLst/>
          </a:prstGeom>
          <a:noFill/>
          <a:ln>
            <a:noFill/>
          </a:ln>
        </p:spPr>
        <p:txBody>
          <a:bodyPr anchorCtr="0" anchor="ctr" bIns="49100" lIns="98200" spcFirstLastPara="1" rIns="98200" wrap="square" tIns="49100">
            <a:noAutofit/>
          </a:bodyPr>
          <a:lstStyle>
            <a:lvl1pPr lvl="0" algn="r">
              <a:spcBef>
                <a:spcPts val="0"/>
              </a:spcBef>
              <a:spcAft>
                <a:spcPts val="0"/>
              </a:spcAft>
              <a:buClr>
                <a:schemeClr val="lt1"/>
              </a:buClr>
              <a:buSzPts val="3446"/>
              <a:buFont typeface="Century Gothic"/>
              <a:buNone/>
              <a:defRPr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56"/>
          <p:cNvSpPr txBox="1"/>
          <p:nvPr>
            <p:ph idx="1" type="subTitle"/>
          </p:nvPr>
        </p:nvSpPr>
        <p:spPr>
          <a:xfrm>
            <a:off x="4165621" y="2237310"/>
            <a:ext cx="6897096" cy="1752600"/>
          </a:xfrm>
          <a:prstGeom prst="rect">
            <a:avLst/>
          </a:prstGeom>
          <a:noFill/>
          <a:ln>
            <a:noFill/>
          </a:ln>
        </p:spPr>
        <p:txBody>
          <a:bodyPr anchorCtr="0" anchor="t" bIns="49100" lIns="98200" spcFirstLastPara="1" rIns="98200" wrap="square" tIns="49100">
            <a:noAutofit/>
          </a:bodyPr>
          <a:lstStyle>
            <a:lvl1pPr lvl="0" algn="r">
              <a:spcBef>
                <a:spcPts val="635"/>
              </a:spcBef>
              <a:spcAft>
                <a:spcPts val="0"/>
              </a:spcAft>
              <a:buClr>
                <a:srgbClr val="D8D8D8"/>
              </a:buClr>
              <a:buSzPts val="3174"/>
              <a:buNone/>
              <a:defRPr b="1">
                <a:solidFill>
                  <a:srgbClr val="D8D8D8"/>
                </a:solidFill>
                <a:latin typeface="Century Gothic"/>
                <a:ea typeface="Century Gothic"/>
                <a:cs typeface="Century Gothic"/>
                <a:sym typeface="Century Gothic"/>
              </a:defRPr>
            </a:lvl1pPr>
            <a:lvl2pPr lvl="1" algn="ctr">
              <a:spcBef>
                <a:spcPts val="544"/>
              </a:spcBef>
              <a:spcAft>
                <a:spcPts val="0"/>
              </a:spcAft>
              <a:buClr>
                <a:srgbClr val="888888"/>
              </a:buClr>
              <a:buSzPts val="2720"/>
              <a:buNone/>
              <a:defRPr>
                <a:solidFill>
                  <a:srgbClr val="888888"/>
                </a:solidFill>
              </a:defRPr>
            </a:lvl2pPr>
            <a:lvl3pPr lvl="2" algn="ctr">
              <a:spcBef>
                <a:spcPts val="472"/>
              </a:spcBef>
              <a:spcAft>
                <a:spcPts val="0"/>
              </a:spcAft>
              <a:buClr>
                <a:srgbClr val="888888"/>
              </a:buClr>
              <a:buSzPts val="2358"/>
              <a:buNone/>
              <a:defRPr>
                <a:solidFill>
                  <a:srgbClr val="888888"/>
                </a:solidFill>
              </a:defRPr>
            </a:lvl3pPr>
            <a:lvl4pPr lvl="3" algn="ctr">
              <a:spcBef>
                <a:spcPts val="399"/>
              </a:spcBef>
              <a:spcAft>
                <a:spcPts val="0"/>
              </a:spcAft>
              <a:buClr>
                <a:srgbClr val="888888"/>
              </a:buClr>
              <a:buSzPts val="1996"/>
              <a:buNone/>
              <a:defRPr>
                <a:solidFill>
                  <a:srgbClr val="888888"/>
                </a:solidFill>
              </a:defRPr>
            </a:lvl4pPr>
            <a:lvl5pPr lvl="4" algn="ctr">
              <a:spcBef>
                <a:spcPts val="399"/>
              </a:spcBef>
              <a:spcAft>
                <a:spcPts val="0"/>
              </a:spcAft>
              <a:buClr>
                <a:srgbClr val="888888"/>
              </a:buClr>
              <a:buSzPts val="1996"/>
              <a:buNone/>
              <a:defRPr>
                <a:solidFill>
                  <a:srgbClr val="888888"/>
                </a:solidFill>
              </a:defRPr>
            </a:lvl5pPr>
            <a:lvl6pPr lvl="5" algn="ctr">
              <a:spcBef>
                <a:spcPts val="399"/>
              </a:spcBef>
              <a:spcAft>
                <a:spcPts val="0"/>
              </a:spcAft>
              <a:buClr>
                <a:srgbClr val="888888"/>
              </a:buClr>
              <a:buSzPts val="1996"/>
              <a:buNone/>
              <a:defRPr>
                <a:solidFill>
                  <a:srgbClr val="888888"/>
                </a:solidFill>
              </a:defRPr>
            </a:lvl6pPr>
            <a:lvl7pPr lvl="6" algn="ctr">
              <a:spcBef>
                <a:spcPts val="399"/>
              </a:spcBef>
              <a:spcAft>
                <a:spcPts val="0"/>
              </a:spcAft>
              <a:buClr>
                <a:srgbClr val="888888"/>
              </a:buClr>
              <a:buSzPts val="1996"/>
              <a:buNone/>
              <a:defRPr>
                <a:solidFill>
                  <a:srgbClr val="888888"/>
                </a:solidFill>
              </a:defRPr>
            </a:lvl7pPr>
            <a:lvl8pPr lvl="7" algn="ctr">
              <a:spcBef>
                <a:spcPts val="399"/>
              </a:spcBef>
              <a:spcAft>
                <a:spcPts val="0"/>
              </a:spcAft>
              <a:buClr>
                <a:srgbClr val="888888"/>
              </a:buClr>
              <a:buSzPts val="1996"/>
              <a:buNone/>
              <a:defRPr>
                <a:solidFill>
                  <a:srgbClr val="888888"/>
                </a:solidFill>
              </a:defRPr>
            </a:lvl8pPr>
            <a:lvl9pPr lvl="8" algn="ctr">
              <a:spcBef>
                <a:spcPts val="399"/>
              </a:spcBef>
              <a:spcAft>
                <a:spcPts val="0"/>
              </a:spcAft>
              <a:buClr>
                <a:srgbClr val="888888"/>
              </a:buClr>
              <a:buSzPts val="1996"/>
              <a:buNone/>
              <a:defRPr>
                <a:solidFill>
                  <a:srgbClr val="888888"/>
                </a:solidFill>
              </a:defRPr>
            </a:lvl9pPr>
          </a:lstStyle>
          <a:p/>
        </p:txBody>
      </p:sp>
      <p:sp>
        <p:nvSpPr>
          <p:cNvPr id="289" name="Google Shape;289;p56"/>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56"/>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56"/>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id="292" name="Google Shape;292;p56"/>
          <p:cNvPicPr preferRelativeResize="0"/>
          <p:nvPr/>
        </p:nvPicPr>
        <p:blipFill rotWithShape="1">
          <a:blip r:embed="rId3">
            <a:alphaModFix/>
          </a:blip>
          <a:srcRect b="31427" l="18680" r="-1312" t="13256"/>
          <a:stretch/>
        </p:blipFill>
        <p:spPr>
          <a:xfrm>
            <a:off x="-1" y="349561"/>
            <a:ext cx="9256640" cy="654090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93" name="Shape 293"/>
        <p:cNvGrpSpPr/>
        <p:nvPr/>
      </p:nvGrpSpPr>
      <p:grpSpPr>
        <a:xfrm>
          <a:off x="0" y="0"/>
          <a:ext cx="0" cy="0"/>
          <a:chOff x="0" y="0"/>
          <a:chExt cx="0" cy="0"/>
        </a:xfrm>
      </p:grpSpPr>
      <p:sp>
        <p:nvSpPr>
          <p:cNvPr id="294" name="Google Shape;294;p57"/>
          <p:cNvSpPr txBox="1"/>
          <p:nvPr>
            <p:ph type="title"/>
          </p:nvPr>
        </p:nvSpPr>
        <p:spPr>
          <a:xfrm>
            <a:off x="963085" y="4406944"/>
            <a:ext cx="10363200" cy="1362076"/>
          </a:xfrm>
          <a:prstGeom prst="rect">
            <a:avLst/>
          </a:prstGeom>
          <a:noFill/>
          <a:ln>
            <a:noFill/>
          </a:ln>
        </p:spPr>
        <p:txBody>
          <a:bodyPr anchorCtr="0" anchor="t" bIns="49100" lIns="98200" spcFirstLastPara="1" rIns="98200" wrap="square" tIns="49100">
            <a:noAutofit/>
          </a:bodyPr>
          <a:lstStyle>
            <a:lvl1pPr lvl="0" algn="l">
              <a:spcBef>
                <a:spcPts val="0"/>
              </a:spcBef>
              <a:spcAft>
                <a:spcPts val="0"/>
              </a:spcAft>
              <a:buClr>
                <a:schemeClr val="lt1"/>
              </a:buClr>
              <a:buSzPts val="3900"/>
              <a:buFont typeface="Century Gothic"/>
              <a:buNone/>
              <a:defRPr b="1" sz="39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57"/>
          <p:cNvSpPr txBox="1"/>
          <p:nvPr>
            <p:ph idx="1" type="body"/>
          </p:nvPr>
        </p:nvSpPr>
        <p:spPr>
          <a:xfrm>
            <a:off x="963085" y="2906734"/>
            <a:ext cx="10363200" cy="1500187"/>
          </a:xfrm>
          <a:prstGeom prst="rect">
            <a:avLst/>
          </a:prstGeom>
          <a:noFill/>
          <a:ln>
            <a:noFill/>
          </a:ln>
        </p:spPr>
        <p:txBody>
          <a:bodyPr anchorCtr="0" anchor="b" bIns="49100" lIns="98200" spcFirstLastPara="1" rIns="98200" wrap="square" tIns="49100">
            <a:noAutofit/>
          </a:bodyPr>
          <a:lstStyle>
            <a:lvl1pPr indent="-228600" lvl="0" marL="457200" algn="l">
              <a:spcBef>
                <a:spcPts val="399"/>
              </a:spcBef>
              <a:spcAft>
                <a:spcPts val="0"/>
              </a:spcAft>
              <a:buClr>
                <a:srgbClr val="888888"/>
              </a:buClr>
              <a:buSzPts val="1996"/>
              <a:buNone/>
              <a:defRPr sz="1995">
                <a:solidFill>
                  <a:srgbClr val="888888"/>
                </a:solidFill>
              </a:defRPr>
            </a:lvl1pPr>
            <a:lvl2pPr indent="-228600" lvl="1" marL="914400" algn="l">
              <a:spcBef>
                <a:spcPts val="345"/>
              </a:spcBef>
              <a:spcAft>
                <a:spcPts val="0"/>
              </a:spcAft>
              <a:buClr>
                <a:srgbClr val="888888"/>
              </a:buClr>
              <a:buSzPts val="1723"/>
              <a:buNone/>
              <a:defRPr sz="1723">
                <a:solidFill>
                  <a:srgbClr val="888888"/>
                </a:solidFill>
              </a:defRPr>
            </a:lvl2pPr>
            <a:lvl3pPr indent="-228600" lvl="2" marL="1371600" algn="l">
              <a:spcBef>
                <a:spcPts val="308"/>
              </a:spcBef>
              <a:spcAft>
                <a:spcPts val="0"/>
              </a:spcAft>
              <a:buClr>
                <a:srgbClr val="888888"/>
              </a:buClr>
              <a:buSzPts val="1542"/>
              <a:buNone/>
              <a:defRPr sz="1542">
                <a:solidFill>
                  <a:srgbClr val="888888"/>
                </a:solidFill>
              </a:defRPr>
            </a:lvl3pPr>
            <a:lvl4pPr indent="-228600" lvl="3" marL="1828800" algn="l">
              <a:spcBef>
                <a:spcPts val="272"/>
              </a:spcBef>
              <a:spcAft>
                <a:spcPts val="0"/>
              </a:spcAft>
              <a:buClr>
                <a:srgbClr val="888888"/>
              </a:buClr>
              <a:buSzPts val="1361"/>
              <a:buNone/>
              <a:defRPr sz="1361">
                <a:solidFill>
                  <a:srgbClr val="888888"/>
                </a:solidFill>
              </a:defRPr>
            </a:lvl4pPr>
            <a:lvl5pPr indent="-228600" lvl="4" marL="2286000" algn="l">
              <a:spcBef>
                <a:spcPts val="272"/>
              </a:spcBef>
              <a:spcAft>
                <a:spcPts val="0"/>
              </a:spcAft>
              <a:buClr>
                <a:srgbClr val="888888"/>
              </a:buClr>
              <a:buSzPts val="1361"/>
              <a:buNone/>
              <a:defRPr sz="1361">
                <a:solidFill>
                  <a:srgbClr val="888888"/>
                </a:solidFill>
              </a:defRPr>
            </a:lvl5pPr>
            <a:lvl6pPr indent="-228600" lvl="5" marL="2743200" algn="l">
              <a:spcBef>
                <a:spcPts val="272"/>
              </a:spcBef>
              <a:spcAft>
                <a:spcPts val="0"/>
              </a:spcAft>
              <a:buClr>
                <a:srgbClr val="888888"/>
              </a:buClr>
              <a:buSzPts val="1361"/>
              <a:buNone/>
              <a:defRPr sz="1361">
                <a:solidFill>
                  <a:srgbClr val="888888"/>
                </a:solidFill>
              </a:defRPr>
            </a:lvl6pPr>
            <a:lvl7pPr indent="-228600" lvl="6" marL="3200400" algn="l">
              <a:spcBef>
                <a:spcPts val="272"/>
              </a:spcBef>
              <a:spcAft>
                <a:spcPts val="0"/>
              </a:spcAft>
              <a:buClr>
                <a:srgbClr val="888888"/>
              </a:buClr>
              <a:buSzPts val="1361"/>
              <a:buNone/>
              <a:defRPr sz="1361">
                <a:solidFill>
                  <a:srgbClr val="888888"/>
                </a:solidFill>
              </a:defRPr>
            </a:lvl7pPr>
            <a:lvl8pPr indent="-228600" lvl="7" marL="3657600" algn="l">
              <a:spcBef>
                <a:spcPts val="272"/>
              </a:spcBef>
              <a:spcAft>
                <a:spcPts val="0"/>
              </a:spcAft>
              <a:buClr>
                <a:srgbClr val="888888"/>
              </a:buClr>
              <a:buSzPts val="1361"/>
              <a:buNone/>
              <a:defRPr sz="1361">
                <a:solidFill>
                  <a:srgbClr val="888888"/>
                </a:solidFill>
              </a:defRPr>
            </a:lvl8pPr>
            <a:lvl9pPr indent="-228600" lvl="8" marL="4114800" algn="l">
              <a:spcBef>
                <a:spcPts val="272"/>
              </a:spcBef>
              <a:spcAft>
                <a:spcPts val="0"/>
              </a:spcAft>
              <a:buClr>
                <a:srgbClr val="888888"/>
              </a:buClr>
              <a:buSzPts val="1361"/>
              <a:buNone/>
              <a:defRPr sz="1361">
                <a:solidFill>
                  <a:srgbClr val="888888"/>
                </a:solidFill>
              </a:defRPr>
            </a:lvl9pPr>
          </a:lstStyle>
          <a:p/>
        </p:txBody>
      </p:sp>
      <p:sp>
        <p:nvSpPr>
          <p:cNvPr id="296" name="Google Shape;296;p57"/>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57"/>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57"/>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299" name="Shape 299"/>
        <p:cNvGrpSpPr/>
        <p:nvPr/>
      </p:nvGrpSpPr>
      <p:grpSpPr>
        <a:xfrm>
          <a:off x="0" y="0"/>
          <a:ext cx="0" cy="0"/>
          <a:chOff x="0" y="0"/>
          <a:chExt cx="0" cy="0"/>
        </a:xfrm>
      </p:grpSpPr>
      <p:sp>
        <p:nvSpPr>
          <p:cNvPr id="300" name="Google Shape;300;p58"/>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58"/>
          <p:cNvSpPr txBox="1"/>
          <p:nvPr>
            <p:ph idx="1" type="body"/>
          </p:nvPr>
        </p:nvSpPr>
        <p:spPr>
          <a:xfrm>
            <a:off x="647700" y="1763730"/>
            <a:ext cx="5731933" cy="4991100"/>
          </a:xfrm>
          <a:prstGeom prst="rect">
            <a:avLst/>
          </a:prstGeom>
          <a:noFill/>
          <a:ln>
            <a:noFill/>
          </a:ln>
        </p:spPr>
        <p:txBody>
          <a:bodyPr anchorCtr="0" anchor="t" bIns="49100" lIns="98200" spcFirstLastPara="1" rIns="98200" wrap="square" tIns="49100">
            <a:noAutofit/>
          </a:bodyPr>
          <a:lstStyle>
            <a:lvl1pPr indent="-401320" lvl="0" marL="457200" algn="l">
              <a:spcBef>
                <a:spcPts val="544"/>
              </a:spcBef>
              <a:spcAft>
                <a:spcPts val="0"/>
              </a:spcAft>
              <a:buClr>
                <a:schemeClr val="dk1"/>
              </a:buClr>
              <a:buSzPts val="2720"/>
              <a:buChar char="•"/>
              <a:defRPr sz="2720"/>
            </a:lvl1pPr>
            <a:lvl2pPr indent="-378333" lvl="1" marL="914400" algn="l">
              <a:spcBef>
                <a:spcPts val="472"/>
              </a:spcBef>
              <a:spcAft>
                <a:spcPts val="0"/>
              </a:spcAft>
              <a:buClr>
                <a:schemeClr val="dk1"/>
              </a:buClr>
              <a:buSzPts val="2358"/>
              <a:buChar char="–"/>
              <a:defRPr sz="2358"/>
            </a:lvl2pPr>
            <a:lvl3pPr indent="-355345" lvl="2" marL="1371600" algn="l">
              <a:spcBef>
                <a:spcPts val="399"/>
              </a:spcBef>
              <a:spcAft>
                <a:spcPts val="0"/>
              </a:spcAft>
              <a:buClr>
                <a:schemeClr val="dk1"/>
              </a:buClr>
              <a:buSzPts val="1996"/>
              <a:buChar char="•"/>
              <a:defRPr sz="1995"/>
            </a:lvl3pPr>
            <a:lvl4pPr indent="-338010" lvl="3" marL="1828800" algn="l">
              <a:spcBef>
                <a:spcPts val="345"/>
              </a:spcBef>
              <a:spcAft>
                <a:spcPts val="0"/>
              </a:spcAft>
              <a:buClr>
                <a:schemeClr val="dk1"/>
              </a:buClr>
              <a:buSzPts val="1723"/>
              <a:buChar char="–"/>
              <a:defRPr sz="1723"/>
            </a:lvl4pPr>
            <a:lvl5pPr indent="-338010" lvl="4" marL="2286000" algn="l">
              <a:spcBef>
                <a:spcPts val="345"/>
              </a:spcBef>
              <a:spcAft>
                <a:spcPts val="0"/>
              </a:spcAft>
              <a:buClr>
                <a:schemeClr val="dk1"/>
              </a:buClr>
              <a:buSzPts val="1723"/>
              <a:buChar char="»"/>
              <a:defRPr sz="1723"/>
            </a:lvl5pPr>
            <a:lvl6pPr indent="-338010" lvl="5" marL="2743200" algn="l">
              <a:spcBef>
                <a:spcPts val="345"/>
              </a:spcBef>
              <a:spcAft>
                <a:spcPts val="0"/>
              </a:spcAft>
              <a:buClr>
                <a:schemeClr val="dk1"/>
              </a:buClr>
              <a:buSzPts val="1723"/>
              <a:buChar char="•"/>
              <a:defRPr sz="1723"/>
            </a:lvl6pPr>
            <a:lvl7pPr indent="-338010" lvl="6" marL="3200400" algn="l">
              <a:spcBef>
                <a:spcPts val="345"/>
              </a:spcBef>
              <a:spcAft>
                <a:spcPts val="0"/>
              </a:spcAft>
              <a:buClr>
                <a:schemeClr val="dk1"/>
              </a:buClr>
              <a:buSzPts val="1723"/>
              <a:buChar char="•"/>
              <a:defRPr sz="1723"/>
            </a:lvl7pPr>
            <a:lvl8pPr indent="-338010" lvl="7" marL="3657600" algn="l">
              <a:spcBef>
                <a:spcPts val="345"/>
              </a:spcBef>
              <a:spcAft>
                <a:spcPts val="0"/>
              </a:spcAft>
              <a:buClr>
                <a:schemeClr val="dk1"/>
              </a:buClr>
              <a:buSzPts val="1723"/>
              <a:buChar char="•"/>
              <a:defRPr sz="1723"/>
            </a:lvl8pPr>
            <a:lvl9pPr indent="-338010" lvl="8" marL="4114800" algn="l">
              <a:spcBef>
                <a:spcPts val="345"/>
              </a:spcBef>
              <a:spcAft>
                <a:spcPts val="0"/>
              </a:spcAft>
              <a:buClr>
                <a:schemeClr val="dk1"/>
              </a:buClr>
              <a:buSzPts val="1723"/>
              <a:buChar char="•"/>
              <a:defRPr sz="1723"/>
            </a:lvl9pPr>
          </a:lstStyle>
          <a:p/>
        </p:txBody>
      </p:sp>
      <p:sp>
        <p:nvSpPr>
          <p:cNvPr id="302" name="Google Shape;302;p58"/>
          <p:cNvSpPr txBox="1"/>
          <p:nvPr>
            <p:ph idx="2" type="body"/>
          </p:nvPr>
        </p:nvSpPr>
        <p:spPr>
          <a:xfrm>
            <a:off x="6582834" y="1763730"/>
            <a:ext cx="5731933" cy="4991100"/>
          </a:xfrm>
          <a:prstGeom prst="rect">
            <a:avLst/>
          </a:prstGeom>
          <a:noFill/>
          <a:ln>
            <a:noFill/>
          </a:ln>
        </p:spPr>
        <p:txBody>
          <a:bodyPr anchorCtr="0" anchor="t" bIns="49100" lIns="98200" spcFirstLastPara="1" rIns="98200" wrap="square" tIns="49100">
            <a:noAutofit/>
          </a:bodyPr>
          <a:lstStyle>
            <a:lvl1pPr indent="-401320" lvl="0" marL="457200" algn="l">
              <a:spcBef>
                <a:spcPts val="544"/>
              </a:spcBef>
              <a:spcAft>
                <a:spcPts val="0"/>
              </a:spcAft>
              <a:buClr>
                <a:schemeClr val="dk1"/>
              </a:buClr>
              <a:buSzPts val="2720"/>
              <a:buChar char="•"/>
              <a:defRPr sz="2720"/>
            </a:lvl1pPr>
            <a:lvl2pPr indent="-378333" lvl="1" marL="914400" algn="l">
              <a:spcBef>
                <a:spcPts val="472"/>
              </a:spcBef>
              <a:spcAft>
                <a:spcPts val="0"/>
              </a:spcAft>
              <a:buClr>
                <a:schemeClr val="dk1"/>
              </a:buClr>
              <a:buSzPts val="2358"/>
              <a:buChar char="–"/>
              <a:defRPr sz="2358"/>
            </a:lvl2pPr>
            <a:lvl3pPr indent="-355345" lvl="2" marL="1371600" algn="l">
              <a:spcBef>
                <a:spcPts val="399"/>
              </a:spcBef>
              <a:spcAft>
                <a:spcPts val="0"/>
              </a:spcAft>
              <a:buClr>
                <a:schemeClr val="dk1"/>
              </a:buClr>
              <a:buSzPts val="1996"/>
              <a:buChar char="•"/>
              <a:defRPr sz="1995"/>
            </a:lvl3pPr>
            <a:lvl4pPr indent="-338010" lvl="3" marL="1828800" algn="l">
              <a:spcBef>
                <a:spcPts val="345"/>
              </a:spcBef>
              <a:spcAft>
                <a:spcPts val="0"/>
              </a:spcAft>
              <a:buClr>
                <a:schemeClr val="dk1"/>
              </a:buClr>
              <a:buSzPts val="1723"/>
              <a:buChar char="–"/>
              <a:defRPr sz="1723"/>
            </a:lvl4pPr>
            <a:lvl5pPr indent="-338010" lvl="4" marL="2286000" algn="l">
              <a:spcBef>
                <a:spcPts val="345"/>
              </a:spcBef>
              <a:spcAft>
                <a:spcPts val="0"/>
              </a:spcAft>
              <a:buClr>
                <a:schemeClr val="dk1"/>
              </a:buClr>
              <a:buSzPts val="1723"/>
              <a:buChar char="»"/>
              <a:defRPr sz="1723"/>
            </a:lvl5pPr>
            <a:lvl6pPr indent="-338010" lvl="5" marL="2743200" algn="l">
              <a:spcBef>
                <a:spcPts val="345"/>
              </a:spcBef>
              <a:spcAft>
                <a:spcPts val="0"/>
              </a:spcAft>
              <a:buClr>
                <a:schemeClr val="dk1"/>
              </a:buClr>
              <a:buSzPts val="1723"/>
              <a:buChar char="•"/>
              <a:defRPr sz="1723"/>
            </a:lvl6pPr>
            <a:lvl7pPr indent="-338010" lvl="6" marL="3200400" algn="l">
              <a:spcBef>
                <a:spcPts val="345"/>
              </a:spcBef>
              <a:spcAft>
                <a:spcPts val="0"/>
              </a:spcAft>
              <a:buClr>
                <a:schemeClr val="dk1"/>
              </a:buClr>
              <a:buSzPts val="1723"/>
              <a:buChar char="•"/>
              <a:defRPr sz="1723"/>
            </a:lvl7pPr>
            <a:lvl8pPr indent="-338010" lvl="7" marL="3657600" algn="l">
              <a:spcBef>
                <a:spcPts val="345"/>
              </a:spcBef>
              <a:spcAft>
                <a:spcPts val="0"/>
              </a:spcAft>
              <a:buClr>
                <a:schemeClr val="dk1"/>
              </a:buClr>
              <a:buSzPts val="1723"/>
              <a:buChar char="•"/>
              <a:defRPr sz="1723"/>
            </a:lvl8pPr>
            <a:lvl9pPr indent="-338010" lvl="8" marL="4114800" algn="l">
              <a:spcBef>
                <a:spcPts val="345"/>
              </a:spcBef>
              <a:spcAft>
                <a:spcPts val="0"/>
              </a:spcAft>
              <a:buClr>
                <a:schemeClr val="dk1"/>
              </a:buClr>
              <a:buSzPts val="1723"/>
              <a:buChar char="•"/>
              <a:defRPr sz="1723"/>
            </a:lvl9pPr>
          </a:lstStyle>
          <a:p/>
        </p:txBody>
      </p:sp>
      <p:sp>
        <p:nvSpPr>
          <p:cNvPr id="303" name="Google Shape;303;p58"/>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58"/>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58"/>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306" name="Shape 306"/>
        <p:cNvGrpSpPr/>
        <p:nvPr/>
      </p:nvGrpSpPr>
      <p:grpSpPr>
        <a:xfrm>
          <a:off x="0" y="0"/>
          <a:ext cx="0" cy="0"/>
          <a:chOff x="0" y="0"/>
          <a:chExt cx="0" cy="0"/>
        </a:xfrm>
      </p:grpSpPr>
      <p:sp>
        <p:nvSpPr>
          <p:cNvPr id="307" name="Google Shape;307;p59"/>
          <p:cNvSpPr txBox="1"/>
          <p:nvPr>
            <p:ph type="title"/>
          </p:nvPr>
        </p:nvSpPr>
        <p:spPr>
          <a:xfrm>
            <a:off x="609632" y="274639"/>
            <a:ext cx="10972800"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3446"/>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59"/>
          <p:cNvSpPr txBox="1"/>
          <p:nvPr>
            <p:ph idx="1" type="body"/>
          </p:nvPr>
        </p:nvSpPr>
        <p:spPr>
          <a:xfrm>
            <a:off x="609606" y="1535135"/>
            <a:ext cx="5386917" cy="639762"/>
          </a:xfrm>
          <a:prstGeom prst="rect">
            <a:avLst/>
          </a:prstGeom>
          <a:noFill/>
          <a:ln>
            <a:noFill/>
          </a:ln>
        </p:spPr>
        <p:txBody>
          <a:bodyPr anchorCtr="0" anchor="b" bIns="49100" lIns="98200" spcFirstLastPara="1" rIns="98200" wrap="square" tIns="49100">
            <a:noAutofit/>
          </a:bodyPr>
          <a:lstStyle>
            <a:lvl1pPr indent="-228600" lvl="0" marL="457200" algn="l">
              <a:spcBef>
                <a:spcPts val="472"/>
              </a:spcBef>
              <a:spcAft>
                <a:spcPts val="0"/>
              </a:spcAft>
              <a:buClr>
                <a:schemeClr val="dk1"/>
              </a:buClr>
              <a:buSzPts val="2358"/>
              <a:buNone/>
              <a:defRPr b="1" sz="2358"/>
            </a:lvl1pPr>
            <a:lvl2pPr indent="-228600" lvl="1" marL="914400" algn="l">
              <a:spcBef>
                <a:spcPts val="399"/>
              </a:spcBef>
              <a:spcAft>
                <a:spcPts val="0"/>
              </a:spcAft>
              <a:buClr>
                <a:schemeClr val="dk1"/>
              </a:buClr>
              <a:buSzPts val="1996"/>
              <a:buNone/>
              <a:defRPr b="1" sz="1995"/>
            </a:lvl2pPr>
            <a:lvl3pPr indent="-228600" lvl="2" marL="1371600" algn="l">
              <a:spcBef>
                <a:spcPts val="345"/>
              </a:spcBef>
              <a:spcAft>
                <a:spcPts val="0"/>
              </a:spcAft>
              <a:buClr>
                <a:schemeClr val="dk1"/>
              </a:buClr>
              <a:buSzPts val="1723"/>
              <a:buNone/>
              <a:defRPr b="1" sz="1723"/>
            </a:lvl3pPr>
            <a:lvl4pPr indent="-228600" lvl="3" marL="1828800" algn="l">
              <a:spcBef>
                <a:spcPts val="308"/>
              </a:spcBef>
              <a:spcAft>
                <a:spcPts val="0"/>
              </a:spcAft>
              <a:buClr>
                <a:schemeClr val="dk1"/>
              </a:buClr>
              <a:buSzPts val="1542"/>
              <a:buNone/>
              <a:defRPr b="1" sz="1542"/>
            </a:lvl4pPr>
            <a:lvl5pPr indent="-228600" lvl="4" marL="2286000" algn="l">
              <a:spcBef>
                <a:spcPts val="308"/>
              </a:spcBef>
              <a:spcAft>
                <a:spcPts val="0"/>
              </a:spcAft>
              <a:buClr>
                <a:schemeClr val="dk1"/>
              </a:buClr>
              <a:buSzPts val="1542"/>
              <a:buNone/>
              <a:defRPr b="1" sz="1542"/>
            </a:lvl5pPr>
            <a:lvl6pPr indent="-228600" lvl="5" marL="2743200" algn="l">
              <a:spcBef>
                <a:spcPts val="308"/>
              </a:spcBef>
              <a:spcAft>
                <a:spcPts val="0"/>
              </a:spcAft>
              <a:buClr>
                <a:schemeClr val="dk1"/>
              </a:buClr>
              <a:buSzPts val="1542"/>
              <a:buNone/>
              <a:defRPr b="1" sz="1542"/>
            </a:lvl6pPr>
            <a:lvl7pPr indent="-228600" lvl="6" marL="3200400" algn="l">
              <a:spcBef>
                <a:spcPts val="308"/>
              </a:spcBef>
              <a:spcAft>
                <a:spcPts val="0"/>
              </a:spcAft>
              <a:buClr>
                <a:schemeClr val="dk1"/>
              </a:buClr>
              <a:buSzPts val="1542"/>
              <a:buNone/>
              <a:defRPr b="1" sz="1542"/>
            </a:lvl7pPr>
            <a:lvl8pPr indent="-228600" lvl="7" marL="3657600" algn="l">
              <a:spcBef>
                <a:spcPts val="308"/>
              </a:spcBef>
              <a:spcAft>
                <a:spcPts val="0"/>
              </a:spcAft>
              <a:buClr>
                <a:schemeClr val="dk1"/>
              </a:buClr>
              <a:buSzPts val="1542"/>
              <a:buNone/>
              <a:defRPr b="1" sz="1542"/>
            </a:lvl8pPr>
            <a:lvl9pPr indent="-228600" lvl="8" marL="4114800" algn="l">
              <a:spcBef>
                <a:spcPts val="308"/>
              </a:spcBef>
              <a:spcAft>
                <a:spcPts val="0"/>
              </a:spcAft>
              <a:buClr>
                <a:schemeClr val="dk1"/>
              </a:buClr>
              <a:buSzPts val="1542"/>
              <a:buNone/>
              <a:defRPr b="1" sz="1542"/>
            </a:lvl9pPr>
          </a:lstStyle>
          <a:p/>
        </p:txBody>
      </p:sp>
      <p:sp>
        <p:nvSpPr>
          <p:cNvPr id="309" name="Google Shape;309;p59"/>
          <p:cNvSpPr txBox="1"/>
          <p:nvPr>
            <p:ph idx="2" type="body"/>
          </p:nvPr>
        </p:nvSpPr>
        <p:spPr>
          <a:xfrm>
            <a:off x="609606" y="2174875"/>
            <a:ext cx="5386917" cy="3951288"/>
          </a:xfrm>
          <a:prstGeom prst="rect">
            <a:avLst/>
          </a:prstGeom>
          <a:noFill/>
          <a:ln>
            <a:noFill/>
          </a:ln>
        </p:spPr>
        <p:txBody>
          <a:bodyPr anchorCtr="0" anchor="t" bIns="49100" lIns="98200" spcFirstLastPara="1" rIns="98200" wrap="square" tIns="49100">
            <a:noAutofit/>
          </a:bodyPr>
          <a:lstStyle>
            <a:lvl1pPr indent="-378333" lvl="0" marL="457200" algn="l">
              <a:spcBef>
                <a:spcPts val="472"/>
              </a:spcBef>
              <a:spcAft>
                <a:spcPts val="0"/>
              </a:spcAft>
              <a:buClr>
                <a:schemeClr val="dk1"/>
              </a:buClr>
              <a:buSzPts val="2358"/>
              <a:buChar char="•"/>
              <a:defRPr sz="2358"/>
            </a:lvl1pPr>
            <a:lvl2pPr indent="-355346" lvl="1" marL="914400" algn="l">
              <a:spcBef>
                <a:spcPts val="399"/>
              </a:spcBef>
              <a:spcAft>
                <a:spcPts val="0"/>
              </a:spcAft>
              <a:buClr>
                <a:schemeClr val="dk1"/>
              </a:buClr>
              <a:buSzPts val="1996"/>
              <a:buChar char="–"/>
              <a:defRPr sz="1995"/>
            </a:lvl2pPr>
            <a:lvl3pPr indent="-338010" lvl="2" marL="1371600" algn="l">
              <a:spcBef>
                <a:spcPts val="345"/>
              </a:spcBef>
              <a:spcAft>
                <a:spcPts val="0"/>
              </a:spcAft>
              <a:buClr>
                <a:schemeClr val="dk1"/>
              </a:buClr>
              <a:buSzPts val="1723"/>
              <a:buChar char="•"/>
              <a:defRPr sz="1723"/>
            </a:lvl3pPr>
            <a:lvl4pPr indent="-326517" lvl="3" marL="1828800" algn="l">
              <a:spcBef>
                <a:spcPts val="308"/>
              </a:spcBef>
              <a:spcAft>
                <a:spcPts val="0"/>
              </a:spcAft>
              <a:buClr>
                <a:schemeClr val="dk1"/>
              </a:buClr>
              <a:buSzPts val="1542"/>
              <a:buChar char="–"/>
              <a:defRPr sz="1542"/>
            </a:lvl4pPr>
            <a:lvl5pPr indent="-326517" lvl="4" marL="2286000" algn="l">
              <a:spcBef>
                <a:spcPts val="308"/>
              </a:spcBef>
              <a:spcAft>
                <a:spcPts val="0"/>
              </a:spcAft>
              <a:buClr>
                <a:schemeClr val="dk1"/>
              </a:buClr>
              <a:buSzPts val="1542"/>
              <a:buChar char="»"/>
              <a:defRPr sz="1542"/>
            </a:lvl5pPr>
            <a:lvl6pPr indent="-326517" lvl="5" marL="2743200" algn="l">
              <a:spcBef>
                <a:spcPts val="308"/>
              </a:spcBef>
              <a:spcAft>
                <a:spcPts val="0"/>
              </a:spcAft>
              <a:buClr>
                <a:schemeClr val="dk1"/>
              </a:buClr>
              <a:buSzPts val="1542"/>
              <a:buChar char="•"/>
              <a:defRPr sz="1542"/>
            </a:lvl6pPr>
            <a:lvl7pPr indent="-326517" lvl="6" marL="3200400" algn="l">
              <a:spcBef>
                <a:spcPts val="308"/>
              </a:spcBef>
              <a:spcAft>
                <a:spcPts val="0"/>
              </a:spcAft>
              <a:buClr>
                <a:schemeClr val="dk1"/>
              </a:buClr>
              <a:buSzPts val="1542"/>
              <a:buChar char="•"/>
              <a:defRPr sz="1542"/>
            </a:lvl7pPr>
            <a:lvl8pPr indent="-326516" lvl="7" marL="3657600" algn="l">
              <a:spcBef>
                <a:spcPts val="308"/>
              </a:spcBef>
              <a:spcAft>
                <a:spcPts val="0"/>
              </a:spcAft>
              <a:buClr>
                <a:schemeClr val="dk1"/>
              </a:buClr>
              <a:buSzPts val="1542"/>
              <a:buChar char="•"/>
              <a:defRPr sz="1542"/>
            </a:lvl8pPr>
            <a:lvl9pPr indent="-326516" lvl="8" marL="4114800" algn="l">
              <a:spcBef>
                <a:spcPts val="308"/>
              </a:spcBef>
              <a:spcAft>
                <a:spcPts val="0"/>
              </a:spcAft>
              <a:buClr>
                <a:schemeClr val="dk1"/>
              </a:buClr>
              <a:buSzPts val="1542"/>
              <a:buChar char="•"/>
              <a:defRPr sz="1542"/>
            </a:lvl9pPr>
          </a:lstStyle>
          <a:p/>
        </p:txBody>
      </p:sp>
      <p:sp>
        <p:nvSpPr>
          <p:cNvPr id="310" name="Google Shape;310;p59"/>
          <p:cNvSpPr txBox="1"/>
          <p:nvPr>
            <p:ph idx="3" type="body"/>
          </p:nvPr>
        </p:nvSpPr>
        <p:spPr>
          <a:xfrm>
            <a:off x="6193408" y="1535135"/>
            <a:ext cx="5389033" cy="639762"/>
          </a:xfrm>
          <a:prstGeom prst="rect">
            <a:avLst/>
          </a:prstGeom>
          <a:noFill/>
          <a:ln>
            <a:noFill/>
          </a:ln>
        </p:spPr>
        <p:txBody>
          <a:bodyPr anchorCtr="0" anchor="b" bIns="49100" lIns="98200" spcFirstLastPara="1" rIns="98200" wrap="square" tIns="49100">
            <a:noAutofit/>
          </a:bodyPr>
          <a:lstStyle>
            <a:lvl1pPr indent="-228600" lvl="0" marL="457200" algn="l">
              <a:spcBef>
                <a:spcPts val="472"/>
              </a:spcBef>
              <a:spcAft>
                <a:spcPts val="0"/>
              </a:spcAft>
              <a:buClr>
                <a:schemeClr val="dk1"/>
              </a:buClr>
              <a:buSzPts val="2358"/>
              <a:buNone/>
              <a:defRPr b="1" sz="2358"/>
            </a:lvl1pPr>
            <a:lvl2pPr indent="-228600" lvl="1" marL="914400" algn="l">
              <a:spcBef>
                <a:spcPts val="399"/>
              </a:spcBef>
              <a:spcAft>
                <a:spcPts val="0"/>
              </a:spcAft>
              <a:buClr>
                <a:schemeClr val="dk1"/>
              </a:buClr>
              <a:buSzPts val="1996"/>
              <a:buNone/>
              <a:defRPr b="1" sz="1995"/>
            </a:lvl2pPr>
            <a:lvl3pPr indent="-228600" lvl="2" marL="1371600" algn="l">
              <a:spcBef>
                <a:spcPts val="345"/>
              </a:spcBef>
              <a:spcAft>
                <a:spcPts val="0"/>
              </a:spcAft>
              <a:buClr>
                <a:schemeClr val="dk1"/>
              </a:buClr>
              <a:buSzPts val="1723"/>
              <a:buNone/>
              <a:defRPr b="1" sz="1723"/>
            </a:lvl3pPr>
            <a:lvl4pPr indent="-228600" lvl="3" marL="1828800" algn="l">
              <a:spcBef>
                <a:spcPts val="308"/>
              </a:spcBef>
              <a:spcAft>
                <a:spcPts val="0"/>
              </a:spcAft>
              <a:buClr>
                <a:schemeClr val="dk1"/>
              </a:buClr>
              <a:buSzPts val="1542"/>
              <a:buNone/>
              <a:defRPr b="1" sz="1542"/>
            </a:lvl4pPr>
            <a:lvl5pPr indent="-228600" lvl="4" marL="2286000" algn="l">
              <a:spcBef>
                <a:spcPts val="308"/>
              </a:spcBef>
              <a:spcAft>
                <a:spcPts val="0"/>
              </a:spcAft>
              <a:buClr>
                <a:schemeClr val="dk1"/>
              </a:buClr>
              <a:buSzPts val="1542"/>
              <a:buNone/>
              <a:defRPr b="1" sz="1542"/>
            </a:lvl5pPr>
            <a:lvl6pPr indent="-228600" lvl="5" marL="2743200" algn="l">
              <a:spcBef>
                <a:spcPts val="308"/>
              </a:spcBef>
              <a:spcAft>
                <a:spcPts val="0"/>
              </a:spcAft>
              <a:buClr>
                <a:schemeClr val="dk1"/>
              </a:buClr>
              <a:buSzPts val="1542"/>
              <a:buNone/>
              <a:defRPr b="1" sz="1542"/>
            </a:lvl6pPr>
            <a:lvl7pPr indent="-228600" lvl="6" marL="3200400" algn="l">
              <a:spcBef>
                <a:spcPts val="308"/>
              </a:spcBef>
              <a:spcAft>
                <a:spcPts val="0"/>
              </a:spcAft>
              <a:buClr>
                <a:schemeClr val="dk1"/>
              </a:buClr>
              <a:buSzPts val="1542"/>
              <a:buNone/>
              <a:defRPr b="1" sz="1542"/>
            </a:lvl7pPr>
            <a:lvl8pPr indent="-228600" lvl="7" marL="3657600" algn="l">
              <a:spcBef>
                <a:spcPts val="308"/>
              </a:spcBef>
              <a:spcAft>
                <a:spcPts val="0"/>
              </a:spcAft>
              <a:buClr>
                <a:schemeClr val="dk1"/>
              </a:buClr>
              <a:buSzPts val="1542"/>
              <a:buNone/>
              <a:defRPr b="1" sz="1542"/>
            </a:lvl8pPr>
            <a:lvl9pPr indent="-228600" lvl="8" marL="4114800" algn="l">
              <a:spcBef>
                <a:spcPts val="308"/>
              </a:spcBef>
              <a:spcAft>
                <a:spcPts val="0"/>
              </a:spcAft>
              <a:buClr>
                <a:schemeClr val="dk1"/>
              </a:buClr>
              <a:buSzPts val="1542"/>
              <a:buNone/>
              <a:defRPr b="1" sz="1542"/>
            </a:lvl9pPr>
          </a:lstStyle>
          <a:p/>
        </p:txBody>
      </p:sp>
      <p:sp>
        <p:nvSpPr>
          <p:cNvPr id="311" name="Google Shape;311;p59"/>
          <p:cNvSpPr txBox="1"/>
          <p:nvPr>
            <p:ph idx="4" type="body"/>
          </p:nvPr>
        </p:nvSpPr>
        <p:spPr>
          <a:xfrm>
            <a:off x="6193408" y="2174875"/>
            <a:ext cx="5389033" cy="3951288"/>
          </a:xfrm>
          <a:prstGeom prst="rect">
            <a:avLst/>
          </a:prstGeom>
          <a:noFill/>
          <a:ln>
            <a:noFill/>
          </a:ln>
        </p:spPr>
        <p:txBody>
          <a:bodyPr anchorCtr="0" anchor="t" bIns="49100" lIns="98200" spcFirstLastPara="1" rIns="98200" wrap="square" tIns="49100">
            <a:noAutofit/>
          </a:bodyPr>
          <a:lstStyle>
            <a:lvl1pPr indent="-378333" lvl="0" marL="457200" algn="l">
              <a:spcBef>
                <a:spcPts val="472"/>
              </a:spcBef>
              <a:spcAft>
                <a:spcPts val="0"/>
              </a:spcAft>
              <a:buClr>
                <a:schemeClr val="dk1"/>
              </a:buClr>
              <a:buSzPts val="2358"/>
              <a:buChar char="•"/>
              <a:defRPr sz="2358"/>
            </a:lvl1pPr>
            <a:lvl2pPr indent="-355346" lvl="1" marL="914400" algn="l">
              <a:spcBef>
                <a:spcPts val="399"/>
              </a:spcBef>
              <a:spcAft>
                <a:spcPts val="0"/>
              </a:spcAft>
              <a:buClr>
                <a:schemeClr val="dk1"/>
              </a:buClr>
              <a:buSzPts val="1996"/>
              <a:buChar char="–"/>
              <a:defRPr sz="1995"/>
            </a:lvl2pPr>
            <a:lvl3pPr indent="-338010" lvl="2" marL="1371600" algn="l">
              <a:spcBef>
                <a:spcPts val="345"/>
              </a:spcBef>
              <a:spcAft>
                <a:spcPts val="0"/>
              </a:spcAft>
              <a:buClr>
                <a:schemeClr val="dk1"/>
              </a:buClr>
              <a:buSzPts val="1723"/>
              <a:buChar char="•"/>
              <a:defRPr sz="1723"/>
            </a:lvl3pPr>
            <a:lvl4pPr indent="-326517" lvl="3" marL="1828800" algn="l">
              <a:spcBef>
                <a:spcPts val="308"/>
              </a:spcBef>
              <a:spcAft>
                <a:spcPts val="0"/>
              </a:spcAft>
              <a:buClr>
                <a:schemeClr val="dk1"/>
              </a:buClr>
              <a:buSzPts val="1542"/>
              <a:buChar char="–"/>
              <a:defRPr sz="1542"/>
            </a:lvl4pPr>
            <a:lvl5pPr indent="-326517" lvl="4" marL="2286000" algn="l">
              <a:spcBef>
                <a:spcPts val="308"/>
              </a:spcBef>
              <a:spcAft>
                <a:spcPts val="0"/>
              </a:spcAft>
              <a:buClr>
                <a:schemeClr val="dk1"/>
              </a:buClr>
              <a:buSzPts val="1542"/>
              <a:buChar char="»"/>
              <a:defRPr sz="1542"/>
            </a:lvl5pPr>
            <a:lvl6pPr indent="-326517" lvl="5" marL="2743200" algn="l">
              <a:spcBef>
                <a:spcPts val="308"/>
              </a:spcBef>
              <a:spcAft>
                <a:spcPts val="0"/>
              </a:spcAft>
              <a:buClr>
                <a:schemeClr val="dk1"/>
              </a:buClr>
              <a:buSzPts val="1542"/>
              <a:buChar char="•"/>
              <a:defRPr sz="1542"/>
            </a:lvl6pPr>
            <a:lvl7pPr indent="-326517" lvl="6" marL="3200400" algn="l">
              <a:spcBef>
                <a:spcPts val="308"/>
              </a:spcBef>
              <a:spcAft>
                <a:spcPts val="0"/>
              </a:spcAft>
              <a:buClr>
                <a:schemeClr val="dk1"/>
              </a:buClr>
              <a:buSzPts val="1542"/>
              <a:buChar char="•"/>
              <a:defRPr sz="1542"/>
            </a:lvl7pPr>
            <a:lvl8pPr indent="-326516" lvl="7" marL="3657600" algn="l">
              <a:spcBef>
                <a:spcPts val="308"/>
              </a:spcBef>
              <a:spcAft>
                <a:spcPts val="0"/>
              </a:spcAft>
              <a:buClr>
                <a:schemeClr val="dk1"/>
              </a:buClr>
              <a:buSzPts val="1542"/>
              <a:buChar char="•"/>
              <a:defRPr sz="1542"/>
            </a:lvl8pPr>
            <a:lvl9pPr indent="-326516" lvl="8" marL="4114800" algn="l">
              <a:spcBef>
                <a:spcPts val="308"/>
              </a:spcBef>
              <a:spcAft>
                <a:spcPts val="0"/>
              </a:spcAft>
              <a:buClr>
                <a:schemeClr val="dk1"/>
              </a:buClr>
              <a:buSzPts val="1542"/>
              <a:buChar char="•"/>
              <a:defRPr sz="1542"/>
            </a:lvl9pPr>
          </a:lstStyle>
          <a:p/>
        </p:txBody>
      </p:sp>
      <p:sp>
        <p:nvSpPr>
          <p:cNvPr id="312" name="Google Shape;312;p59"/>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9"/>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9"/>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315" name="Shape 315"/>
        <p:cNvGrpSpPr/>
        <p:nvPr/>
      </p:nvGrpSpPr>
      <p:grpSpPr>
        <a:xfrm>
          <a:off x="0" y="0"/>
          <a:ext cx="0" cy="0"/>
          <a:chOff x="0" y="0"/>
          <a:chExt cx="0" cy="0"/>
        </a:xfrm>
      </p:grpSpPr>
      <p:sp>
        <p:nvSpPr>
          <p:cNvPr id="316" name="Google Shape;316;p60"/>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60"/>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60"/>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60"/>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320" name="Shape 320"/>
        <p:cNvGrpSpPr/>
        <p:nvPr/>
      </p:nvGrpSpPr>
      <p:grpSpPr>
        <a:xfrm>
          <a:off x="0" y="0"/>
          <a:ext cx="0" cy="0"/>
          <a:chOff x="0" y="0"/>
          <a:chExt cx="0" cy="0"/>
        </a:xfrm>
      </p:grpSpPr>
      <p:sp>
        <p:nvSpPr>
          <p:cNvPr id="321" name="Google Shape;321;p61"/>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61"/>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61"/>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324" name="Shape 324"/>
        <p:cNvGrpSpPr/>
        <p:nvPr/>
      </p:nvGrpSpPr>
      <p:grpSpPr>
        <a:xfrm>
          <a:off x="0" y="0"/>
          <a:ext cx="0" cy="0"/>
          <a:chOff x="0" y="0"/>
          <a:chExt cx="0" cy="0"/>
        </a:xfrm>
      </p:grpSpPr>
      <p:sp>
        <p:nvSpPr>
          <p:cNvPr id="325" name="Google Shape;325;p62"/>
          <p:cNvSpPr txBox="1"/>
          <p:nvPr>
            <p:ph type="title"/>
          </p:nvPr>
        </p:nvSpPr>
        <p:spPr>
          <a:xfrm>
            <a:off x="609605" y="273065"/>
            <a:ext cx="4011084" cy="1162050"/>
          </a:xfrm>
          <a:prstGeom prst="rect">
            <a:avLst/>
          </a:prstGeom>
          <a:noFill/>
          <a:ln>
            <a:noFill/>
          </a:ln>
        </p:spPr>
        <p:txBody>
          <a:bodyPr anchorCtr="0" anchor="b" bIns="49100" lIns="98200" spcFirstLastPara="1" rIns="98200" wrap="square" tIns="49100">
            <a:noAutofit/>
          </a:bodyPr>
          <a:lstStyle>
            <a:lvl1pPr lvl="0" algn="l">
              <a:spcBef>
                <a:spcPts val="0"/>
              </a:spcBef>
              <a:spcAft>
                <a:spcPts val="0"/>
              </a:spcAft>
              <a:buClr>
                <a:schemeClr val="lt1"/>
              </a:buClr>
              <a:buSzPts val="1996"/>
              <a:buFont typeface="Century Gothic"/>
              <a:buNone/>
              <a:defRPr b="1" sz="19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62"/>
          <p:cNvSpPr txBox="1"/>
          <p:nvPr>
            <p:ph idx="1" type="body"/>
          </p:nvPr>
        </p:nvSpPr>
        <p:spPr>
          <a:xfrm>
            <a:off x="4766733" y="273070"/>
            <a:ext cx="6815667" cy="5853113"/>
          </a:xfrm>
          <a:prstGeom prst="rect">
            <a:avLst/>
          </a:prstGeom>
          <a:noFill/>
          <a:ln>
            <a:noFill/>
          </a:ln>
        </p:spPr>
        <p:txBody>
          <a:bodyPr anchorCtr="0" anchor="t" bIns="49100" lIns="98200" spcFirstLastPara="1" rIns="98200" wrap="square" tIns="49100">
            <a:noAutofit/>
          </a:bodyPr>
          <a:lstStyle>
            <a:lvl1pPr indent="-430149" lvl="0" marL="457200" algn="l">
              <a:spcBef>
                <a:spcPts val="635"/>
              </a:spcBef>
              <a:spcAft>
                <a:spcPts val="0"/>
              </a:spcAft>
              <a:buClr>
                <a:schemeClr val="dk1"/>
              </a:buClr>
              <a:buSzPts val="3174"/>
              <a:buChar char="•"/>
              <a:defRPr sz="3174"/>
            </a:lvl1pPr>
            <a:lvl2pPr indent="-401319" lvl="1" marL="914400" algn="l">
              <a:spcBef>
                <a:spcPts val="544"/>
              </a:spcBef>
              <a:spcAft>
                <a:spcPts val="0"/>
              </a:spcAft>
              <a:buClr>
                <a:schemeClr val="dk1"/>
              </a:buClr>
              <a:buSzPts val="2720"/>
              <a:buChar char="–"/>
              <a:defRPr sz="2720"/>
            </a:lvl2pPr>
            <a:lvl3pPr indent="-378333" lvl="2" marL="1371600" algn="l">
              <a:spcBef>
                <a:spcPts val="472"/>
              </a:spcBef>
              <a:spcAft>
                <a:spcPts val="0"/>
              </a:spcAft>
              <a:buClr>
                <a:schemeClr val="dk1"/>
              </a:buClr>
              <a:buSzPts val="2358"/>
              <a:buChar char="•"/>
              <a:defRPr sz="2358"/>
            </a:lvl3pPr>
            <a:lvl4pPr indent="-355345" lvl="3" marL="1828800" algn="l">
              <a:spcBef>
                <a:spcPts val="399"/>
              </a:spcBef>
              <a:spcAft>
                <a:spcPts val="0"/>
              </a:spcAft>
              <a:buClr>
                <a:schemeClr val="dk1"/>
              </a:buClr>
              <a:buSzPts val="1996"/>
              <a:buChar char="–"/>
              <a:defRPr sz="1995"/>
            </a:lvl4pPr>
            <a:lvl5pPr indent="-355345" lvl="4" marL="2286000" algn="l">
              <a:spcBef>
                <a:spcPts val="399"/>
              </a:spcBef>
              <a:spcAft>
                <a:spcPts val="0"/>
              </a:spcAft>
              <a:buClr>
                <a:schemeClr val="dk1"/>
              </a:buClr>
              <a:buSzPts val="1996"/>
              <a:buChar char="»"/>
              <a:defRPr sz="1995"/>
            </a:lvl5pPr>
            <a:lvl6pPr indent="-355345" lvl="5" marL="2743200" algn="l">
              <a:spcBef>
                <a:spcPts val="399"/>
              </a:spcBef>
              <a:spcAft>
                <a:spcPts val="0"/>
              </a:spcAft>
              <a:buClr>
                <a:schemeClr val="dk1"/>
              </a:buClr>
              <a:buSzPts val="1996"/>
              <a:buChar char="•"/>
              <a:defRPr sz="1995"/>
            </a:lvl6pPr>
            <a:lvl7pPr indent="-355345" lvl="6" marL="3200400" algn="l">
              <a:spcBef>
                <a:spcPts val="399"/>
              </a:spcBef>
              <a:spcAft>
                <a:spcPts val="0"/>
              </a:spcAft>
              <a:buClr>
                <a:schemeClr val="dk1"/>
              </a:buClr>
              <a:buSzPts val="1996"/>
              <a:buChar char="•"/>
              <a:defRPr sz="1995"/>
            </a:lvl7pPr>
            <a:lvl8pPr indent="-355346" lvl="7" marL="3657600" algn="l">
              <a:spcBef>
                <a:spcPts val="399"/>
              </a:spcBef>
              <a:spcAft>
                <a:spcPts val="0"/>
              </a:spcAft>
              <a:buClr>
                <a:schemeClr val="dk1"/>
              </a:buClr>
              <a:buSzPts val="1996"/>
              <a:buChar char="•"/>
              <a:defRPr sz="1995"/>
            </a:lvl8pPr>
            <a:lvl9pPr indent="-355346" lvl="8" marL="4114800" algn="l">
              <a:spcBef>
                <a:spcPts val="399"/>
              </a:spcBef>
              <a:spcAft>
                <a:spcPts val="0"/>
              </a:spcAft>
              <a:buClr>
                <a:schemeClr val="dk1"/>
              </a:buClr>
              <a:buSzPts val="1996"/>
              <a:buChar char="•"/>
              <a:defRPr sz="1995"/>
            </a:lvl9pPr>
          </a:lstStyle>
          <a:p/>
        </p:txBody>
      </p:sp>
      <p:sp>
        <p:nvSpPr>
          <p:cNvPr id="327" name="Google Shape;327;p62"/>
          <p:cNvSpPr txBox="1"/>
          <p:nvPr>
            <p:ph idx="2" type="body"/>
          </p:nvPr>
        </p:nvSpPr>
        <p:spPr>
          <a:xfrm>
            <a:off x="609605" y="1435103"/>
            <a:ext cx="4011084" cy="4691063"/>
          </a:xfrm>
          <a:prstGeom prst="rect">
            <a:avLst/>
          </a:prstGeom>
          <a:noFill/>
          <a:ln>
            <a:noFill/>
          </a:ln>
        </p:spPr>
        <p:txBody>
          <a:bodyPr anchorCtr="0" anchor="t" bIns="49100" lIns="98200" spcFirstLastPara="1" rIns="98200" wrap="square" tIns="49100">
            <a:noAutofit/>
          </a:bodyPr>
          <a:lstStyle>
            <a:lvl1pPr indent="-228600" lvl="0" marL="457200" algn="l">
              <a:spcBef>
                <a:spcPts val="272"/>
              </a:spcBef>
              <a:spcAft>
                <a:spcPts val="0"/>
              </a:spcAft>
              <a:buClr>
                <a:schemeClr val="dk1"/>
              </a:buClr>
              <a:buSzPts val="1361"/>
              <a:buNone/>
              <a:defRPr sz="1361"/>
            </a:lvl1pPr>
            <a:lvl2pPr indent="-228600" lvl="1" marL="914400" algn="l">
              <a:spcBef>
                <a:spcPts val="236"/>
              </a:spcBef>
              <a:spcAft>
                <a:spcPts val="0"/>
              </a:spcAft>
              <a:buClr>
                <a:schemeClr val="dk1"/>
              </a:buClr>
              <a:buSzPts val="1180"/>
              <a:buNone/>
              <a:defRPr sz="1180"/>
            </a:lvl2pPr>
            <a:lvl3pPr indent="-228600" lvl="2" marL="1371600" algn="l">
              <a:spcBef>
                <a:spcPts val="181"/>
              </a:spcBef>
              <a:spcAft>
                <a:spcPts val="0"/>
              </a:spcAft>
              <a:buClr>
                <a:schemeClr val="dk1"/>
              </a:buClr>
              <a:buSzPts val="907"/>
              <a:buNone/>
              <a:defRPr sz="907"/>
            </a:lvl3pPr>
            <a:lvl4pPr indent="-228600" lvl="3" marL="1828800" algn="l">
              <a:spcBef>
                <a:spcPts val="181"/>
              </a:spcBef>
              <a:spcAft>
                <a:spcPts val="0"/>
              </a:spcAft>
              <a:buClr>
                <a:schemeClr val="dk1"/>
              </a:buClr>
              <a:buSzPts val="907"/>
              <a:buNone/>
              <a:defRPr sz="907"/>
            </a:lvl4pPr>
            <a:lvl5pPr indent="-228600" lvl="4" marL="2286000" algn="l">
              <a:spcBef>
                <a:spcPts val="181"/>
              </a:spcBef>
              <a:spcAft>
                <a:spcPts val="0"/>
              </a:spcAft>
              <a:buClr>
                <a:schemeClr val="dk1"/>
              </a:buClr>
              <a:buSzPts val="907"/>
              <a:buNone/>
              <a:defRPr sz="907"/>
            </a:lvl5pPr>
            <a:lvl6pPr indent="-228600" lvl="5" marL="2743200" algn="l">
              <a:spcBef>
                <a:spcPts val="181"/>
              </a:spcBef>
              <a:spcAft>
                <a:spcPts val="0"/>
              </a:spcAft>
              <a:buClr>
                <a:schemeClr val="dk1"/>
              </a:buClr>
              <a:buSzPts val="907"/>
              <a:buNone/>
              <a:defRPr sz="907"/>
            </a:lvl6pPr>
            <a:lvl7pPr indent="-228600" lvl="6" marL="3200400" algn="l">
              <a:spcBef>
                <a:spcPts val="181"/>
              </a:spcBef>
              <a:spcAft>
                <a:spcPts val="0"/>
              </a:spcAft>
              <a:buClr>
                <a:schemeClr val="dk1"/>
              </a:buClr>
              <a:buSzPts val="907"/>
              <a:buNone/>
              <a:defRPr sz="907"/>
            </a:lvl7pPr>
            <a:lvl8pPr indent="-228600" lvl="7" marL="3657600" algn="l">
              <a:spcBef>
                <a:spcPts val="181"/>
              </a:spcBef>
              <a:spcAft>
                <a:spcPts val="0"/>
              </a:spcAft>
              <a:buClr>
                <a:schemeClr val="dk1"/>
              </a:buClr>
              <a:buSzPts val="907"/>
              <a:buNone/>
              <a:defRPr sz="907"/>
            </a:lvl8pPr>
            <a:lvl9pPr indent="-228600" lvl="8" marL="4114800" algn="l">
              <a:spcBef>
                <a:spcPts val="181"/>
              </a:spcBef>
              <a:spcAft>
                <a:spcPts val="0"/>
              </a:spcAft>
              <a:buClr>
                <a:schemeClr val="dk1"/>
              </a:buClr>
              <a:buSzPts val="907"/>
              <a:buNone/>
              <a:defRPr sz="907"/>
            </a:lvl9pPr>
          </a:lstStyle>
          <a:p/>
        </p:txBody>
      </p:sp>
      <p:sp>
        <p:nvSpPr>
          <p:cNvPr id="328" name="Google Shape;328;p62"/>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62"/>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62"/>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331" name="Shape 331"/>
        <p:cNvGrpSpPr/>
        <p:nvPr/>
      </p:nvGrpSpPr>
      <p:grpSpPr>
        <a:xfrm>
          <a:off x="0" y="0"/>
          <a:ext cx="0" cy="0"/>
          <a:chOff x="0" y="0"/>
          <a:chExt cx="0" cy="0"/>
        </a:xfrm>
      </p:grpSpPr>
      <p:sp>
        <p:nvSpPr>
          <p:cNvPr id="332" name="Google Shape;332;p63"/>
          <p:cNvSpPr txBox="1"/>
          <p:nvPr>
            <p:ph type="title"/>
          </p:nvPr>
        </p:nvSpPr>
        <p:spPr>
          <a:xfrm>
            <a:off x="2389717" y="4800619"/>
            <a:ext cx="7315200" cy="566738"/>
          </a:xfrm>
          <a:prstGeom prst="rect">
            <a:avLst/>
          </a:prstGeom>
          <a:noFill/>
          <a:ln>
            <a:noFill/>
          </a:ln>
        </p:spPr>
        <p:txBody>
          <a:bodyPr anchorCtr="0" anchor="b" bIns="49100" lIns="98200" spcFirstLastPara="1" rIns="98200" wrap="square" tIns="49100">
            <a:noAutofit/>
          </a:bodyPr>
          <a:lstStyle>
            <a:lvl1pPr lvl="0" algn="l">
              <a:spcBef>
                <a:spcPts val="0"/>
              </a:spcBef>
              <a:spcAft>
                <a:spcPts val="0"/>
              </a:spcAft>
              <a:buClr>
                <a:schemeClr val="lt1"/>
              </a:buClr>
              <a:buSzPts val="1996"/>
              <a:buFont typeface="Century Gothic"/>
              <a:buNone/>
              <a:defRPr b="1" sz="19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63"/>
          <p:cNvSpPr/>
          <p:nvPr>
            <p:ph idx="2" type="pic"/>
          </p:nvPr>
        </p:nvSpPr>
        <p:spPr>
          <a:xfrm>
            <a:off x="2389717" y="612775"/>
            <a:ext cx="7315200" cy="4114800"/>
          </a:xfrm>
          <a:prstGeom prst="rect">
            <a:avLst/>
          </a:prstGeom>
          <a:noFill/>
          <a:ln>
            <a:noFill/>
          </a:ln>
        </p:spPr>
        <p:txBody>
          <a:bodyPr anchorCtr="0" anchor="t" bIns="49100" lIns="98200" spcFirstLastPara="1" rIns="98200" wrap="square" tIns="49100">
            <a:noAutofit/>
          </a:bodyPr>
          <a:lstStyle>
            <a:lvl1pPr lvl="0" marR="0" rtl="0" algn="l">
              <a:spcBef>
                <a:spcPts val="635"/>
              </a:spcBef>
              <a:spcAft>
                <a:spcPts val="0"/>
              </a:spcAft>
              <a:buClr>
                <a:schemeClr val="dk1"/>
              </a:buClr>
              <a:buSzPts val="3174"/>
              <a:buFont typeface="Arial"/>
              <a:buNone/>
              <a:defRPr b="0" i="0" sz="3174" u="none" cap="none" strike="noStrike">
                <a:solidFill>
                  <a:schemeClr val="dk1"/>
                </a:solidFill>
                <a:latin typeface="Century Gothic"/>
                <a:ea typeface="Century Gothic"/>
                <a:cs typeface="Century Gothic"/>
                <a:sym typeface="Century Gothic"/>
              </a:defRPr>
            </a:lvl1pPr>
            <a:lvl2pPr lvl="1" marR="0" rtl="0" algn="l">
              <a:spcBef>
                <a:spcPts val="544"/>
              </a:spcBef>
              <a:spcAft>
                <a:spcPts val="0"/>
              </a:spcAft>
              <a:buClr>
                <a:schemeClr val="dk1"/>
              </a:buClr>
              <a:buSzPts val="2720"/>
              <a:buFont typeface="Arial"/>
              <a:buNone/>
              <a:defRPr b="0" i="0" sz="2720" u="none" cap="none" strike="noStrike">
                <a:solidFill>
                  <a:schemeClr val="dk1"/>
                </a:solidFill>
                <a:latin typeface="Century Gothic"/>
                <a:ea typeface="Century Gothic"/>
                <a:cs typeface="Century Gothic"/>
                <a:sym typeface="Century Gothic"/>
              </a:defRPr>
            </a:lvl2pPr>
            <a:lvl3pPr lvl="2" marR="0" rtl="0" algn="l">
              <a:spcBef>
                <a:spcPts val="472"/>
              </a:spcBef>
              <a:spcAft>
                <a:spcPts val="0"/>
              </a:spcAft>
              <a:buClr>
                <a:schemeClr val="dk1"/>
              </a:buClr>
              <a:buSzPts val="2358"/>
              <a:buFont typeface="Arial"/>
              <a:buNone/>
              <a:defRPr b="0" i="0" sz="2358" u="none" cap="none" strike="noStrike">
                <a:solidFill>
                  <a:schemeClr val="dk1"/>
                </a:solidFill>
                <a:latin typeface="Century Gothic"/>
                <a:ea typeface="Century Gothic"/>
                <a:cs typeface="Century Gothic"/>
                <a:sym typeface="Century Gothic"/>
              </a:defRPr>
            </a:lvl3pPr>
            <a:lvl4pPr lvl="3" marR="0" rtl="0" algn="l">
              <a:spcBef>
                <a:spcPts val="399"/>
              </a:spcBef>
              <a:spcAft>
                <a:spcPts val="0"/>
              </a:spcAft>
              <a:buClr>
                <a:schemeClr val="dk1"/>
              </a:buClr>
              <a:buSzPts val="1996"/>
              <a:buFont typeface="Arial"/>
              <a:buNone/>
              <a:defRPr b="0" i="0" sz="1995" u="none" cap="none" strike="noStrike">
                <a:solidFill>
                  <a:schemeClr val="dk1"/>
                </a:solidFill>
                <a:latin typeface="Century Gothic"/>
                <a:ea typeface="Century Gothic"/>
                <a:cs typeface="Century Gothic"/>
                <a:sym typeface="Century Gothic"/>
              </a:defRPr>
            </a:lvl4pPr>
            <a:lvl5pPr lvl="4" marR="0" rtl="0" algn="l">
              <a:spcBef>
                <a:spcPts val="399"/>
              </a:spcBef>
              <a:spcAft>
                <a:spcPts val="0"/>
              </a:spcAft>
              <a:buClr>
                <a:schemeClr val="dk1"/>
              </a:buClr>
              <a:buSzPts val="1996"/>
              <a:buFont typeface="Arial"/>
              <a:buNone/>
              <a:defRPr b="0" i="0" sz="1995" u="none" cap="none" strike="noStrike">
                <a:solidFill>
                  <a:schemeClr val="dk1"/>
                </a:solidFill>
                <a:latin typeface="Century Gothic"/>
                <a:ea typeface="Century Gothic"/>
                <a:cs typeface="Century Gothic"/>
                <a:sym typeface="Century Gothic"/>
              </a:defRPr>
            </a:lvl5pPr>
            <a:lvl6pPr lvl="5"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6pPr>
            <a:lvl7pPr lvl="6"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7pPr>
            <a:lvl8pPr lvl="7"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8pPr>
            <a:lvl9pPr lvl="8" marR="0" rtl="0" algn="l">
              <a:spcBef>
                <a:spcPts val="399"/>
              </a:spcBef>
              <a:spcAft>
                <a:spcPts val="0"/>
              </a:spcAft>
              <a:buClr>
                <a:schemeClr val="dk1"/>
              </a:buClr>
              <a:buSzPts val="1996"/>
              <a:buFont typeface="Arial"/>
              <a:buNone/>
              <a:defRPr b="0" i="0" sz="1995" u="none" cap="none" strike="noStrike">
                <a:solidFill>
                  <a:schemeClr val="dk1"/>
                </a:solidFill>
                <a:latin typeface="Calibri"/>
                <a:ea typeface="Calibri"/>
                <a:cs typeface="Calibri"/>
                <a:sym typeface="Calibri"/>
              </a:defRPr>
            </a:lvl9pPr>
          </a:lstStyle>
          <a:p/>
        </p:txBody>
      </p:sp>
      <p:sp>
        <p:nvSpPr>
          <p:cNvPr id="334" name="Google Shape;334;p63"/>
          <p:cNvSpPr txBox="1"/>
          <p:nvPr>
            <p:ph idx="1" type="body"/>
          </p:nvPr>
        </p:nvSpPr>
        <p:spPr>
          <a:xfrm>
            <a:off x="2389717" y="5367341"/>
            <a:ext cx="7315200" cy="804863"/>
          </a:xfrm>
          <a:prstGeom prst="rect">
            <a:avLst/>
          </a:prstGeom>
          <a:noFill/>
          <a:ln>
            <a:noFill/>
          </a:ln>
        </p:spPr>
        <p:txBody>
          <a:bodyPr anchorCtr="0" anchor="t" bIns="49100" lIns="98200" spcFirstLastPara="1" rIns="98200" wrap="square" tIns="49100">
            <a:noAutofit/>
          </a:bodyPr>
          <a:lstStyle>
            <a:lvl1pPr indent="-228600" lvl="0" marL="457200" algn="l">
              <a:spcBef>
                <a:spcPts val="272"/>
              </a:spcBef>
              <a:spcAft>
                <a:spcPts val="0"/>
              </a:spcAft>
              <a:buClr>
                <a:schemeClr val="dk1"/>
              </a:buClr>
              <a:buSzPts val="1361"/>
              <a:buNone/>
              <a:defRPr sz="1361"/>
            </a:lvl1pPr>
            <a:lvl2pPr indent="-228600" lvl="1" marL="914400" algn="l">
              <a:spcBef>
                <a:spcPts val="236"/>
              </a:spcBef>
              <a:spcAft>
                <a:spcPts val="0"/>
              </a:spcAft>
              <a:buClr>
                <a:schemeClr val="dk1"/>
              </a:buClr>
              <a:buSzPts val="1180"/>
              <a:buNone/>
              <a:defRPr sz="1180"/>
            </a:lvl2pPr>
            <a:lvl3pPr indent="-228600" lvl="2" marL="1371600" algn="l">
              <a:spcBef>
                <a:spcPts val="181"/>
              </a:spcBef>
              <a:spcAft>
                <a:spcPts val="0"/>
              </a:spcAft>
              <a:buClr>
                <a:schemeClr val="dk1"/>
              </a:buClr>
              <a:buSzPts val="907"/>
              <a:buNone/>
              <a:defRPr sz="907"/>
            </a:lvl3pPr>
            <a:lvl4pPr indent="-228600" lvl="3" marL="1828800" algn="l">
              <a:spcBef>
                <a:spcPts val="181"/>
              </a:spcBef>
              <a:spcAft>
                <a:spcPts val="0"/>
              </a:spcAft>
              <a:buClr>
                <a:schemeClr val="dk1"/>
              </a:buClr>
              <a:buSzPts val="907"/>
              <a:buNone/>
              <a:defRPr sz="907"/>
            </a:lvl4pPr>
            <a:lvl5pPr indent="-228600" lvl="4" marL="2286000" algn="l">
              <a:spcBef>
                <a:spcPts val="181"/>
              </a:spcBef>
              <a:spcAft>
                <a:spcPts val="0"/>
              </a:spcAft>
              <a:buClr>
                <a:schemeClr val="dk1"/>
              </a:buClr>
              <a:buSzPts val="907"/>
              <a:buNone/>
              <a:defRPr sz="907"/>
            </a:lvl5pPr>
            <a:lvl6pPr indent="-228600" lvl="5" marL="2743200" algn="l">
              <a:spcBef>
                <a:spcPts val="181"/>
              </a:spcBef>
              <a:spcAft>
                <a:spcPts val="0"/>
              </a:spcAft>
              <a:buClr>
                <a:schemeClr val="dk1"/>
              </a:buClr>
              <a:buSzPts val="907"/>
              <a:buNone/>
              <a:defRPr sz="907"/>
            </a:lvl6pPr>
            <a:lvl7pPr indent="-228600" lvl="6" marL="3200400" algn="l">
              <a:spcBef>
                <a:spcPts val="181"/>
              </a:spcBef>
              <a:spcAft>
                <a:spcPts val="0"/>
              </a:spcAft>
              <a:buClr>
                <a:schemeClr val="dk1"/>
              </a:buClr>
              <a:buSzPts val="907"/>
              <a:buNone/>
              <a:defRPr sz="907"/>
            </a:lvl7pPr>
            <a:lvl8pPr indent="-228600" lvl="7" marL="3657600" algn="l">
              <a:spcBef>
                <a:spcPts val="181"/>
              </a:spcBef>
              <a:spcAft>
                <a:spcPts val="0"/>
              </a:spcAft>
              <a:buClr>
                <a:schemeClr val="dk1"/>
              </a:buClr>
              <a:buSzPts val="907"/>
              <a:buNone/>
              <a:defRPr sz="907"/>
            </a:lvl8pPr>
            <a:lvl9pPr indent="-228600" lvl="8" marL="4114800" algn="l">
              <a:spcBef>
                <a:spcPts val="181"/>
              </a:spcBef>
              <a:spcAft>
                <a:spcPts val="0"/>
              </a:spcAft>
              <a:buClr>
                <a:schemeClr val="dk1"/>
              </a:buClr>
              <a:buSzPts val="907"/>
              <a:buNone/>
              <a:defRPr sz="907"/>
            </a:lvl9pPr>
          </a:lstStyle>
          <a:p/>
        </p:txBody>
      </p:sp>
      <p:sp>
        <p:nvSpPr>
          <p:cNvPr id="335" name="Google Shape;335;p63"/>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63"/>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63"/>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338" name="Shape 338"/>
        <p:cNvGrpSpPr/>
        <p:nvPr/>
      </p:nvGrpSpPr>
      <p:grpSpPr>
        <a:xfrm>
          <a:off x="0" y="0"/>
          <a:ext cx="0" cy="0"/>
          <a:chOff x="0" y="0"/>
          <a:chExt cx="0" cy="0"/>
        </a:xfrm>
      </p:grpSpPr>
      <p:sp>
        <p:nvSpPr>
          <p:cNvPr id="339" name="Google Shape;339;p64"/>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64"/>
          <p:cNvSpPr txBox="1"/>
          <p:nvPr>
            <p:ph idx="1" type="body"/>
          </p:nvPr>
        </p:nvSpPr>
        <p:spPr>
          <a:xfrm rot="5400000">
            <a:off x="3833051" y="-1623218"/>
            <a:ext cx="4525963" cy="10972800"/>
          </a:xfrm>
          <a:prstGeom prst="rect">
            <a:avLst/>
          </a:prstGeom>
          <a:noFill/>
          <a:ln>
            <a:noFill/>
          </a:ln>
        </p:spPr>
        <p:txBody>
          <a:bodyPr anchorCtr="0" anchor="t" bIns="49100" lIns="98200" spcFirstLastPara="1" rIns="98200" wrap="square" tIns="491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1" name="Google Shape;341;p64"/>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64"/>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64"/>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p:cSld name="En blanco">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7"/>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3" name="Google Shape;33;p7"/>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B3453"/>
              </a:buClr>
              <a:buSzPts val="1920"/>
              <a:buChar char="•"/>
              <a:defRPr sz="1920">
                <a:solidFill>
                  <a:srgbClr val="0B3453"/>
                </a:solidFill>
              </a:defRPr>
            </a:lvl1pPr>
            <a:lvl2pPr indent="-350519" lvl="1" marL="914400" algn="l">
              <a:lnSpc>
                <a:spcPct val="100000"/>
              </a:lnSpc>
              <a:spcBef>
                <a:spcPts val="360"/>
              </a:spcBef>
              <a:spcAft>
                <a:spcPts val="0"/>
              </a:spcAft>
              <a:buClr>
                <a:srgbClr val="0B3453"/>
              </a:buClr>
              <a:buSzPts val="1920"/>
              <a:buChar char="–"/>
              <a:defRPr sz="1920">
                <a:solidFill>
                  <a:srgbClr val="0B3453"/>
                </a:solidFill>
              </a:defRPr>
            </a:lvl2pPr>
            <a:lvl3pPr indent="-350519" lvl="2" marL="1371600" algn="l">
              <a:lnSpc>
                <a:spcPct val="100000"/>
              </a:lnSpc>
              <a:spcBef>
                <a:spcPts val="360"/>
              </a:spcBef>
              <a:spcAft>
                <a:spcPts val="0"/>
              </a:spcAft>
              <a:buClr>
                <a:srgbClr val="0B3453"/>
              </a:buClr>
              <a:buSzPts val="1920"/>
              <a:buChar char="•"/>
              <a:defRPr sz="1920">
                <a:solidFill>
                  <a:srgbClr val="0B3453"/>
                </a:solidFill>
              </a:defRPr>
            </a:lvl3pPr>
            <a:lvl4pPr indent="-350519" lvl="3" marL="1828800" algn="l">
              <a:lnSpc>
                <a:spcPct val="100000"/>
              </a:lnSpc>
              <a:spcBef>
                <a:spcPts val="360"/>
              </a:spcBef>
              <a:spcAft>
                <a:spcPts val="0"/>
              </a:spcAft>
              <a:buClr>
                <a:srgbClr val="0B3453"/>
              </a:buClr>
              <a:buSzPts val="1920"/>
              <a:buChar char="–"/>
              <a:defRPr sz="1920">
                <a:solidFill>
                  <a:srgbClr val="0B3453"/>
                </a:solidFill>
              </a:defRPr>
            </a:lvl4pPr>
            <a:lvl5pPr indent="-350520" lvl="4" marL="2286000" algn="l">
              <a:lnSpc>
                <a:spcPct val="100000"/>
              </a:lnSpc>
              <a:spcBef>
                <a:spcPts val="360"/>
              </a:spcBef>
              <a:spcAft>
                <a:spcPts val="0"/>
              </a:spcAft>
              <a:buClr>
                <a:srgbClr val="0B3453"/>
              </a:buClr>
              <a:buSzPts val="1920"/>
              <a:buChar char="»"/>
              <a:defRPr sz="1920">
                <a:solidFill>
                  <a:srgbClr val="0B3453"/>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4" name="Google Shape;34;p7"/>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344" name="Shape 344"/>
        <p:cNvGrpSpPr/>
        <p:nvPr/>
      </p:nvGrpSpPr>
      <p:grpSpPr>
        <a:xfrm>
          <a:off x="0" y="0"/>
          <a:ext cx="0" cy="0"/>
          <a:chOff x="0" y="0"/>
          <a:chExt cx="0" cy="0"/>
        </a:xfrm>
      </p:grpSpPr>
      <p:sp>
        <p:nvSpPr>
          <p:cNvPr id="345" name="Google Shape;345;p65"/>
          <p:cNvSpPr txBox="1"/>
          <p:nvPr>
            <p:ph type="title"/>
          </p:nvPr>
        </p:nvSpPr>
        <p:spPr>
          <a:xfrm rot="5400000">
            <a:off x="7630584" y="2070630"/>
            <a:ext cx="6451600" cy="2916767"/>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65"/>
          <p:cNvSpPr txBox="1"/>
          <p:nvPr>
            <p:ph idx="1" type="body"/>
          </p:nvPr>
        </p:nvSpPr>
        <p:spPr>
          <a:xfrm rot="5400000">
            <a:off x="1695477" y="-744537"/>
            <a:ext cx="6451600" cy="8547100"/>
          </a:xfrm>
          <a:prstGeom prst="rect">
            <a:avLst/>
          </a:prstGeom>
          <a:noFill/>
          <a:ln>
            <a:noFill/>
          </a:ln>
        </p:spPr>
        <p:txBody>
          <a:bodyPr anchorCtr="0" anchor="t" bIns="49100" lIns="98200" spcFirstLastPara="1" rIns="98200" wrap="square" tIns="491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7" name="Google Shape;347;p65"/>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65"/>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65"/>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algn="r">
              <a:spcBef>
                <a:spcPts val="0"/>
              </a:spcBef>
              <a:buNone/>
              <a:defRPr>
                <a:solidFill>
                  <a:srgbClr val="888888"/>
                </a:solidFill>
                <a:latin typeface="Arial"/>
                <a:ea typeface="Arial"/>
                <a:cs typeface="Arial"/>
                <a:sym typeface="Arial"/>
              </a:defRPr>
            </a:lvl1pPr>
            <a:lvl2pPr indent="0" lvl="1" marL="0" algn="r">
              <a:spcBef>
                <a:spcPts val="0"/>
              </a:spcBef>
              <a:buNone/>
              <a:defRPr>
                <a:solidFill>
                  <a:srgbClr val="888888"/>
                </a:solidFill>
                <a:latin typeface="Arial"/>
                <a:ea typeface="Arial"/>
                <a:cs typeface="Arial"/>
                <a:sym typeface="Arial"/>
              </a:defRPr>
            </a:lvl2pPr>
            <a:lvl3pPr indent="0" lvl="2" marL="0" algn="r">
              <a:spcBef>
                <a:spcPts val="0"/>
              </a:spcBef>
              <a:buNone/>
              <a:defRPr>
                <a:solidFill>
                  <a:srgbClr val="888888"/>
                </a:solidFill>
                <a:latin typeface="Arial"/>
                <a:ea typeface="Arial"/>
                <a:cs typeface="Arial"/>
                <a:sym typeface="Arial"/>
              </a:defRPr>
            </a:lvl3pPr>
            <a:lvl4pPr indent="0" lvl="3" marL="0" algn="r">
              <a:spcBef>
                <a:spcPts val="0"/>
              </a:spcBef>
              <a:buNone/>
              <a:defRPr>
                <a:solidFill>
                  <a:srgbClr val="888888"/>
                </a:solidFill>
                <a:latin typeface="Arial"/>
                <a:ea typeface="Arial"/>
                <a:cs typeface="Arial"/>
                <a:sym typeface="Arial"/>
              </a:defRPr>
            </a:lvl4pPr>
            <a:lvl5pPr indent="0" lvl="4" marL="0" algn="r">
              <a:spcBef>
                <a:spcPts val="0"/>
              </a:spcBef>
              <a:buNone/>
              <a:defRPr>
                <a:solidFill>
                  <a:srgbClr val="888888"/>
                </a:solidFill>
                <a:latin typeface="Arial"/>
                <a:ea typeface="Arial"/>
                <a:cs typeface="Arial"/>
                <a:sym typeface="Arial"/>
              </a:defRPr>
            </a:lvl5pPr>
            <a:lvl6pPr indent="0" lvl="5" marL="0" algn="r">
              <a:spcBef>
                <a:spcPts val="0"/>
              </a:spcBef>
              <a:buNone/>
              <a:defRPr>
                <a:solidFill>
                  <a:srgbClr val="888888"/>
                </a:solidFill>
                <a:latin typeface="Arial"/>
                <a:ea typeface="Arial"/>
                <a:cs typeface="Arial"/>
                <a:sym typeface="Arial"/>
              </a:defRPr>
            </a:lvl6pPr>
            <a:lvl7pPr indent="0" lvl="6" marL="0" algn="r">
              <a:spcBef>
                <a:spcPts val="0"/>
              </a:spcBef>
              <a:buNone/>
              <a:defRPr>
                <a:solidFill>
                  <a:srgbClr val="888888"/>
                </a:solidFill>
                <a:latin typeface="Arial"/>
                <a:ea typeface="Arial"/>
                <a:cs typeface="Arial"/>
                <a:sym typeface="Arial"/>
              </a:defRPr>
            </a:lvl7pPr>
            <a:lvl8pPr indent="0" lvl="7" marL="0" algn="r">
              <a:spcBef>
                <a:spcPts val="0"/>
              </a:spcBef>
              <a:buNone/>
              <a:defRPr>
                <a:solidFill>
                  <a:srgbClr val="888888"/>
                </a:solidFill>
                <a:latin typeface="Arial"/>
                <a:ea typeface="Arial"/>
                <a:cs typeface="Arial"/>
                <a:sym typeface="Arial"/>
              </a:defRPr>
            </a:lvl8pPr>
            <a:lvl9pPr indent="0" lvl="8" marL="0" algn="r">
              <a:spcBef>
                <a:spcPts val="0"/>
              </a:spcBef>
              <a:buNone/>
              <a:defRPr>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iseño personalizado" type="tx">
  <p:cSld name="TITLE_AND_BODY">
    <p:bg>
      <p:bgPr>
        <a:blipFill>
          <a:blip r:embed="rId2">
            <a:alphaModFix/>
          </a:blip>
          <a:stretch>
            <a:fillRect/>
          </a:stretch>
        </a:blipFill>
      </p:bgPr>
    </p:bg>
    <p:spTree>
      <p:nvGrpSpPr>
        <p:cNvPr id="354" name="Shape 354"/>
        <p:cNvGrpSpPr/>
        <p:nvPr/>
      </p:nvGrpSpPr>
      <p:grpSpPr>
        <a:xfrm>
          <a:off x="0" y="0"/>
          <a:ext cx="0" cy="0"/>
          <a:chOff x="0" y="0"/>
          <a:chExt cx="0" cy="0"/>
        </a:xfrm>
      </p:grpSpPr>
      <p:sp>
        <p:nvSpPr>
          <p:cNvPr id="355" name="Google Shape;355;p67"/>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00B0F0"/>
              </a:buClr>
              <a:buSzPts val="2880"/>
              <a:buFont typeface="Arial"/>
              <a:buNone/>
              <a:defRPr sz="2880">
                <a:solidFill>
                  <a:srgbClr val="00B0F0"/>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56" name="Google Shape;356;p67"/>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p:cSld name="Diapositiva de título">
    <p:spTree>
      <p:nvGrpSpPr>
        <p:cNvPr id="357" name="Shape 357"/>
        <p:cNvGrpSpPr/>
        <p:nvPr/>
      </p:nvGrpSpPr>
      <p:grpSpPr>
        <a:xfrm>
          <a:off x="0" y="0"/>
          <a:ext cx="0" cy="0"/>
          <a:chOff x="0" y="0"/>
          <a:chExt cx="0" cy="0"/>
        </a:xfrm>
      </p:grpSpPr>
      <p:sp>
        <p:nvSpPr>
          <p:cNvPr id="358" name="Google Shape;358;p68"/>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p:cSld name="Encabezado de sección">
    <p:bg>
      <p:bgPr>
        <a:blipFill>
          <a:blip r:embed="rId2">
            <a:alphaModFix/>
          </a:blip>
          <a:stretch>
            <a:fillRect/>
          </a:stretch>
        </a:blipFill>
      </p:bgPr>
    </p:bg>
    <p:spTree>
      <p:nvGrpSpPr>
        <p:cNvPr id="359" name="Shape 359"/>
        <p:cNvGrpSpPr/>
        <p:nvPr/>
      </p:nvGrpSpPr>
      <p:grpSpPr>
        <a:xfrm>
          <a:off x="0" y="0"/>
          <a:ext cx="0" cy="0"/>
          <a:chOff x="0" y="0"/>
          <a:chExt cx="0" cy="0"/>
        </a:xfrm>
      </p:grpSpPr>
      <p:sp>
        <p:nvSpPr>
          <p:cNvPr id="360" name="Google Shape;360;p69"/>
          <p:cNvSpPr txBox="1"/>
          <p:nvPr>
            <p:ph type="title"/>
          </p:nvPr>
        </p:nvSpPr>
        <p:spPr>
          <a:xfrm>
            <a:off x="2038900" y="3871443"/>
            <a:ext cx="8907075" cy="1170692"/>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b="1" sz="2880" cap="none"/>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61" name="Google Shape;361;p69"/>
          <p:cNvSpPr txBox="1"/>
          <p:nvPr>
            <p:ph idx="1" type="body"/>
          </p:nvPr>
        </p:nvSpPr>
        <p:spPr>
          <a:xfrm>
            <a:off x="1558808" y="2158826"/>
            <a:ext cx="10363203" cy="1500188"/>
          </a:xfrm>
          <a:prstGeom prst="rect">
            <a:avLst/>
          </a:prstGeom>
          <a:noFill/>
          <a:ln>
            <a:noFill/>
          </a:ln>
        </p:spPr>
        <p:txBody>
          <a:bodyPr anchorCtr="0" anchor="b" bIns="45700" lIns="45700" spcFirstLastPara="1" rIns="45700" wrap="square" tIns="45700">
            <a:noAutofit/>
          </a:bodyPr>
          <a:lstStyle>
            <a:lvl1pPr indent="-228600" lvl="0" marL="457200" algn="l">
              <a:lnSpc>
                <a:spcPct val="100000"/>
              </a:lnSpc>
              <a:spcBef>
                <a:spcPts val="600"/>
              </a:spcBef>
              <a:spcAft>
                <a:spcPts val="0"/>
              </a:spcAft>
              <a:buClr>
                <a:srgbClr val="8890AB"/>
              </a:buClr>
              <a:buSzPts val="2880"/>
              <a:buFont typeface="Arial"/>
              <a:buNone/>
              <a:defRPr sz="2880">
                <a:solidFill>
                  <a:srgbClr val="8890AB"/>
                </a:solidFill>
              </a:defRPr>
            </a:lvl1pPr>
            <a:lvl2pPr indent="-228600" lvl="1" marL="914400" algn="l">
              <a:lnSpc>
                <a:spcPct val="100000"/>
              </a:lnSpc>
              <a:spcBef>
                <a:spcPts val="600"/>
              </a:spcBef>
              <a:spcAft>
                <a:spcPts val="0"/>
              </a:spcAft>
              <a:buClr>
                <a:srgbClr val="8890AB"/>
              </a:buClr>
              <a:buSzPts val="2880"/>
              <a:buFont typeface="Arial"/>
              <a:buNone/>
              <a:defRPr sz="2880">
                <a:solidFill>
                  <a:srgbClr val="8890AB"/>
                </a:solidFill>
              </a:defRPr>
            </a:lvl2pPr>
            <a:lvl3pPr indent="-228600" lvl="2" marL="1371600" algn="l">
              <a:lnSpc>
                <a:spcPct val="100000"/>
              </a:lnSpc>
              <a:spcBef>
                <a:spcPts val="600"/>
              </a:spcBef>
              <a:spcAft>
                <a:spcPts val="0"/>
              </a:spcAft>
              <a:buClr>
                <a:srgbClr val="8890AB"/>
              </a:buClr>
              <a:buSzPts val="2880"/>
              <a:buFont typeface="Arial"/>
              <a:buNone/>
              <a:defRPr sz="2880">
                <a:solidFill>
                  <a:srgbClr val="8890AB"/>
                </a:solidFill>
              </a:defRPr>
            </a:lvl3pPr>
            <a:lvl4pPr indent="-228600" lvl="3" marL="1828800" algn="l">
              <a:lnSpc>
                <a:spcPct val="100000"/>
              </a:lnSpc>
              <a:spcBef>
                <a:spcPts val="600"/>
              </a:spcBef>
              <a:spcAft>
                <a:spcPts val="0"/>
              </a:spcAft>
              <a:buClr>
                <a:srgbClr val="8890AB"/>
              </a:buClr>
              <a:buSzPts val="2880"/>
              <a:buFont typeface="Arial"/>
              <a:buNone/>
              <a:defRPr sz="2880">
                <a:solidFill>
                  <a:srgbClr val="8890AB"/>
                </a:solidFill>
              </a:defRPr>
            </a:lvl4pPr>
            <a:lvl5pPr indent="-228600" lvl="4" marL="2286000" algn="l">
              <a:lnSpc>
                <a:spcPct val="100000"/>
              </a:lnSpc>
              <a:spcBef>
                <a:spcPts val="600"/>
              </a:spcBef>
              <a:spcAft>
                <a:spcPts val="0"/>
              </a:spcAft>
              <a:buClr>
                <a:srgbClr val="8890AB"/>
              </a:buClr>
              <a:buSzPts val="2880"/>
              <a:buFont typeface="Arial"/>
              <a:buNone/>
              <a:defRPr sz="2880">
                <a:solidFill>
                  <a:srgbClr val="8890AB"/>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62" name="Google Shape;362;p69"/>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p:cSld name="Dos objetos">
    <p:bg>
      <p:bgPr>
        <a:blipFill>
          <a:blip r:embed="rId2">
            <a:alphaModFix/>
          </a:blip>
          <a:stretch>
            <a:fillRect/>
          </a:stretch>
        </a:blipFill>
      </p:bgPr>
    </p:bg>
    <p:spTree>
      <p:nvGrpSpPr>
        <p:cNvPr id="363" name="Shape 363"/>
        <p:cNvGrpSpPr/>
        <p:nvPr/>
      </p:nvGrpSpPr>
      <p:grpSpPr>
        <a:xfrm>
          <a:off x="0" y="0"/>
          <a:ext cx="0" cy="0"/>
          <a:chOff x="0" y="0"/>
          <a:chExt cx="0" cy="0"/>
        </a:xfrm>
      </p:grpSpPr>
      <p:sp>
        <p:nvSpPr>
          <p:cNvPr id="364" name="Google Shape;364;p70"/>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65" name="Google Shape;365;p70"/>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66" name="Google Shape;366;p70"/>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p:cSld name="Comparación">
    <p:bg>
      <p:bgPr>
        <a:blipFill>
          <a:blip r:embed="rId2">
            <a:alphaModFix/>
          </a:blip>
          <a:stretch>
            <a:fillRect/>
          </a:stretch>
        </a:blipFill>
      </p:bgPr>
    </p:bg>
    <p:spTree>
      <p:nvGrpSpPr>
        <p:cNvPr id="367" name="Shape 367"/>
        <p:cNvGrpSpPr/>
        <p:nvPr/>
      </p:nvGrpSpPr>
      <p:grpSpPr>
        <a:xfrm>
          <a:off x="0" y="0"/>
          <a:ext cx="0" cy="0"/>
          <a:chOff x="0" y="0"/>
          <a:chExt cx="0" cy="0"/>
        </a:xfrm>
      </p:grpSpPr>
      <p:sp>
        <p:nvSpPr>
          <p:cNvPr id="368" name="Google Shape;368;p71"/>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69" name="Google Shape;369;p71"/>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70" name="Google Shape;370;p71"/>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p:cSld name="Sólo el título">
    <p:bg>
      <p:bgPr>
        <a:blipFill>
          <a:blip r:embed="rId2">
            <a:alphaModFix/>
          </a:blip>
          <a:stretch>
            <a:fillRect/>
          </a:stretch>
        </a:blipFill>
      </p:bgPr>
    </p:bg>
    <p:spTree>
      <p:nvGrpSpPr>
        <p:cNvPr id="371" name="Shape 371"/>
        <p:cNvGrpSpPr/>
        <p:nvPr/>
      </p:nvGrpSpPr>
      <p:grpSpPr>
        <a:xfrm>
          <a:off x="0" y="0"/>
          <a:ext cx="0" cy="0"/>
          <a:chOff x="0" y="0"/>
          <a:chExt cx="0" cy="0"/>
        </a:xfrm>
      </p:grpSpPr>
      <p:sp>
        <p:nvSpPr>
          <p:cNvPr id="372" name="Google Shape;372;p72"/>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73" name="Google Shape;373;p72"/>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B0F0"/>
              </a:buClr>
              <a:buSzPts val="1920"/>
              <a:buChar char="•"/>
              <a:defRPr sz="1920">
                <a:solidFill>
                  <a:srgbClr val="00B0F0"/>
                </a:solidFill>
              </a:defRPr>
            </a:lvl1pPr>
            <a:lvl2pPr indent="-350519" lvl="1" marL="914400" algn="l">
              <a:lnSpc>
                <a:spcPct val="100000"/>
              </a:lnSpc>
              <a:spcBef>
                <a:spcPts val="360"/>
              </a:spcBef>
              <a:spcAft>
                <a:spcPts val="0"/>
              </a:spcAft>
              <a:buClr>
                <a:srgbClr val="00B0F0"/>
              </a:buClr>
              <a:buSzPts val="1920"/>
              <a:buChar char="–"/>
              <a:defRPr sz="1920">
                <a:solidFill>
                  <a:srgbClr val="00B0F0"/>
                </a:solidFill>
              </a:defRPr>
            </a:lvl2pPr>
            <a:lvl3pPr indent="-350519" lvl="2" marL="1371600" algn="l">
              <a:lnSpc>
                <a:spcPct val="100000"/>
              </a:lnSpc>
              <a:spcBef>
                <a:spcPts val="360"/>
              </a:spcBef>
              <a:spcAft>
                <a:spcPts val="0"/>
              </a:spcAft>
              <a:buClr>
                <a:srgbClr val="00B0F0"/>
              </a:buClr>
              <a:buSzPts val="1920"/>
              <a:buChar char="•"/>
              <a:defRPr sz="1920">
                <a:solidFill>
                  <a:srgbClr val="00B0F0"/>
                </a:solidFill>
              </a:defRPr>
            </a:lvl3pPr>
            <a:lvl4pPr indent="-350519" lvl="3" marL="1828800" algn="l">
              <a:lnSpc>
                <a:spcPct val="100000"/>
              </a:lnSpc>
              <a:spcBef>
                <a:spcPts val="360"/>
              </a:spcBef>
              <a:spcAft>
                <a:spcPts val="0"/>
              </a:spcAft>
              <a:buClr>
                <a:srgbClr val="00B0F0"/>
              </a:buClr>
              <a:buSzPts val="1920"/>
              <a:buChar char="–"/>
              <a:defRPr sz="1920">
                <a:solidFill>
                  <a:srgbClr val="00B0F0"/>
                </a:solidFill>
              </a:defRPr>
            </a:lvl4pPr>
            <a:lvl5pPr indent="-350520" lvl="4" marL="2286000" algn="l">
              <a:lnSpc>
                <a:spcPct val="100000"/>
              </a:lnSpc>
              <a:spcBef>
                <a:spcPts val="360"/>
              </a:spcBef>
              <a:spcAft>
                <a:spcPts val="0"/>
              </a:spcAft>
              <a:buClr>
                <a:srgbClr val="00B0F0"/>
              </a:buClr>
              <a:buSzPts val="1920"/>
              <a:buChar char="»"/>
              <a:defRPr sz="1920">
                <a:solidFill>
                  <a:srgbClr val="00B0F0"/>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74" name="Google Shape;374;p72"/>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p:cSld name="En blanco">
    <p:bg>
      <p:bgPr>
        <a:blipFill>
          <a:blip r:embed="rId2">
            <a:alphaModFix/>
          </a:blip>
          <a:stretch>
            <a:fillRect/>
          </a:stretch>
        </a:blipFill>
      </p:bgPr>
    </p:bg>
    <p:spTree>
      <p:nvGrpSpPr>
        <p:cNvPr id="375" name="Shape 375"/>
        <p:cNvGrpSpPr/>
        <p:nvPr/>
      </p:nvGrpSpPr>
      <p:grpSpPr>
        <a:xfrm>
          <a:off x="0" y="0"/>
          <a:ext cx="0" cy="0"/>
          <a:chOff x="0" y="0"/>
          <a:chExt cx="0" cy="0"/>
        </a:xfrm>
      </p:grpSpPr>
      <p:sp>
        <p:nvSpPr>
          <p:cNvPr id="376" name="Google Shape;376;p73"/>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77" name="Google Shape;377;p73"/>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B3453"/>
              </a:buClr>
              <a:buSzPts val="1920"/>
              <a:buChar char="•"/>
              <a:defRPr sz="1920">
                <a:solidFill>
                  <a:srgbClr val="0B3453"/>
                </a:solidFill>
              </a:defRPr>
            </a:lvl1pPr>
            <a:lvl2pPr indent="-350519" lvl="1" marL="914400" algn="l">
              <a:lnSpc>
                <a:spcPct val="100000"/>
              </a:lnSpc>
              <a:spcBef>
                <a:spcPts val="360"/>
              </a:spcBef>
              <a:spcAft>
                <a:spcPts val="0"/>
              </a:spcAft>
              <a:buClr>
                <a:srgbClr val="0B3453"/>
              </a:buClr>
              <a:buSzPts val="1920"/>
              <a:buChar char="–"/>
              <a:defRPr sz="1920">
                <a:solidFill>
                  <a:srgbClr val="0B3453"/>
                </a:solidFill>
              </a:defRPr>
            </a:lvl2pPr>
            <a:lvl3pPr indent="-350519" lvl="2" marL="1371600" algn="l">
              <a:lnSpc>
                <a:spcPct val="100000"/>
              </a:lnSpc>
              <a:spcBef>
                <a:spcPts val="360"/>
              </a:spcBef>
              <a:spcAft>
                <a:spcPts val="0"/>
              </a:spcAft>
              <a:buClr>
                <a:srgbClr val="0B3453"/>
              </a:buClr>
              <a:buSzPts val="1920"/>
              <a:buChar char="•"/>
              <a:defRPr sz="1920">
                <a:solidFill>
                  <a:srgbClr val="0B3453"/>
                </a:solidFill>
              </a:defRPr>
            </a:lvl3pPr>
            <a:lvl4pPr indent="-350519" lvl="3" marL="1828800" algn="l">
              <a:lnSpc>
                <a:spcPct val="100000"/>
              </a:lnSpc>
              <a:spcBef>
                <a:spcPts val="360"/>
              </a:spcBef>
              <a:spcAft>
                <a:spcPts val="0"/>
              </a:spcAft>
              <a:buClr>
                <a:srgbClr val="0B3453"/>
              </a:buClr>
              <a:buSzPts val="1920"/>
              <a:buChar char="–"/>
              <a:defRPr sz="1920">
                <a:solidFill>
                  <a:srgbClr val="0B3453"/>
                </a:solidFill>
              </a:defRPr>
            </a:lvl4pPr>
            <a:lvl5pPr indent="-350520" lvl="4" marL="2286000" algn="l">
              <a:lnSpc>
                <a:spcPct val="100000"/>
              </a:lnSpc>
              <a:spcBef>
                <a:spcPts val="360"/>
              </a:spcBef>
              <a:spcAft>
                <a:spcPts val="0"/>
              </a:spcAft>
              <a:buClr>
                <a:srgbClr val="0B3453"/>
              </a:buClr>
              <a:buSzPts val="1920"/>
              <a:buChar char="»"/>
              <a:defRPr sz="1920">
                <a:solidFill>
                  <a:srgbClr val="0B3453"/>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78" name="Google Shape;378;p73"/>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p:cSld name="Contenido con título">
    <p:bg>
      <p:bgPr>
        <a:blipFill>
          <a:blip r:embed="rId2">
            <a:alphaModFix/>
          </a:blip>
          <a:stretch>
            <a:fillRect/>
          </a:stretch>
        </a:blipFill>
      </p:bgPr>
    </p:bg>
    <p:spTree>
      <p:nvGrpSpPr>
        <p:cNvPr id="379" name="Shape 379"/>
        <p:cNvGrpSpPr/>
        <p:nvPr/>
      </p:nvGrpSpPr>
      <p:grpSpPr>
        <a:xfrm>
          <a:off x="0" y="0"/>
          <a:ext cx="0" cy="0"/>
          <a:chOff x="0" y="0"/>
          <a:chExt cx="0" cy="0"/>
        </a:xfrm>
      </p:grpSpPr>
      <p:sp>
        <p:nvSpPr>
          <p:cNvPr id="380" name="Google Shape;380;p74"/>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81" name="Google Shape;381;p74"/>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82" name="Google Shape;382;p74"/>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p:cSld name="Imagen con título">
    <p:bg>
      <p:bgPr>
        <a:blipFill>
          <a:blip r:embed="rId2">
            <a:alphaModFix/>
          </a:blip>
          <a:stretch>
            <a:fillRect/>
          </a:stretch>
        </a:blipFill>
      </p:bgPr>
    </p:bg>
    <p:spTree>
      <p:nvGrpSpPr>
        <p:cNvPr id="383" name="Shape 383"/>
        <p:cNvGrpSpPr/>
        <p:nvPr/>
      </p:nvGrpSpPr>
      <p:grpSpPr>
        <a:xfrm>
          <a:off x="0" y="0"/>
          <a:ext cx="0" cy="0"/>
          <a:chOff x="0" y="0"/>
          <a:chExt cx="0" cy="0"/>
        </a:xfrm>
      </p:grpSpPr>
      <p:sp>
        <p:nvSpPr>
          <p:cNvPr id="384" name="Google Shape;384;p75"/>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85" name="Google Shape;385;p75"/>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86" name="Google Shape;386;p75"/>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p:cSld name="Contenido con título">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7" name="Google Shape;37;p8"/>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8" name="Google Shape;38;p8"/>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p:cSld name="Diseño personalizado">
    <p:bg>
      <p:bgPr>
        <a:blipFill>
          <a:blip r:embed="rId2">
            <a:alphaModFix/>
          </a:blip>
          <a:stretch>
            <a:fillRect/>
          </a:stretch>
        </a:blipFill>
      </p:bgPr>
    </p:bg>
    <p:spTree>
      <p:nvGrpSpPr>
        <p:cNvPr id="387" name="Shape 387"/>
        <p:cNvGrpSpPr/>
        <p:nvPr/>
      </p:nvGrpSpPr>
      <p:grpSpPr>
        <a:xfrm>
          <a:off x="0" y="0"/>
          <a:ext cx="0" cy="0"/>
          <a:chOff x="0" y="0"/>
          <a:chExt cx="0" cy="0"/>
        </a:xfrm>
      </p:grpSpPr>
      <p:sp>
        <p:nvSpPr>
          <p:cNvPr id="388" name="Google Shape;388;p76"/>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89" name="Google Shape;389;p76"/>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B0F0"/>
              </a:buClr>
              <a:buSzPts val="1920"/>
              <a:buChar char="•"/>
              <a:defRPr sz="1920">
                <a:solidFill>
                  <a:srgbClr val="00B0F0"/>
                </a:solidFill>
              </a:defRPr>
            </a:lvl1pPr>
            <a:lvl2pPr indent="-350519" lvl="1" marL="914400" algn="l">
              <a:lnSpc>
                <a:spcPct val="100000"/>
              </a:lnSpc>
              <a:spcBef>
                <a:spcPts val="360"/>
              </a:spcBef>
              <a:spcAft>
                <a:spcPts val="0"/>
              </a:spcAft>
              <a:buClr>
                <a:srgbClr val="00B0F0"/>
              </a:buClr>
              <a:buSzPts val="1920"/>
              <a:buChar char="–"/>
              <a:defRPr sz="1920">
                <a:solidFill>
                  <a:srgbClr val="00B0F0"/>
                </a:solidFill>
              </a:defRPr>
            </a:lvl2pPr>
            <a:lvl3pPr indent="-350519" lvl="2" marL="1371600" algn="l">
              <a:lnSpc>
                <a:spcPct val="100000"/>
              </a:lnSpc>
              <a:spcBef>
                <a:spcPts val="360"/>
              </a:spcBef>
              <a:spcAft>
                <a:spcPts val="0"/>
              </a:spcAft>
              <a:buClr>
                <a:srgbClr val="00B0F0"/>
              </a:buClr>
              <a:buSzPts val="1920"/>
              <a:buChar char="•"/>
              <a:defRPr sz="1920">
                <a:solidFill>
                  <a:srgbClr val="00B0F0"/>
                </a:solidFill>
              </a:defRPr>
            </a:lvl3pPr>
            <a:lvl4pPr indent="-350519" lvl="3" marL="1828800" algn="l">
              <a:lnSpc>
                <a:spcPct val="100000"/>
              </a:lnSpc>
              <a:spcBef>
                <a:spcPts val="360"/>
              </a:spcBef>
              <a:spcAft>
                <a:spcPts val="0"/>
              </a:spcAft>
              <a:buClr>
                <a:srgbClr val="00B0F0"/>
              </a:buClr>
              <a:buSzPts val="1920"/>
              <a:buChar char="–"/>
              <a:defRPr sz="1920">
                <a:solidFill>
                  <a:srgbClr val="00B0F0"/>
                </a:solidFill>
              </a:defRPr>
            </a:lvl4pPr>
            <a:lvl5pPr indent="-350520" lvl="4" marL="2286000" algn="l">
              <a:lnSpc>
                <a:spcPct val="100000"/>
              </a:lnSpc>
              <a:spcBef>
                <a:spcPts val="360"/>
              </a:spcBef>
              <a:spcAft>
                <a:spcPts val="0"/>
              </a:spcAft>
              <a:buClr>
                <a:srgbClr val="00B0F0"/>
              </a:buClr>
              <a:buSzPts val="1920"/>
              <a:buChar char="»"/>
              <a:defRPr sz="1920">
                <a:solidFill>
                  <a:srgbClr val="00B0F0"/>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90" name="Google Shape;390;p76"/>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seño personalizado">
  <p:cSld name="1_Diseño personalizado">
    <p:bg>
      <p:bgPr>
        <a:blipFill>
          <a:blip r:embed="rId2">
            <a:alphaModFix/>
          </a:blip>
          <a:stretch>
            <a:fillRect/>
          </a:stretch>
        </a:blipFill>
      </p:bgPr>
    </p:bg>
    <p:spTree>
      <p:nvGrpSpPr>
        <p:cNvPr id="391" name="Shape 391"/>
        <p:cNvGrpSpPr/>
        <p:nvPr/>
      </p:nvGrpSpPr>
      <p:grpSpPr>
        <a:xfrm>
          <a:off x="0" y="0"/>
          <a:ext cx="0" cy="0"/>
          <a:chOff x="0" y="0"/>
          <a:chExt cx="0" cy="0"/>
        </a:xfrm>
      </p:grpSpPr>
      <p:sp>
        <p:nvSpPr>
          <p:cNvPr id="392" name="Google Shape;392;p77"/>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B3453"/>
              </a:buClr>
              <a:buSzPts val="1920"/>
              <a:buChar char="•"/>
              <a:defRPr sz="1920">
                <a:solidFill>
                  <a:srgbClr val="0B3453"/>
                </a:solidFill>
              </a:defRPr>
            </a:lvl1pPr>
            <a:lvl2pPr indent="-350519" lvl="1" marL="914400" algn="l">
              <a:lnSpc>
                <a:spcPct val="100000"/>
              </a:lnSpc>
              <a:spcBef>
                <a:spcPts val="360"/>
              </a:spcBef>
              <a:spcAft>
                <a:spcPts val="0"/>
              </a:spcAft>
              <a:buClr>
                <a:srgbClr val="0B3453"/>
              </a:buClr>
              <a:buSzPts val="1920"/>
              <a:buChar char="–"/>
              <a:defRPr sz="1920">
                <a:solidFill>
                  <a:srgbClr val="0B3453"/>
                </a:solidFill>
              </a:defRPr>
            </a:lvl2pPr>
            <a:lvl3pPr indent="-350519" lvl="2" marL="1371600" algn="l">
              <a:lnSpc>
                <a:spcPct val="100000"/>
              </a:lnSpc>
              <a:spcBef>
                <a:spcPts val="360"/>
              </a:spcBef>
              <a:spcAft>
                <a:spcPts val="0"/>
              </a:spcAft>
              <a:buClr>
                <a:srgbClr val="0B3453"/>
              </a:buClr>
              <a:buSzPts val="1920"/>
              <a:buChar char="•"/>
              <a:defRPr sz="1920">
                <a:solidFill>
                  <a:srgbClr val="0B3453"/>
                </a:solidFill>
              </a:defRPr>
            </a:lvl3pPr>
            <a:lvl4pPr indent="-350519" lvl="3" marL="1828800" algn="l">
              <a:lnSpc>
                <a:spcPct val="100000"/>
              </a:lnSpc>
              <a:spcBef>
                <a:spcPts val="360"/>
              </a:spcBef>
              <a:spcAft>
                <a:spcPts val="0"/>
              </a:spcAft>
              <a:buClr>
                <a:srgbClr val="0B3453"/>
              </a:buClr>
              <a:buSzPts val="1920"/>
              <a:buChar char="–"/>
              <a:defRPr sz="1920">
                <a:solidFill>
                  <a:srgbClr val="0B3453"/>
                </a:solidFill>
              </a:defRPr>
            </a:lvl4pPr>
            <a:lvl5pPr indent="-350520" lvl="4" marL="2286000" algn="l">
              <a:lnSpc>
                <a:spcPct val="100000"/>
              </a:lnSpc>
              <a:spcBef>
                <a:spcPts val="360"/>
              </a:spcBef>
              <a:spcAft>
                <a:spcPts val="0"/>
              </a:spcAft>
              <a:buClr>
                <a:srgbClr val="0B3453"/>
              </a:buClr>
              <a:buSzPts val="1920"/>
              <a:buChar char="»"/>
              <a:defRPr sz="1920">
                <a:solidFill>
                  <a:srgbClr val="0B3453"/>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393" name="Google Shape;393;p77"/>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94" name="Google Shape;394;p77"/>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iseño personalizado">
  <p:cSld name="4_Diseño personalizado">
    <p:bg>
      <p:bgPr>
        <a:blipFill>
          <a:blip r:embed="rId2">
            <a:alphaModFix/>
          </a:blip>
          <a:stretch>
            <a:fillRect/>
          </a:stretch>
        </a:blipFill>
      </p:bgPr>
    </p:bg>
    <p:spTree>
      <p:nvGrpSpPr>
        <p:cNvPr id="395" name="Shape 395"/>
        <p:cNvGrpSpPr/>
        <p:nvPr/>
      </p:nvGrpSpPr>
      <p:grpSpPr>
        <a:xfrm>
          <a:off x="0" y="0"/>
          <a:ext cx="0" cy="0"/>
          <a:chOff x="0" y="0"/>
          <a:chExt cx="0" cy="0"/>
        </a:xfrm>
      </p:grpSpPr>
      <p:sp>
        <p:nvSpPr>
          <p:cNvPr id="396" name="Google Shape;396;p78"/>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FFFFFF"/>
              </a:buClr>
              <a:buSzPts val="2880"/>
              <a:buFont typeface="Arial"/>
              <a:buNone/>
              <a:defRPr sz="2880">
                <a:solidFill>
                  <a:srgbClr val="FFFFFF"/>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397" name="Google Shape;397;p78"/>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Diseño personalizado">
  <p:cSld name="5_Diseño personalizado">
    <p:bg>
      <p:bgPr>
        <a:blipFill>
          <a:blip r:embed="rId2">
            <a:alphaModFix/>
          </a:blip>
          <a:stretch>
            <a:fillRect/>
          </a:stretch>
        </a:blipFill>
      </p:bgPr>
    </p:bg>
    <p:spTree>
      <p:nvGrpSpPr>
        <p:cNvPr id="398" name="Shape 398"/>
        <p:cNvGrpSpPr/>
        <p:nvPr/>
      </p:nvGrpSpPr>
      <p:grpSpPr>
        <a:xfrm>
          <a:off x="0" y="0"/>
          <a:ext cx="0" cy="0"/>
          <a:chOff x="0" y="0"/>
          <a:chExt cx="0" cy="0"/>
        </a:xfrm>
      </p:grpSpPr>
      <p:sp>
        <p:nvSpPr>
          <p:cNvPr id="399" name="Google Shape;399;p79"/>
          <p:cNvSpPr txBox="1"/>
          <p:nvPr>
            <p:ph type="title"/>
          </p:nvPr>
        </p:nvSpPr>
        <p:spPr>
          <a:xfrm>
            <a:off x="838202" y="365760"/>
            <a:ext cx="10515601" cy="132588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Clr>
                <a:srgbClr val="FFFFFF"/>
              </a:buClr>
              <a:buSzPts val="2880"/>
              <a:buFont typeface="Arial"/>
              <a:buNone/>
              <a:defRPr sz="2880">
                <a:solidFill>
                  <a:srgbClr val="FFFFFF"/>
                </a:solidFill>
              </a:defRPr>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400" name="Google Shape;400;p79"/>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a:solidFill>
                  <a:srgbClr val="004080"/>
                </a:solidFill>
              </a:defRPr>
            </a:lvl1pPr>
            <a:lvl2pPr indent="0" lvl="1" marL="0" algn="r">
              <a:spcBef>
                <a:spcPts val="0"/>
              </a:spcBef>
              <a:spcAft>
                <a:spcPts val="0"/>
              </a:spcAft>
              <a:buNone/>
              <a:defRPr>
                <a:solidFill>
                  <a:srgbClr val="004080"/>
                </a:solidFill>
              </a:defRPr>
            </a:lvl2pPr>
            <a:lvl3pPr indent="0" lvl="2" marL="0" algn="r">
              <a:spcBef>
                <a:spcPts val="0"/>
              </a:spcBef>
              <a:spcAft>
                <a:spcPts val="0"/>
              </a:spcAft>
              <a:buNone/>
              <a:defRPr>
                <a:solidFill>
                  <a:srgbClr val="004080"/>
                </a:solidFill>
              </a:defRPr>
            </a:lvl3pPr>
            <a:lvl4pPr indent="0" lvl="3" marL="0" algn="r">
              <a:spcBef>
                <a:spcPts val="0"/>
              </a:spcBef>
              <a:spcAft>
                <a:spcPts val="0"/>
              </a:spcAft>
              <a:buNone/>
              <a:defRPr>
                <a:solidFill>
                  <a:srgbClr val="004080"/>
                </a:solidFill>
              </a:defRPr>
            </a:lvl4pPr>
            <a:lvl5pPr indent="0" lvl="4" marL="0" algn="r">
              <a:spcBef>
                <a:spcPts val="0"/>
              </a:spcBef>
              <a:spcAft>
                <a:spcPts val="0"/>
              </a:spcAft>
              <a:buNone/>
              <a:defRPr>
                <a:solidFill>
                  <a:srgbClr val="004080"/>
                </a:solidFill>
              </a:defRPr>
            </a:lvl5pPr>
            <a:lvl6pPr indent="0" lvl="5" marL="0" algn="r">
              <a:spcBef>
                <a:spcPts val="0"/>
              </a:spcBef>
              <a:spcAft>
                <a:spcPts val="0"/>
              </a:spcAft>
              <a:buNone/>
              <a:defRPr>
                <a:solidFill>
                  <a:srgbClr val="004080"/>
                </a:solidFill>
              </a:defRPr>
            </a:lvl6pPr>
            <a:lvl7pPr indent="0" lvl="6" marL="0" algn="r">
              <a:spcBef>
                <a:spcPts val="0"/>
              </a:spcBef>
              <a:spcAft>
                <a:spcPts val="0"/>
              </a:spcAft>
              <a:buNone/>
              <a:defRPr>
                <a:solidFill>
                  <a:srgbClr val="004080"/>
                </a:solidFill>
              </a:defRPr>
            </a:lvl7pPr>
            <a:lvl8pPr indent="0" lvl="7" marL="0" algn="r">
              <a:spcBef>
                <a:spcPts val="0"/>
              </a:spcBef>
              <a:spcAft>
                <a:spcPts val="0"/>
              </a:spcAft>
              <a:buNone/>
              <a:defRPr>
                <a:solidFill>
                  <a:srgbClr val="004080"/>
                </a:solidFill>
              </a:defRPr>
            </a:lvl8pPr>
            <a:lvl9pPr indent="0" lvl="8" marL="0" algn="r">
              <a:spcBef>
                <a:spcPts val="0"/>
              </a:spcBef>
              <a:spcAft>
                <a:spcPts val="0"/>
              </a:spcAft>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p:cSld name="Imagen con título">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41" name="Google Shape;41;p9"/>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4080"/>
              </a:buClr>
              <a:buSzPts val="1920"/>
              <a:buChar char="•"/>
              <a:defRPr sz="1920"/>
            </a:lvl1pPr>
            <a:lvl2pPr indent="-350519" lvl="1" marL="914400" algn="l">
              <a:lnSpc>
                <a:spcPct val="100000"/>
              </a:lnSpc>
              <a:spcBef>
                <a:spcPts val="360"/>
              </a:spcBef>
              <a:spcAft>
                <a:spcPts val="0"/>
              </a:spcAft>
              <a:buClr>
                <a:srgbClr val="004080"/>
              </a:buClr>
              <a:buSzPts val="1920"/>
              <a:buChar char="–"/>
              <a:defRPr sz="1920"/>
            </a:lvl2pPr>
            <a:lvl3pPr indent="-350519" lvl="2" marL="1371600" algn="l">
              <a:lnSpc>
                <a:spcPct val="100000"/>
              </a:lnSpc>
              <a:spcBef>
                <a:spcPts val="360"/>
              </a:spcBef>
              <a:spcAft>
                <a:spcPts val="0"/>
              </a:spcAft>
              <a:buClr>
                <a:srgbClr val="004080"/>
              </a:buClr>
              <a:buSzPts val="1920"/>
              <a:buChar char="•"/>
              <a:defRPr sz="1920"/>
            </a:lvl3pPr>
            <a:lvl4pPr indent="-350519" lvl="3" marL="1828800" algn="l">
              <a:lnSpc>
                <a:spcPct val="100000"/>
              </a:lnSpc>
              <a:spcBef>
                <a:spcPts val="360"/>
              </a:spcBef>
              <a:spcAft>
                <a:spcPts val="0"/>
              </a:spcAft>
              <a:buClr>
                <a:srgbClr val="004080"/>
              </a:buClr>
              <a:buSzPts val="1920"/>
              <a:buChar char="–"/>
              <a:defRPr sz="1920"/>
            </a:lvl4pPr>
            <a:lvl5pPr indent="-350520" lvl="4" marL="2286000" algn="l">
              <a:lnSpc>
                <a:spcPct val="100000"/>
              </a:lnSpc>
              <a:spcBef>
                <a:spcPts val="360"/>
              </a:spcBef>
              <a:spcAft>
                <a:spcPts val="0"/>
              </a:spcAft>
              <a:buClr>
                <a:srgbClr val="004080"/>
              </a:buClr>
              <a:buSzPts val="1920"/>
              <a:buChar char="»"/>
              <a:defRPr sz="1920"/>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42" name="Google Shape;42;p9"/>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p:cSld name="Diseño personalizado">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4080"/>
              </a:buClr>
              <a:buSzPts val="2880"/>
              <a:buFont typeface="Arial"/>
              <a:buNone/>
              <a:defRPr sz="2880"/>
            </a:lvl1pPr>
            <a:lvl2pPr lvl="1" algn="ctr">
              <a:lnSpc>
                <a:spcPct val="100000"/>
              </a:lnSpc>
              <a:spcBef>
                <a:spcPts val="0"/>
              </a:spcBef>
              <a:spcAft>
                <a:spcPts val="0"/>
              </a:spcAft>
              <a:buClr>
                <a:srgbClr val="004080"/>
              </a:buClr>
              <a:buSzPts val="1800"/>
              <a:buNone/>
              <a:defRPr/>
            </a:lvl2pPr>
            <a:lvl3pPr lvl="2" algn="ctr">
              <a:lnSpc>
                <a:spcPct val="100000"/>
              </a:lnSpc>
              <a:spcBef>
                <a:spcPts val="0"/>
              </a:spcBef>
              <a:spcAft>
                <a:spcPts val="0"/>
              </a:spcAft>
              <a:buClr>
                <a:srgbClr val="004080"/>
              </a:buClr>
              <a:buSzPts val="1800"/>
              <a:buNone/>
              <a:defRPr/>
            </a:lvl3pPr>
            <a:lvl4pPr lvl="3" algn="ctr">
              <a:lnSpc>
                <a:spcPct val="100000"/>
              </a:lnSpc>
              <a:spcBef>
                <a:spcPts val="0"/>
              </a:spcBef>
              <a:spcAft>
                <a:spcPts val="0"/>
              </a:spcAft>
              <a:buClr>
                <a:srgbClr val="004080"/>
              </a:buClr>
              <a:buSzPts val="1800"/>
              <a:buNone/>
              <a:defRPr/>
            </a:lvl4pPr>
            <a:lvl5pPr lvl="4" algn="ctr">
              <a:lnSpc>
                <a:spcPct val="100000"/>
              </a:lnSpc>
              <a:spcBef>
                <a:spcPts val="0"/>
              </a:spcBef>
              <a:spcAft>
                <a:spcPts val="0"/>
              </a:spcAft>
              <a:buClr>
                <a:srgbClr val="004080"/>
              </a:buClr>
              <a:buSzPts val="1800"/>
              <a:buNone/>
              <a:defRPr/>
            </a:lvl5pPr>
            <a:lvl6pPr lvl="5" algn="ctr">
              <a:lnSpc>
                <a:spcPct val="100000"/>
              </a:lnSpc>
              <a:spcBef>
                <a:spcPts val="0"/>
              </a:spcBef>
              <a:spcAft>
                <a:spcPts val="0"/>
              </a:spcAft>
              <a:buClr>
                <a:srgbClr val="004080"/>
              </a:buClr>
              <a:buSzPts val="1800"/>
              <a:buNone/>
              <a:defRPr/>
            </a:lvl6pPr>
            <a:lvl7pPr lvl="6" algn="ctr">
              <a:lnSpc>
                <a:spcPct val="100000"/>
              </a:lnSpc>
              <a:spcBef>
                <a:spcPts val="0"/>
              </a:spcBef>
              <a:spcAft>
                <a:spcPts val="0"/>
              </a:spcAft>
              <a:buClr>
                <a:srgbClr val="004080"/>
              </a:buClr>
              <a:buSzPts val="1800"/>
              <a:buNone/>
              <a:defRPr/>
            </a:lvl7pPr>
            <a:lvl8pPr lvl="7" algn="ctr">
              <a:lnSpc>
                <a:spcPct val="100000"/>
              </a:lnSpc>
              <a:spcBef>
                <a:spcPts val="0"/>
              </a:spcBef>
              <a:spcAft>
                <a:spcPts val="0"/>
              </a:spcAft>
              <a:buClr>
                <a:srgbClr val="004080"/>
              </a:buClr>
              <a:buSzPts val="1800"/>
              <a:buNone/>
              <a:defRPr/>
            </a:lvl8pPr>
            <a:lvl9pPr lvl="8" algn="ctr">
              <a:lnSpc>
                <a:spcPct val="100000"/>
              </a:lnSpc>
              <a:spcBef>
                <a:spcPts val="0"/>
              </a:spcBef>
              <a:spcAft>
                <a:spcPts val="0"/>
              </a:spcAft>
              <a:buClr>
                <a:srgbClr val="004080"/>
              </a:buClr>
              <a:buSzPts val="1800"/>
              <a:buNone/>
              <a:defRPr/>
            </a:lvl9pPr>
          </a:lstStyle>
          <a:p/>
        </p:txBody>
      </p:sp>
      <p:sp>
        <p:nvSpPr>
          <p:cNvPr id="45" name="Google Shape;45;p10"/>
          <p:cNvSpPr txBox="1"/>
          <p:nvPr>
            <p:ph idx="1" type="body"/>
          </p:nvPr>
        </p:nvSpPr>
        <p:spPr>
          <a:xfrm>
            <a:off x="609603" y="1600201"/>
            <a:ext cx="5384800" cy="4525966"/>
          </a:xfrm>
          <a:prstGeom prst="rect">
            <a:avLst/>
          </a:prstGeom>
          <a:noFill/>
          <a:ln>
            <a:noFill/>
          </a:ln>
        </p:spPr>
        <p:txBody>
          <a:bodyPr anchorCtr="0" anchor="t" bIns="45700" lIns="45700" spcFirstLastPara="1" rIns="45700" wrap="square" tIns="45700">
            <a:noAutofit/>
          </a:bodyPr>
          <a:lstStyle>
            <a:lvl1pPr indent="-350520" lvl="0" marL="457200" algn="l">
              <a:lnSpc>
                <a:spcPct val="100000"/>
              </a:lnSpc>
              <a:spcBef>
                <a:spcPts val="360"/>
              </a:spcBef>
              <a:spcAft>
                <a:spcPts val="0"/>
              </a:spcAft>
              <a:buClr>
                <a:srgbClr val="00B0F0"/>
              </a:buClr>
              <a:buSzPts val="1920"/>
              <a:buChar char="•"/>
              <a:defRPr sz="1920">
                <a:solidFill>
                  <a:srgbClr val="00B0F0"/>
                </a:solidFill>
              </a:defRPr>
            </a:lvl1pPr>
            <a:lvl2pPr indent="-350519" lvl="1" marL="914400" algn="l">
              <a:lnSpc>
                <a:spcPct val="100000"/>
              </a:lnSpc>
              <a:spcBef>
                <a:spcPts val="360"/>
              </a:spcBef>
              <a:spcAft>
                <a:spcPts val="0"/>
              </a:spcAft>
              <a:buClr>
                <a:srgbClr val="00B0F0"/>
              </a:buClr>
              <a:buSzPts val="1920"/>
              <a:buChar char="–"/>
              <a:defRPr sz="1920">
                <a:solidFill>
                  <a:srgbClr val="00B0F0"/>
                </a:solidFill>
              </a:defRPr>
            </a:lvl2pPr>
            <a:lvl3pPr indent="-350519" lvl="2" marL="1371600" algn="l">
              <a:lnSpc>
                <a:spcPct val="100000"/>
              </a:lnSpc>
              <a:spcBef>
                <a:spcPts val="360"/>
              </a:spcBef>
              <a:spcAft>
                <a:spcPts val="0"/>
              </a:spcAft>
              <a:buClr>
                <a:srgbClr val="00B0F0"/>
              </a:buClr>
              <a:buSzPts val="1920"/>
              <a:buChar char="•"/>
              <a:defRPr sz="1920">
                <a:solidFill>
                  <a:srgbClr val="00B0F0"/>
                </a:solidFill>
              </a:defRPr>
            </a:lvl3pPr>
            <a:lvl4pPr indent="-350519" lvl="3" marL="1828800" algn="l">
              <a:lnSpc>
                <a:spcPct val="100000"/>
              </a:lnSpc>
              <a:spcBef>
                <a:spcPts val="360"/>
              </a:spcBef>
              <a:spcAft>
                <a:spcPts val="0"/>
              </a:spcAft>
              <a:buClr>
                <a:srgbClr val="00B0F0"/>
              </a:buClr>
              <a:buSzPts val="1920"/>
              <a:buChar char="–"/>
              <a:defRPr sz="1920">
                <a:solidFill>
                  <a:srgbClr val="00B0F0"/>
                </a:solidFill>
              </a:defRPr>
            </a:lvl4pPr>
            <a:lvl5pPr indent="-350520" lvl="4" marL="2286000" algn="l">
              <a:lnSpc>
                <a:spcPct val="100000"/>
              </a:lnSpc>
              <a:spcBef>
                <a:spcPts val="360"/>
              </a:spcBef>
              <a:spcAft>
                <a:spcPts val="0"/>
              </a:spcAft>
              <a:buClr>
                <a:srgbClr val="00B0F0"/>
              </a:buClr>
              <a:buSzPts val="1920"/>
              <a:buChar char="»"/>
              <a:defRPr sz="1920">
                <a:solidFill>
                  <a:srgbClr val="00B0F0"/>
                </a:solidFill>
              </a:defRPr>
            </a:lvl5pPr>
            <a:lvl6pPr indent="-342900" lvl="5" marL="2743200" algn="l">
              <a:lnSpc>
                <a:spcPct val="100000"/>
              </a:lnSpc>
              <a:spcBef>
                <a:spcPts val="840"/>
              </a:spcBef>
              <a:spcAft>
                <a:spcPts val="0"/>
              </a:spcAft>
              <a:buClr>
                <a:srgbClr val="004080"/>
              </a:buClr>
              <a:buSzPts val="1800"/>
              <a:buChar char="•"/>
              <a:defRPr/>
            </a:lvl6pPr>
            <a:lvl7pPr indent="-342900" lvl="6" marL="3200400" algn="l">
              <a:lnSpc>
                <a:spcPct val="100000"/>
              </a:lnSpc>
              <a:spcBef>
                <a:spcPts val="840"/>
              </a:spcBef>
              <a:spcAft>
                <a:spcPts val="0"/>
              </a:spcAft>
              <a:buClr>
                <a:srgbClr val="004080"/>
              </a:buClr>
              <a:buSzPts val="1800"/>
              <a:buChar char="•"/>
              <a:defRPr/>
            </a:lvl7pPr>
            <a:lvl8pPr indent="-342900" lvl="7" marL="3657600" algn="l">
              <a:lnSpc>
                <a:spcPct val="100000"/>
              </a:lnSpc>
              <a:spcBef>
                <a:spcPts val="840"/>
              </a:spcBef>
              <a:spcAft>
                <a:spcPts val="0"/>
              </a:spcAft>
              <a:buClr>
                <a:srgbClr val="004080"/>
              </a:buClr>
              <a:buSzPts val="1800"/>
              <a:buChar char="•"/>
              <a:defRPr/>
            </a:lvl8pPr>
            <a:lvl9pPr indent="-342900" lvl="8" marL="4114800" algn="l">
              <a:lnSpc>
                <a:spcPct val="100000"/>
              </a:lnSpc>
              <a:spcBef>
                <a:spcPts val="840"/>
              </a:spcBef>
              <a:spcAft>
                <a:spcPts val="0"/>
              </a:spcAft>
              <a:buClr>
                <a:srgbClr val="004080"/>
              </a:buClr>
              <a:buSzPts val="1800"/>
              <a:buChar char="•"/>
              <a:defRPr/>
            </a:lvl9pPr>
          </a:lstStyle>
          <a:p/>
        </p:txBody>
      </p:sp>
      <p:sp>
        <p:nvSpPr>
          <p:cNvPr id="46" name="Google Shape;46;p10"/>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algn="r">
              <a:spcBef>
                <a:spcPts val="0"/>
              </a:spcBef>
              <a:buNone/>
              <a:defRPr>
                <a:solidFill>
                  <a:srgbClr val="004080"/>
                </a:solidFill>
              </a:defRPr>
            </a:lvl1pPr>
            <a:lvl2pPr indent="0" lvl="1" marL="0" algn="r">
              <a:spcBef>
                <a:spcPts val="0"/>
              </a:spcBef>
              <a:buNone/>
              <a:defRPr>
                <a:solidFill>
                  <a:srgbClr val="004080"/>
                </a:solidFill>
              </a:defRPr>
            </a:lvl2pPr>
            <a:lvl3pPr indent="0" lvl="2" marL="0" algn="r">
              <a:spcBef>
                <a:spcPts val="0"/>
              </a:spcBef>
              <a:buNone/>
              <a:defRPr>
                <a:solidFill>
                  <a:srgbClr val="004080"/>
                </a:solidFill>
              </a:defRPr>
            </a:lvl3pPr>
            <a:lvl4pPr indent="0" lvl="3" marL="0" algn="r">
              <a:spcBef>
                <a:spcPts val="0"/>
              </a:spcBef>
              <a:buNone/>
              <a:defRPr>
                <a:solidFill>
                  <a:srgbClr val="004080"/>
                </a:solidFill>
              </a:defRPr>
            </a:lvl4pPr>
            <a:lvl5pPr indent="0" lvl="4" marL="0" algn="r">
              <a:spcBef>
                <a:spcPts val="0"/>
              </a:spcBef>
              <a:buNone/>
              <a:defRPr>
                <a:solidFill>
                  <a:srgbClr val="004080"/>
                </a:solidFill>
              </a:defRPr>
            </a:lvl5pPr>
            <a:lvl6pPr indent="0" lvl="5" marL="0" algn="r">
              <a:spcBef>
                <a:spcPts val="0"/>
              </a:spcBef>
              <a:buNone/>
              <a:defRPr>
                <a:solidFill>
                  <a:srgbClr val="004080"/>
                </a:solidFill>
              </a:defRPr>
            </a:lvl6pPr>
            <a:lvl7pPr indent="0" lvl="6" marL="0" algn="r">
              <a:spcBef>
                <a:spcPts val="0"/>
              </a:spcBef>
              <a:buNone/>
              <a:defRPr>
                <a:solidFill>
                  <a:srgbClr val="004080"/>
                </a:solidFill>
              </a:defRPr>
            </a:lvl7pPr>
            <a:lvl8pPr indent="0" lvl="7" marL="0" algn="r">
              <a:spcBef>
                <a:spcPts val="0"/>
              </a:spcBef>
              <a:buNone/>
              <a:defRPr>
                <a:solidFill>
                  <a:srgbClr val="004080"/>
                </a:solidFill>
              </a:defRPr>
            </a:lvl8pPr>
            <a:lvl9pPr indent="0" lvl="8" marL="0" algn="r">
              <a:spcBef>
                <a:spcPts val="0"/>
              </a:spcBef>
              <a:buNone/>
              <a:defRPr>
                <a:solidFill>
                  <a:srgbClr val="004080"/>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1.jp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theme" Target="../theme/theme2.xml"/><Relationship Id="rId14" Type="http://schemas.openxmlformats.org/officeDocument/2006/relationships/slideLayout" Target="../slideLayouts/slideLayout3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2" Type="http://schemas.openxmlformats.org/officeDocument/2006/relationships/theme" Target="../theme/theme3.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image" Target="../media/image1.jpg"/><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5" Type="http://schemas.openxmlformats.org/officeDocument/2006/relationships/theme" Target="../theme/theme7.xml"/><Relationship Id="rId14" Type="http://schemas.openxmlformats.org/officeDocument/2006/relationships/slideLayout" Target="../slideLayouts/slideLayout7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1" y="92076"/>
            <a:ext cx="10972800" cy="1508125"/>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1pPr>
            <a:lvl2pPr lvl="1"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2pPr>
            <a:lvl3pPr lvl="2"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3pPr>
            <a:lvl4pPr lvl="3"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4pPr>
            <a:lvl5pPr lvl="4"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5pPr>
            <a:lvl6pPr lvl="5"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6pPr>
            <a:lvl7pPr lvl="6"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7pPr>
            <a:lvl8pPr lvl="7"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8pPr>
            <a:lvl9pPr lvl="8"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9pPr>
          </a:lstStyle>
          <a:p/>
        </p:txBody>
      </p:sp>
      <p:sp>
        <p:nvSpPr>
          <p:cNvPr id="11" name="Google Shape;11;p1"/>
          <p:cNvSpPr txBox="1"/>
          <p:nvPr>
            <p:ph idx="1" type="body"/>
          </p:nvPr>
        </p:nvSpPr>
        <p:spPr>
          <a:xfrm>
            <a:off x="609601" y="1600200"/>
            <a:ext cx="10972800" cy="5257800"/>
          </a:xfrm>
          <a:prstGeom prst="rect">
            <a:avLst/>
          </a:prstGeom>
          <a:noFill/>
          <a:ln>
            <a:noFill/>
          </a:ln>
        </p:spPr>
        <p:txBody>
          <a:bodyPr anchorCtr="0" anchor="t" bIns="45700" lIns="45700" spcFirstLastPara="1" rIns="45700" wrap="square" tIns="45700">
            <a:noAutofit/>
          </a:bodyPr>
          <a:lstStyle>
            <a:lvl1pPr indent="-472440" lvl="0" marL="4572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1pPr>
            <a:lvl2pPr indent="-472440" lvl="1" marL="9144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2pPr>
            <a:lvl3pPr indent="-472439" lvl="2" marL="13716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3pPr>
            <a:lvl4pPr indent="-472439" lvl="3" marL="18288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4pPr>
            <a:lvl5pPr indent="-472439" lvl="4" marL="22860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5pPr>
            <a:lvl6pPr indent="-472439" lvl="5" marL="27432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6pPr>
            <a:lvl7pPr indent="-472439" lvl="6" marL="32004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7pPr>
            <a:lvl8pPr indent="-472439" lvl="7" marL="36576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8pPr>
            <a:lvl9pPr indent="-472440" lvl="8" marL="41148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9pPr>
          </a:lstStyle>
          <a:p/>
        </p:txBody>
      </p:sp>
      <p:sp>
        <p:nvSpPr>
          <p:cNvPr id="12" name="Google Shape;12;p1"/>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buNone/>
              <a:defRPr b="0" i="0" sz="1440" u="none" cap="none" strike="noStrike">
                <a:solidFill>
                  <a:srgbClr val="004080"/>
                </a:solidFill>
                <a:latin typeface="Century Gothic"/>
                <a:ea typeface="Century Gothic"/>
                <a:cs typeface="Century Gothic"/>
                <a:sym typeface="Century Gothic"/>
              </a:defRPr>
            </a:lvl1pPr>
            <a:lvl2pPr indent="0" lvl="1" marL="0" marR="0" rtl="0" algn="r">
              <a:spcBef>
                <a:spcPts val="0"/>
              </a:spcBef>
              <a:buNone/>
              <a:defRPr b="0" i="0" sz="1440" u="none" cap="none" strike="noStrike">
                <a:solidFill>
                  <a:srgbClr val="004080"/>
                </a:solidFill>
                <a:latin typeface="Century Gothic"/>
                <a:ea typeface="Century Gothic"/>
                <a:cs typeface="Century Gothic"/>
                <a:sym typeface="Century Gothic"/>
              </a:defRPr>
            </a:lvl2pPr>
            <a:lvl3pPr indent="0" lvl="2" marL="0" marR="0" rtl="0" algn="r">
              <a:spcBef>
                <a:spcPts val="0"/>
              </a:spcBef>
              <a:buNone/>
              <a:defRPr b="0" i="0" sz="1440" u="none" cap="none" strike="noStrike">
                <a:solidFill>
                  <a:srgbClr val="004080"/>
                </a:solidFill>
                <a:latin typeface="Century Gothic"/>
                <a:ea typeface="Century Gothic"/>
                <a:cs typeface="Century Gothic"/>
                <a:sym typeface="Century Gothic"/>
              </a:defRPr>
            </a:lvl3pPr>
            <a:lvl4pPr indent="0" lvl="3" marL="0" marR="0" rtl="0" algn="r">
              <a:spcBef>
                <a:spcPts val="0"/>
              </a:spcBef>
              <a:buNone/>
              <a:defRPr b="0" i="0" sz="1440" u="none" cap="none" strike="noStrike">
                <a:solidFill>
                  <a:srgbClr val="004080"/>
                </a:solidFill>
                <a:latin typeface="Century Gothic"/>
                <a:ea typeface="Century Gothic"/>
                <a:cs typeface="Century Gothic"/>
                <a:sym typeface="Century Gothic"/>
              </a:defRPr>
            </a:lvl4pPr>
            <a:lvl5pPr indent="0" lvl="4" marL="0" marR="0" rtl="0" algn="r">
              <a:spcBef>
                <a:spcPts val="0"/>
              </a:spcBef>
              <a:buNone/>
              <a:defRPr b="0" i="0" sz="1440" u="none" cap="none" strike="noStrike">
                <a:solidFill>
                  <a:srgbClr val="004080"/>
                </a:solidFill>
                <a:latin typeface="Century Gothic"/>
                <a:ea typeface="Century Gothic"/>
                <a:cs typeface="Century Gothic"/>
                <a:sym typeface="Century Gothic"/>
              </a:defRPr>
            </a:lvl5pPr>
            <a:lvl6pPr indent="0" lvl="5" marL="0" marR="0" rtl="0" algn="r">
              <a:spcBef>
                <a:spcPts val="0"/>
              </a:spcBef>
              <a:buNone/>
              <a:defRPr b="0" i="0" sz="1440" u="none" cap="none" strike="noStrike">
                <a:solidFill>
                  <a:srgbClr val="004080"/>
                </a:solidFill>
                <a:latin typeface="Century Gothic"/>
                <a:ea typeface="Century Gothic"/>
                <a:cs typeface="Century Gothic"/>
                <a:sym typeface="Century Gothic"/>
              </a:defRPr>
            </a:lvl6pPr>
            <a:lvl7pPr indent="0" lvl="6" marL="0" marR="0" rtl="0" algn="r">
              <a:spcBef>
                <a:spcPts val="0"/>
              </a:spcBef>
              <a:buNone/>
              <a:defRPr b="0" i="0" sz="1440" u="none" cap="none" strike="noStrike">
                <a:solidFill>
                  <a:srgbClr val="004080"/>
                </a:solidFill>
                <a:latin typeface="Century Gothic"/>
                <a:ea typeface="Century Gothic"/>
                <a:cs typeface="Century Gothic"/>
                <a:sym typeface="Century Gothic"/>
              </a:defRPr>
            </a:lvl7pPr>
            <a:lvl8pPr indent="0" lvl="7" marL="0" marR="0" rtl="0" algn="r">
              <a:spcBef>
                <a:spcPts val="0"/>
              </a:spcBef>
              <a:buNone/>
              <a:defRPr b="0" i="0" sz="1440" u="none" cap="none" strike="noStrike">
                <a:solidFill>
                  <a:srgbClr val="004080"/>
                </a:solidFill>
                <a:latin typeface="Century Gothic"/>
                <a:ea typeface="Century Gothic"/>
                <a:cs typeface="Century Gothic"/>
                <a:sym typeface="Century Gothic"/>
              </a:defRPr>
            </a:lvl8pPr>
            <a:lvl9pPr indent="0" lvl="8" marL="0" marR="0" rtl="0" algn="r">
              <a:spcBef>
                <a:spcPts val="0"/>
              </a:spcBef>
              <a:buNone/>
              <a:defRPr b="0" i="0" sz="1440" u="none" cap="none" strike="noStrike">
                <a:solidFill>
                  <a:srgbClr val="00408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 name="Shape 60"/>
        <p:cNvGrpSpPr/>
        <p:nvPr/>
      </p:nvGrpSpPr>
      <p:grpSpPr>
        <a:xfrm>
          <a:off x="0" y="0"/>
          <a:ext cx="0" cy="0"/>
          <a:chOff x="0" y="0"/>
          <a:chExt cx="0" cy="0"/>
        </a:xfrm>
      </p:grpSpPr>
      <p:sp>
        <p:nvSpPr>
          <p:cNvPr id="61" name="Google Shape;6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39" name="Shape 139"/>
        <p:cNvGrpSpPr/>
        <p:nvPr/>
      </p:nvGrpSpPr>
      <p:grpSpPr>
        <a:xfrm>
          <a:off x="0" y="0"/>
          <a:ext cx="0" cy="0"/>
          <a:chOff x="0" y="0"/>
          <a:chExt cx="0" cy="0"/>
        </a:xfrm>
      </p:grpSpPr>
      <p:sp>
        <p:nvSpPr>
          <p:cNvPr id="140" name="Google Shape;140;p28"/>
          <p:cNvSpPr txBox="1"/>
          <p:nvPr>
            <p:ph type="title"/>
          </p:nvPr>
        </p:nvSpPr>
        <p:spPr>
          <a:xfrm>
            <a:off x="609601" y="92076"/>
            <a:ext cx="10972800" cy="1508125"/>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1pPr>
            <a:lvl2pPr lvl="1"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2pPr>
            <a:lvl3pPr lvl="2"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3pPr>
            <a:lvl4pPr lvl="3"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4pPr>
            <a:lvl5pPr lvl="4"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5pPr>
            <a:lvl6pPr lvl="5"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6pPr>
            <a:lvl7pPr lvl="6"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7pPr>
            <a:lvl8pPr lvl="7"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8pPr>
            <a:lvl9pPr lvl="8"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9pPr>
          </a:lstStyle>
          <a:p/>
        </p:txBody>
      </p:sp>
      <p:sp>
        <p:nvSpPr>
          <p:cNvPr id="141" name="Google Shape;141;p28"/>
          <p:cNvSpPr txBox="1"/>
          <p:nvPr>
            <p:ph idx="1" type="body"/>
          </p:nvPr>
        </p:nvSpPr>
        <p:spPr>
          <a:xfrm>
            <a:off x="609601" y="1600200"/>
            <a:ext cx="10972800" cy="5257800"/>
          </a:xfrm>
          <a:prstGeom prst="rect">
            <a:avLst/>
          </a:prstGeom>
          <a:noFill/>
          <a:ln>
            <a:noFill/>
          </a:ln>
        </p:spPr>
        <p:txBody>
          <a:bodyPr anchorCtr="0" anchor="t" bIns="45700" lIns="45700" spcFirstLastPara="1" rIns="45700" wrap="square" tIns="45700">
            <a:noAutofit/>
          </a:bodyPr>
          <a:lstStyle>
            <a:lvl1pPr indent="-472440" lvl="0" marL="4572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1pPr>
            <a:lvl2pPr indent="-472440" lvl="1" marL="9144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2pPr>
            <a:lvl3pPr indent="-472439" lvl="2" marL="13716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3pPr>
            <a:lvl4pPr indent="-472439" lvl="3" marL="18288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4pPr>
            <a:lvl5pPr indent="-472439" lvl="4" marL="22860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5pPr>
            <a:lvl6pPr indent="-472439" lvl="5" marL="27432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6pPr>
            <a:lvl7pPr indent="-472439" lvl="6" marL="32004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7pPr>
            <a:lvl8pPr indent="-472439" lvl="7" marL="36576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8pPr>
            <a:lvl9pPr indent="-472440" lvl="8" marL="41148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9pPr>
          </a:lstStyle>
          <a:p/>
        </p:txBody>
      </p:sp>
      <p:sp>
        <p:nvSpPr>
          <p:cNvPr id="142" name="Google Shape;142;p28"/>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buNone/>
              <a:defRPr b="0" i="0" sz="1440" u="none" cap="none" strike="noStrike">
                <a:solidFill>
                  <a:srgbClr val="004080"/>
                </a:solidFill>
                <a:latin typeface="Century Gothic"/>
                <a:ea typeface="Century Gothic"/>
                <a:cs typeface="Century Gothic"/>
                <a:sym typeface="Century Gothic"/>
              </a:defRPr>
            </a:lvl1pPr>
            <a:lvl2pPr indent="0" lvl="1" marL="0" marR="0" rtl="0" algn="r">
              <a:spcBef>
                <a:spcPts val="0"/>
              </a:spcBef>
              <a:buNone/>
              <a:defRPr b="0" i="0" sz="1440" u="none" cap="none" strike="noStrike">
                <a:solidFill>
                  <a:srgbClr val="004080"/>
                </a:solidFill>
                <a:latin typeface="Century Gothic"/>
                <a:ea typeface="Century Gothic"/>
                <a:cs typeface="Century Gothic"/>
                <a:sym typeface="Century Gothic"/>
              </a:defRPr>
            </a:lvl2pPr>
            <a:lvl3pPr indent="0" lvl="2" marL="0" marR="0" rtl="0" algn="r">
              <a:spcBef>
                <a:spcPts val="0"/>
              </a:spcBef>
              <a:buNone/>
              <a:defRPr b="0" i="0" sz="1440" u="none" cap="none" strike="noStrike">
                <a:solidFill>
                  <a:srgbClr val="004080"/>
                </a:solidFill>
                <a:latin typeface="Century Gothic"/>
                <a:ea typeface="Century Gothic"/>
                <a:cs typeface="Century Gothic"/>
                <a:sym typeface="Century Gothic"/>
              </a:defRPr>
            </a:lvl3pPr>
            <a:lvl4pPr indent="0" lvl="3" marL="0" marR="0" rtl="0" algn="r">
              <a:spcBef>
                <a:spcPts val="0"/>
              </a:spcBef>
              <a:buNone/>
              <a:defRPr b="0" i="0" sz="1440" u="none" cap="none" strike="noStrike">
                <a:solidFill>
                  <a:srgbClr val="004080"/>
                </a:solidFill>
                <a:latin typeface="Century Gothic"/>
                <a:ea typeface="Century Gothic"/>
                <a:cs typeface="Century Gothic"/>
                <a:sym typeface="Century Gothic"/>
              </a:defRPr>
            </a:lvl4pPr>
            <a:lvl5pPr indent="0" lvl="4" marL="0" marR="0" rtl="0" algn="r">
              <a:spcBef>
                <a:spcPts val="0"/>
              </a:spcBef>
              <a:buNone/>
              <a:defRPr b="0" i="0" sz="1440" u="none" cap="none" strike="noStrike">
                <a:solidFill>
                  <a:srgbClr val="004080"/>
                </a:solidFill>
                <a:latin typeface="Century Gothic"/>
                <a:ea typeface="Century Gothic"/>
                <a:cs typeface="Century Gothic"/>
                <a:sym typeface="Century Gothic"/>
              </a:defRPr>
            </a:lvl5pPr>
            <a:lvl6pPr indent="0" lvl="5" marL="0" marR="0" rtl="0" algn="r">
              <a:spcBef>
                <a:spcPts val="0"/>
              </a:spcBef>
              <a:buNone/>
              <a:defRPr b="0" i="0" sz="1440" u="none" cap="none" strike="noStrike">
                <a:solidFill>
                  <a:srgbClr val="004080"/>
                </a:solidFill>
                <a:latin typeface="Century Gothic"/>
                <a:ea typeface="Century Gothic"/>
                <a:cs typeface="Century Gothic"/>
                <a:sym typeface="Century Gothic"/>
              </a:defRPr>
            </a:lvl6pPr>
            <a:lvl7pPr indent="0" lvl="6" marL="0" marR="0" rtl="0" algn="r">
              <a:spcBef>
                <a:spcPts val="0"/>
              </a:spcBef>
              <a:buNone/>
              <a:defRPr b="0" i="0" sz="1440" u="none" cap="none" strike="noStrike">
                <a:solidFill>
                  <a:srgbClr val="004080"/>
                </a:solidFill>
                <a:latin typeface="Century Gothic"/>
                <a:ea typeface="Century Gothic"/>
                <a:cs typeface="Century Gothic"/>
                <a:sym typeface="Century Gothic"/>
              </a:defRPr>
            </a:lvl7pPr>
            <a:lvl8pPr indent="0" lvl="7" marL="0" marR="0" rtl="0" algn="r">
              <a:spcBef>
                <a:spcPts val="0"/>
              </a:spcBef>
              <a:buNone/>
              <a:defRPr b="0" i="0" sz="1440" u="none" cap="none" strike="noStrike">
                <a:solidFill>
                  <a:srgbClr val="004080"/>
                </a:solidFill>
                <a:latin typeface="Century Gothic"/>
                <a:ea typeface="Century Gothic"/>
                <a:cs typeface="Century Gothic"/>
                <a:sym typeface="Century Gothic"/>
              </a:defRPr>
            </a:lvl8pPr>
            <a:lvl9pPr indent="0" lvl="8" marL="0" marR="0" rtl="0" algn="r">
              <a:spcBef>
                <a:spcPts val="0"/>
              </a:spcBef>
              <a:buNone/>
              <a:defRPr b="0" i="0" sz="1440" u="none" cap="none" strike="noStrike">
                <a:solidFill>
                  <a:srgbClr val="00408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0" name="Shape 190"/>
        <p:cNvGrpSpPr/>
        <p:nvPr/>
      </p:nvGrpSpPr>
      <p:grpSpPr>
        <a:xfrm>
          <a:off x="0" y="0"/>
          <a:ext cx="0" cy="0"/>
          <a:chOff x="0" y="0"/>
          <a:chExt cx="0" cy="0"/>
        </a:xfrm>
      </p:grpSpPr>
      <p:sp>
        <p:nvSpPr>
          <p:cNvPr id="191" name="Google Shape;191;p42"/>
          <p:cNvSpPr/>
          <p:nvPr/>
        </p:nvSpPr>
        <p:spPr>
          <a:xfrm>
            <a:off x="-4023" y="6721516"/>
            <a:ext cx="12240694" cy="136484"/>
          </a:xfrm>
          <a:prstGeom prst="rect">
            <a:avLst/>
          </a:prstGeom>
          <a:solidFill>
            <a:srgbClr val="00B3F2"/>
          </a:solidFill>
          <a:ln>
            <a:noFill/>
          </a:ln>
        </p:spPr>
        <p:txBody>
          <a:bodyPr anchorCtr="0" anchor="ctr" bIns="41450" lIns="82900" spcFirstLastPara="1" rIns="82900" wrap="square" tIns="41450">
            <a:noAutofit/>
          </a:bodyPr>
          <a:lstStyle/>
          <a:p>
            <a:pPr indent="0" lvl="0" marL="0" marR="0" rtl="0" algn="ctr">
              <a:lnSpc>
                <a:spcPct val="100000"/>
              </a:lnSpc>
              <a:spcBef>
                <a:spcPts val="0"/>
              </a:spcBef>
              <a:spcAft>
                <a:spcPts val="0"/>
              </a:spcAft>
              <a:buClr>
                <a:schemeClr val="lt1"/>
              </a:buClr>
              <a:buSzPts val="1632"/>
              <a:buFont typeface="Calibri"/>
              <a:buNone/>
            </a:pPr>
            <a:r>
              <a:t/>
            </a:r>
            <a:endParaRPr b="0" i="0" sz="1632" u="none" cap="none" strike="noStrike">
              <a:solidFill>
                <a:srgbClr val="FFFFFF"/>
              </a:solidFill>
              <a:latin typeface="Calibri"/>
              <a:ea typeface="Calibri"/>
              <a:cs typeface="Calibri"/>
              <a:sym typeface="Calibri"/>
            </a:endParaRPr>
          </a:p>
        </p:txBody>
      </p:sp>
      <p:sp>
        <p:nvSpPr>
          <p:cNvPr id="192" name="Google Shape;192;p42"/>
          <p:cNvSpPr/>
          <p:nvPr/>
        </p:nvSpPr>
        <p:spPr>
          <a:xfrm>
            <a:off x="-4024" y="98162"/>
            <a:ext cx="11337653" cy="862000"/>
          </a:xfrm>
          <a:custGeom>
            <a:rect b="b" l="l" r="r" t="t"/>
            <a:pathLst>
              <a:path extrusionOk="0" h="914257" w="4572893">
                <a:moveTo>
                  <a:pt x="0" y="0"/>
                </a:moveTo>
                <a:lnTo>
                  <a:pt x="4572893" y="0"/>
                </a:lnTo>
                <a:lnTo>
                  <a:pt x="4122950" y="914257"/>
                </a:lnTo>
                <a:lnTo>
                  <a:pt x="0" y="914257"/>
                </a:lnTo>
                <a:lnTo>
                  <a:pt x="0" y="0"/>
                </a:lnTo>
                <a:close/>
              </a:path>
            </a:pathLst>
          </a:custGeom>
          <a:solidFill>
            <a:srgbClr val="17365D"/>
          </a:solidFill>
          <a:ln>
            <a:noFill/>
          </a:ln>
        </p:spPr>
        <p:txBody>
          <a:bodyPr anchorCtr="0" anchor="ctr" bIns="41250" lIns="82500" spcFirstLastPara="1" rIns="82500" wrap="square" tIns="41250">
            <a:noAutofit/>
          </a:bodyPr>
          <a:lstStyle/>
          <a:p>
            <a:pPr indent="0" lvl="0" marL="0" marR="0" rtl="0" algn="ctr">
              <a:lnSpc>
                <a:spcPct val="100000"/>
              </a:lnSpc>
              <a:spcBef>
                <a:spcPts val="0"/>
              </a:spcBef>
              <a:spcAft>
                <a:spcPts val="0"/>
              </a:spcAft>
              <a:buClr>
                <a:schemeClr val="lt1"/>
              </a:buClr>
              <a:buSzPts val="1632"/>
              <a:buFont typeface="Calibri"/>
              <a:buNone/>
            </a:pPr>
            <a:r>
              <a:t/>
            </a:r>
            <a:endParaRPr b="0" i="0" sz="1632" u="none" cap="none" strike="noStrike">
              <a:solidFill>
                <a:srgbClr val="FFFFFF"/>
              </a:solidFill>
              <a:latin typeface="Calibri"/>
              <a:ea typeface="Calibri"/>
              <a:cs typeface="Calibri"/>
              <a:sym typeface="Calibri"/>
            </a:endParaRPr>
          </a:p>
        </p:txBody>
      </p:sp>
      <p:sp>
        <p:nvSpPr>
          <p:cNvPr id="193" name="Google Shape;193;p42"/>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marR="0" rtl="0" algn="l">
              <a:spcBef>
                <a:spcPts val="0"/>
              </a:spcBef>
              <a:spcAft>
                <a:spcPts val="0"/>
              </a:spcAft>
              <a:buClr>
                <a:schemeClr val="lt1"/>
              </a:buClr>
              <a:buSzPts val="3446"/>
              <a:buFont typeface="Century Gothic"/>
              <a:buNone/>
              <a:defRPr b="0" i="0" sz="3446"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42"/>
          <p:cNvSpPr txBox="1"/>
          <p:nvPr>
            <p:ph idx="1" type="body"/>
          </p:nvPr>
        </p:nvSpPr>
        <p:spPr>
          <a:xfrm>
            <a:off x="609632" y="1600200"/>
            <a:ext cx="10972800" cy="4525963"/>
          </a:xfrm>
          <a:prstGeom prst="rect">
            <a:avLst/>
          </a:prstGeom>
          <a:noFill/>
          <a:ln>
            <a:noFill/>
          </a:ln>
        </p:spPr>
        <p:txBody>
          <a:bodyPr anchorCtr="0" anchor="t" bIns="49100" lIns="98200" spcFirstLastPara="1" rIns="98200" wrap="square" tIns="49100">
            <a:noAutofit/>
          </a:bodyPr>
          <a:lstStyle>
            <a:lvl1pPr indent="-430149" lvl="0" marL="457200" marR="0" rtl="0" algn="l">
              <a:spcBef>
                <a:spcPts val="635"/>
              </a:spcBef>
              <a:spcAft>
                <a:spcPts val="0"/>
              </a:spcAft>
              <a:buClr>
                <a:schemeClr val="dk1"/>
              </a:buClr>
              <a:buSzPts val="3174"/>
              <a:buFont typeface="Arial"/>
              <a:buChar char="•"/>
              <a:defRPr b="0" i="0" sz="3174" u="none" cap="none" strike="noStrike">
                <a:solidFill>
                  <a:schemeClr val="dk1"/>
                </a:solidFill>
                <a:latin typeface="Century Gothic"/>
                <a:ea typeface="Century Gothic"/>
                <a:cs typeface="Century Gothic"/>
                <a:sym typeface="Century Gothic"/>
              </a:defRPr>
            </a:lvl1pPr>
            <a:lvl2pPr indent="-401319" lvl="1" marL="914400" marR="0" rtl="0" algn="l">
              <a:spcBef>
                <a:spcPts val="544"/>
              </a:spcBef>
              <a:spcAft>
                <a:spcPts val="0"/>
              </a:spcAft>
              <a:buClr>
                <a:schemeClr val="dk1"/>
              </a:buClr>
              <a:buSzPts val="2720"/>
              <a:buFont typeface="Arial"/>
              <a:buChar char="–"/>
              <a:defRPr b="0" i="0" sz="2720" u="none" cap="none" strike="noStrike">
                <a:solidFill>
                  <a:schemeClr val="dk1"/>
                </a:solidFill>
                <a:latin typeface="Century Gothic"/>
                <a:ea typeface="Century Gothic"/>
                <a:cs typeface="Century Gothic"/>
                <a:sym typeface="Century Gothic"/>
              </a:defRPr>
            </a:lvl2pPr>
            <a:lvl3pPr indent="-378333" lvl="2" marL="1371600" marR="0" rtl="0" algn="l">
              <a:spcBef>
                <a:spcPts val="472"/>
              </a:spcBef>
              <a:spcAft>
                <a:spcPts val="0"/>
              </a:spcAft>
              <a:buClr>
                <a:schemeClr val="dk1"/>
              </a:buClr>
              <a:buSzPts val="2358"/>
              <a:buFont typeface="Arial"/>
              <a:buChar char="•"/>
              <a:defRPr b="0" i="0" sz="2358" u="none" cap="none" strike="noStrike">
                <a:solidFill>
                  <a:schemeClr val="dk1"/>
                </a:solidFill>
                <a:latin typeface="Century Gothic"/>
                <a:ea typeface="Century Gothic"/>
                <a:cs typeface="Century Gothic"/>
                <a:sym typeface="Century Gothic"/>
              </a:defRPr>
            </a:lvl3pPr>
            <a:lvl4pPr indent="-355345" lvl="3" marL="1828800" marR="0" rtl="0" algn="l">
              <a:spcBef>
                <a:spcPts val="399"/>
              </a:spcBef>
              <a:spcAft>
                <a:spcPts val="0"/>
              </a:spcAft>
              <a:buClr>
                <a:schemeClr val="dk1"/>
              </a:buClr>
              <a:buSzPts val="1996"/>
              <a:buFont typeface="Arial"/>
              <a:buChar char="–"/>
              <a:defRPr b="0" i="0" sz="1995" u="none" cap="none" strike="noStrike">
                <a:solidFill>
                  <a:schemeClr val="dk1"/>
                </a:solidFill>
                <a:latin typeface="Century Gothic"/>
                <a:ea typeface="Century Gothic"/>
                <a:cs typeface="Century Gothic"/>
                <a:sym typeface="Century Gothic"/>
              </a:defRPr>
            </a:lvl4pPr>
            <a:lvl5pPr indent="-355345" lvl="4" marL="2286000" marR="0" rtl="0" algn="l">
              <a:spcBef>
                <a:spcPts val="399"/>
              </a:spcBef>
              <a:spcAft>
                <a:spcPts val="0"/>
              </a:spcAft>
              <a:buClr>
                <a:schemeClr val="dk1"/>
              </a:buClr>
              <a:buSzPts val="1996"/>
              <a:buFont typeface="Arial"/>
              <a:buChar char="»"/>
              <a:defRPr b="0" i="0" sz="1995" u="none" cap="none" strike="noStrike">
                <a:solidFill>
                  <a:schemeClr val="dk1"/>
                </a:solidFill>
                <a:latin typeface="Century Gothic"/>
                <a:ea typeface="Century Gothic"/>
                <a:cs typeface="Century Gothic"/>
                <a:sym typeface="Century Gothic"/>
              </a:defRPr>
            </a:lvl5pPr>
            <a:lvl6pPr indent="-355345" lvl="5" marL="27432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6pPr>
            <a:lvl7pPr indent="-355345" lvl="6" marL="32004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7pPr>
            <a:lvl8pPr indent="-355346" lvl="7" marL="36576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8pPr>
            <a:lvl9pPr indent="-355346" lvl="8" marL="41148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9pPr>
          </a:lstStyle>
          <a:p/>
        </p:txBody>
      </p:sp>
      <p:sp>
        <p:nvSpPr>
          <p:cNvPr id="195" name="Google Shape;195;p42"/>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marR="0" rtl="0" algn="l">
              <a:spcBef>
                <a:spcPts val="0"/>
              </a:spcBef>
              <a:spcAft>
                <a:spcPts val="0"/>
              </a:spcAft>
              <a:buSzPts val="1400"/>
              <a:buNone/>
              <a:defRPr b="0" i="0" sz="11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42"/>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marR="0" rtl="0" algn="ctr">
              <a:spcBef>
                <a:spcPts val="0"/>
              </a:spcBef>
              <a:spcAft>
                <a:spcPts val="0"/>
              </a:spcAft>
              <a:buSzPts val="1400"/>
              <a:buNone/>
              <a:defRPr b="0" i="0" sz="11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7" name="Google Shape;197;p42"/>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888888"/>
              </a:buClr>
              <a:buSzPts val="1180"/>
              <a:buFont typeface="Century Gothic"/>
              <a:buNone/>
              <a:defRPr b="0" i="0" sz="118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0" name="Shape 270"/>
        <p:cNvGrpSpPr/>
        <p:nvPr/>
      </p:nvGrpSpPr>
      <p:grpSpPr>
        <a:xfrm>
          <a:off x="0" y="0"/>
          <a:ext cx="0" cy="0"/>
          <a:chOff x="0" y="0"/>
          <a:chExt cx="0" cy="0"/>
        </a:xfrm>
      </p:grpSpPr>
      <p:sp>
        <p:nvSpPr>
          <p:cNvPr id="271" name="Google Shape;271;p54"/>
          <p:cNvSpPr/>
          <p:nvPr/>
        </p:nvSpPr>
        <p:spPr>
          <a:xfrm>
            <a:off x="-4023" y="6721516"/>
            <a:ext cx="12240694" cy="136484"/>
          </a:xfrm>
          <a:prstGeom prst="rect">
            <a:avLst/>
          </a:prstGeom>
          <a:solidFill>
            <a:srgbClr val="00B3F2"/>
          </a:solidFill>
          <a:ln>
            <a:noFill/>
          </a:ln>
        </p:spPr>
        <p:txBody>
          <a:bodyPr anchorCtr="0" anchor="ctr" bIns="41450" lIns="82900" spcFirstLastPara="1" rIns="82900" wrap="square" tIns="41450">
            <a:noAutofit/>
          </a:bodyPr>
          <a:lstStyle/>
          <a:p>
            <a:pPr indent="0" lvl="0" marL="0" marR="0" rtl="0" algn="ctr">
              <a:lnSpc>
                <a:spcPct val="100000"/>
              </a:lnSpc>
              <a:spcBef>
                <a:spcPts val="0"/>
              </a:spcBef>
              <a:spcAft>
                <a:spcPts val="0"/>
              </a:spcAft>
              <a:buClr>
                <a:schemeClr val="lt1"/>
              </a:buClr>
              <a:buSzPts val="1632"/>
              <a:buFont typeface="Calibri"/>
              <a:buNone/>
            </a:pPr>
            <a:r>
              <a:t/>
            </a:r>
            <a:endParaRPr b="0" i="0" sz="1632" u="none" cap="none" strike="noStrike">
              <a:solidFill>
                <a:srgbClr val="FFFFFF"/>
              </a:solidFill>
              <a:latin typeface="Calibri"/>
              <a:ea typeface="Calibri"/>
              <a:cs typeface="Calibri"/>
              <a:sym typeface="Calibri"/>
            </a:endParaRPr>
          </a:p>
        </p:txBody>
      </p:sp>
      <p:sp>
        <p:nvSpPr>
          <p:cNvPr id="272" name="Google Shape;272;p54"/>
          <p:cNvSpPr/>
          <p:nvPr/>
        </p:nvSpPr>
        <p:spPr>
          <a:xfrm>
            <a:off x="-4024" y="98162"/>
            <a:ext cx="11337653" cy="862000"/>
          </a:xfrm>
          <a:custGeom>
            <a:rect b="b" l="l" r="r" t="t"/>
            <a:pathLst>
              <a:path extrusionOk="0" h="914257" w="4572893">
                <a:moveTo>
                  <a:pt x="0" y="0"/>
                </a:moveTo>
                <a:lnTo>
                  <a:pt x="4572893" y="0"/>
                </a:lnTo>
                <a:lnTo>
                  <a:pt x="4122950" y="914257"/>
                </a:lnTo>
                <a:lnTo>
                  <a:pt x="0" y="914257"/>
                </a:lnTo>
                <a:lnTo>
                  <a:pt x="0" y="0"/>
                </a:lnTo>
                <a:close/>
              </a:path>
            </a:pathLst>
          </a:custGeom>
          <a:solidFill>
            <a:srgbClr val="17365D"/>
          </a:solidFill>
          <a:ln>
            <a:noFill/>
          </a:ln>
        </p:spPr>
        <p:txBody>
          <a:bodyPr anchorCtr="0" anchor="ctr" bIns="41250" lIns="82500" spcFirstLastPara="1" rIns="82500" wrap="square" tIns="41250">
            <a:noAutofit/>
          </a:bodyPr>
          <a:lstStyle/>
          <a:p>
            <a:pPr indent="0" lvl="0" marL="0" marR="0" rtl="0" algn="ctr">
              <a:lnSpc>
                <a:spcPct val="100000"/>
              </a:lnSpc>
              <a:spcBef>
                <a:spcPts val="0"/>
              </a:spcBef>
              <a:spcAft>
                <a:spcPts val="0"/>
              </a:spcAft>
              <a:buClr>
                <a:schemeClr val="lt1"/>
              </a:buClr>
              <a:buSzPts val="1632"/>
              <a:buFont typeface="Calibri"/>
              <a:buNone/>
            </a:pPr>
            <a:r>
              <a:t/>
            </a:r>
            <a:endParaRPr b="0" i="0" sz="1632" u="none" cap="none" strike="noStrike">
              <a:solidFill>
                <a:srgbClr val="FFFFFF"/>
              </a:solidFill>
              <a:latin typeface="Calibri"/>
              <a:ea typeface="Calibri"/>
              <a:cs typeface="Calibri"/>
              <a:sym typeface="Calibri"/>
            </a:endParaRPr>
          </a:p>
        </p:txBody>
      </p:sp>
      <p:sp>
        <p:nvSpPr>
          <p:cNvPr id="273" name="Google Shape;273;p54"/>
          <p:cNvSpPr txBox="1"/>
          <p:nvPr>
            <p:ph type="title"/>
          </p:nvPr>
        </p:nvSpPr>
        <p:spPr>
          <a:xfrm>
            <a:off x="-14927" y="-32462"/>
            <a:ext cx="10264909" cy="1143000"/>
          </a:xfrm>
          <a:prstGeom prst="rect">
            <a:avLst/>
          </a:prstGeom>
          <a:noFill/>
          <a:ln>
            <a:noFill/>
          </a:ln>
        </p:spPr>
        <p:txBody>
          <a:bodyPr anchorCtr="0" anchor="ctr" bIns="49100" lIns="98200" spcFirstLastPara="1" rIns="98200" wrap="square" tIns="49100">
            <a:noAutofit/>
          </a:bodyPr>
          <a:lstStyle>
            <a:lvl1pPr lvl="0" marR="0" rtl="0" algn="l">
              <a:spcBef>
                <a:spcPts val="0"/>
              </a:spcBef>
              <a:spcAft>
                <a:spcPts val="0"/>
              </a:spcAft>
              <a:buClr>
                <a:schemeClr val="lt1"/>
              </a:buClr>
              <a:buSzPts val="3446"/>
              <a:buFont typeface="Century Gothic"/>
              <a:buNone/>
              <a:defRPr b="0" i="0" sz="3446"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4" name="Google Shape;274;p54"/>
          <p:cNvSpPr txBox="1"/>
          <p:nvPr>
            <p:ph idx="1" type="body"/>
          </p:nvPr>
        </p:nvSpPr>
        <p:spPr>
          <a:xfrm>
            <a:off x="609632" y="1600200"/>
            <a:ext cx="10972800" cy="4525963"/>
          </a:xfrm>
          <a:prstGeom prst="rect">
            <a:avLst/>
          </a:prstGeom>
          <a:noFill/>
          <a:ln>
            <a:noFill/>
          </a:ln>
        </p:spPr>
        <p:txBody>
          <a:bodyPr anchorCtr="0" anchor="t" bIns="49100" lIns="98200" spcFirstLastPara="1" rIns="98200" wrap="square" tIns="49100">
            <a:noAutofit/>
          </a:bodyPr>
          <a:lstStyle>
            <a:lvl1pPr indent="-430149" lvl="0" marL="457200" marR="0" rtl="0" algn="l">
              <a:spcBef>
                <a:spcPts val="635"/>
              </a:spcBef>
              <a:spcAft>
                <a:spcPts val="0"/>
              </a:spcAft>
              <a:buClr>
                <a:schemeClr val="dk1"/>
              </a:buClr>
              <a:buSzPts val="3174"/>
              <a:buFont typeface="Arial"/>
              <a:buChar char="•"/>
              <a:defRPr b="0" i="0" sz="3174" u="none" cap="none" strike="noStrike">
                <a:solidFill>
                  <a:schemeClr val="dk1"/>
                </a:solidFill>
                <a:latin typeface="Century Gothic"/>
                <a:ea typeface="Century Gothic"/>
                <a:cs typeface="Century Gothic"/>
                <a:sym typeface="Century Gothic"/>
              </a:defRPr>
            </a:lvl1pPr>
            <a:lvl2pPr indent="-401319" lvl="1" marL="914400" marR="0" rtl="0" algn="l">
              <a:spcBef>
                <a:spcPts val="544"/>
              </a:spcBef>
              <a:spcAft>
                <a:spcPts val="0"/>
              </a:spcAft>
              <a:buClr>
                <a:schemeClr val="dk1"/>
              </a:buClr>
              <a:buSzPts val="2720"/>
              <a:buFont typeface="Arial"/>
              <a:buChar char="–"/>
              <a:defRPr b="0" i="0" sz="2720" u="none" cap="none" strike="noStrike">
                <a:solidFill>
                  <a:schemeClr val="dk1"/>
                </a:solidFill>
                <a:latin typeface="Century Gothic"/>
                <a:ea typeface="Century Gothic"/>
                <a:cs typeface="Century Gothic"/>
                <a:sym typeface="Century Gothic"/>
              </a:defRPr>
            </a:lvl2pPr>
            <a:lvl3pPr indent="-378333" lvl="2" marL="1371600" marR="0" rtl="0" algn="l">
              <a:spcBef>
                <a:spcPts val="472"/>
              </a:spcBef>
              <a:spcAft>
                <a:spcPts val="0"/>
              </a:spcAft>
              <a:buClr>
                <a:schemeClr val="dk1"/>
              </a:buClr>
              <a:buSzPts val="2358"/>
              <a:buFont typeface="Arial"/>
              <a:buChar char="•"/>
              <a:defRPr b="0" i="0" sz="2358" u="none" cap="none" strike="noStrike">
                <a:solidFill>
                  <a:schemeClr val="dk1"/>
                </a:solidFill>
                <a:latin typeface="Century Gothic"/>
                <a:ea typeface="Century Gothic"/>
                <a:cs typeface="Century Gothic"/>
                <a:sym typeface="Century Gothic"/>
              </a:defRPr>
            </a:lvl3pPr>
            <a:lvl4pPr indent="-355345" lvl="3" marL="1828800" marR="0" rtl="0" algn="l">
              <a:spcBef>
                <a:spcPts val="399"/>
              </a:spcBef>
              <a:spcAft>
                <a:spcPts val="0"/>
              </a:spcAft>
              <a:buClr>
                <a:schemeClr val="dk1"/>
              </a:buClr>
              <a:buSzPts val="1996"/>
              <a:buFont typeface="Arial"/>
              <a:buChar char="–"/>
              <a:defRPr b="0" i="0" sz="1995" u="none" cap="none" strike="noStrike">
                <a:solidFill>
                  <a:schemeClr val="dk1"/>
                </a:solidFill>
                <a:latin typeface="Century Gothic"/>
                <a:ea typeface="Century Gothic"/>
                <a:cs typeface="Century Gothic"/>
                <a:sym typeface="Century Gothic"/>
              </a:defRPr>
            </a:lvl4pPr>
            <a:lvl5pPr indent="-355345" lvl="4" marL="2286000" marR="0" rtl="0" algn="l">
              <a:spcBef>
                <a:spcPts val="399"/>
              </a:spcBef>
              <a:spcAft>
                <a:spcPts val="0"/>
              </a:spcAft>
              <a:buClr>
                <a:schemeClr val="dk1"/>
              </a:buClr>
              <a:buSzPts val="1996"/>
              <a:buFont typeface="Arial"/>
              <a:buChar char="»"/>
              <a:defRPr b="0" i="0" sz="1995" u="none" cap="none" strike="noStrike">
                <a:solidFill>
                  <a:schemeClr val="dk1"/>
                </a:solidFill>
                <a:latin typeface="Century Gothic"/>
                <a:ea typeface="Century Gothic"/>
                <a:cs typeface="Century Gothic"/>
                <a:sym typeface="Century Gothic"/>
              </a:defRPr>
            </a:lvl5pPr>
            <a:lvl6pPr indent="-355345" lvl="5" marL="27432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6pPr>
            <a:lvl7pPr indent="-355345" lvl="6" marL="32004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7pPr>
            <a:lvl8pPr indent="-355346" lvl="7" marL="36576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8pPr>
            <a:lvl9pPr indent="-355346" lvl="8" marL="4114800" marR="0" rtl="0" algn="l">
              <a:spcBef>
                <a:spcPts val="399"/>
              </a:spcBef>
              <a:spcAft>
                <a:spcPts val="0"/>
              </a:spcAft>
              <a:buClr>
                <a:schemeClr val="dk1"/>
              </a:buClr>
              <a:buSzPts val="1996"/>
              <a:buFont typeface="Arial"/>
              <a:buChar char="•"/>
              <a:defRPr b="0" i="0" sz="1995" u="none" cap="none" strike="noStrike">
                <a:solidFill>
                  <a:schemeClr val="dk1"/>
                </a:solidFill>
                <a:latin typeface="Calibri"/>
                <a:ea typeface="Calibri"/>
                <a:cs typeface="Calibri"/>
                <a:sym typeface="Calibri"/>
              </a:defRPr>
            </a:lvl9pPr>
          </a:lstStyle>
          <a:p/>
        </p:txBody>
      </p:sp>
      <p:sp>
        <p:nvSpPr>
          <p:cNvPr id="275" name="Google Shape;275;p54"/>
          <p:cNvSpPr txBox="1"/>
          <p:nvPr>
            <p:ph idx="10" type="dt"/>
          </p:nvPr>
        </p:nvSpPr>
        <p:spPr>
          <a:xfrm>
            <a:off x="609601" y="6356395"/>
            <a:ext cx="2844800" cy="365125"/>
          </a:xfrm>
          <a:prstGeom prst="rect">
            <a:avLst/>
          </a:prstGeom>
          <a:noFill/>
          <a:ln>
            <a:noFill/>
          </a:ln>
        </p:spPr>
        <p:txBody>
          <a:bodyPr anchorCtr="0" anchor="ctr" bIns="49100" lIns="98200" spcFirstLastPara="1" rIns="98200" wrap="square" tIns="49100">
            <a:noAutofit/>
          </a:bodyPr>
          <a:lstStyle>
            <a:lvl1pPr lvl="0" marR="0" rtl="0" algn="l">
              <a:spcBef>
                <a:spcPts val="0"/>
              </a:spcBef>
              <a:spcAft>
                <a:spcPts val="0"/>
              </a:spcAft>
              <a:buSzPts val="1400"/>
              <a:buNone/>
              <a:defRPr b="0" i="0" sz="11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6" name="Google Shape;276;p54"/>
          <p:cNvSpPr txBox="1"/>
          <p:nvPr>
            <p:ph idx="11" type="ftr"/>
          </p:nvPr>
        </p:nvSpPr>
        <p:spPr>
          <a:xfrm>
            <a:off x="4165621" y="6356395"/>
            <a:ext cx="3860800" cy="365125"/>
          </a:xfrm>
          <a:prstGeom prst="rect">
            <a:avLst/>
          </a:prstGeom>
          <a:noFill/>
          <a:ln>
            <a:noFill/>
          </a:ln>
        </p:spPr>
        <p:txBody>
          <a:bodyPr anchorCtr="0" anchor="ctr" bIns="49100" lIns="98200" spcFirstLastPara="1" rIns="98200" wrap="square" tIns="49100">
            <a:noAutofit/>
          </a:bodyPr>
          <a:lstStyle>
            <a:lvl1pPr lvl="0" marR="0" rtl="0" algn="ctr">
              <a:spcBef>
                <a:spcPts val="0"/>
              </a:spcBef>
              <a:spcAft>
                <a:spcPts val="0"/>
              </a:spcAft>
              <a:buSzPts val="1400"/>
              <a:buNone/>
              <a:defRPr b="0" i="0" sz="11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7" name="Google Shape;277;p54"/>
          <p:cNvSpPr txBox="1"/>
          <p:nvPr>
            <p:ph idx="12" type="sldNum"/>
          </p:nvPr>
        </p:nvSpPr>
        <p:spPr>
          <a:xfrm>
            <a:off x="8737599" y="6356395"/>
            <a:ext cx="2844800" cy="365125"/>
          </a:xfrm>
          <a:prstGeom prst="rect">
            <a:avLst/>
          </a:prstGeom>
          <a:noFill/>
          <a:ln>
            <a:noFill/>
          </a:ln>
        </p:spPr>
        <p:txBody>
          <a:bodyPr anchorCtr="0" anchor="ctr" bIns="49100" lIns="98200" spcFirstLastPara="1" rIns="98200" wrap="square" tIns="49100">
            <a:noAutofit/>
          </a:bodyPr>
          <a:lstStyle>
            <a:lvl1pPr indent="0" lvl="0" marL="0" marR="0" rtl="0" algn="r">
              <a:spcBef>
                <a:spcPts val="0"/>
              </a:spcBef>
              <a:buNone/>
              <a:defRPr b="0" i="0" sz="1180" u="none" cap="none" strike="noStrike">
                <a:solidFill>
                  <a:srgbClr val="888888"/>
                </a:solidFill>
                <a:latin typeface="Arial"/>
                <a:ea typeface="Arial"/>
                <a:cs typeface="Arial"/>
                <a:sym typeface="Arial"/>
              </a:defRPr>
            </a:lvl1pPr>
            <a:lvl2pPr indent="0" lvl="1" marL="0" marR="0" rtl="0" algn="r">
              <a:spcBef>
                <a:spcPts val="0"/>
              </a:spcBef>
              <a:buNone/>
              <a:defRPr b="0" i="0" sz="1180" u="none" cap="none" strike="noStrike">
                <a:solidFill>
                  <a:srgbClr val="888888"/>
                </a:solidFill>
                <a:latin typeface="Arial"/>
                <a:ea typeface="Arial"/>
                <a:cs typeface="Arial"/>
                <a:sym typeface="Arial"/>
              </a:defRPr>
            </a:lvl2pPr>
            <a:lvl3pPr indent="0" lvl="2" marL="0" marR="0" rtl="0" algn="r">
              <a:spcBef>
                <a:spcPts val="0"/>
              </a:spcBef>
              <a:buNone/>
              <a:defRPr b="0" i="0" sz="1180" u="none" cap="none" strike="noStrike">
                <a:solidFill>
                  <a:srgbClr val="888888"/>
                </a:solidFill>
                <a:latin typeface="Arial"/>
                <a:ea typeface="Arial"/>
                <a:cs typeface="Arial"/>
                <a:sym typeface="Arial"/>
              </a:defRPr>
            </a:lvl3pPr>
            <a:lvl4pPr indent="0" lvl="3" marL="0" marR="0" rtl="0" algn="r">
              <a:spcBef>
                <a:spcPts val="0"/>
              </a:spcBef>
              <a:buNone/>
              <a:defRPr b="0" i="0" sz="1180" u="none" cap="none" strike="noStrike">
                <a:solidFill>
                  <a:srgbClr val="888888"/>
                </a:solidFill>
                <a:latin typeface="Arial"/>
                <a:ea typeface="Arial"/>
                <a:cs typeface="Arial"/>
                <a:sym typeface="Arial"/>
              </a:defRPr>
            </a:lvl4pPr>
            <a:lvl5pPr indent="0" lvl="4" marL="0" marR="0" rtl="0" algn="r">
              <a:spcBef>
                <a:spcPts val="0"/>
              </a:spcBef>
              <a:buNone/>
              <a:defRPr b="0" i="0" sz="1180" u="none" cap="none" strike="noStrike">
                <a:solidFill>
                  <a:srgbClr val="888888"/>
                </a:solidFill>
                <a:latin typeface="Arial"/>
                <a:ea typeface="Arial"/>
                <a:cs typeface="Arial"/>
                <a:sym typeface="Arial"/>
              </a:defRPr>
            </a:lvl5pPr>
            <a:lvl6pPr indent="0" lvl="5" marL="0" marR="0" rtl="0" algn="r">
              <a:spcBef>
                <a:spcPts val="0"/>
              </a:spcBef>
              <a:buNone/>
              <a:defRPr b="0" i="0" sz="1180" u="none" cap="none" strike="noStrike">
                <a:solidFill>
                  <a:srgbClr val="888888"/>
                </a:solidFill>
                <a:latin typeface="Arial"/>
                <a:ea typeface="Arial"/>
                <a:cs typeface="Arial"/>
                <a:sym typeface="Arial"/>
              </a:defRPr>
            </a:lvl6pPr>
            <a:lvl7pPr indent="0" lvl="6" marL="0" marR="0" rtl="0" algn="r">
              <a:spcBef>
                <a:spcPts val="0"/>
              </a:spcBef>
              <a:buNone/>
              <a:defRPr b="0" i="0" sz="1180" u="none" cap="none" strike="noStrike">
                <a:solidFill>
                  <a:srgbClr val="888888"/>
                </a:solidFill>
                <a:latin typeface="Arial"/>
                <a:ea typeface="Arial"/>
                <a:cs typeface="Arial"/>
                <a:sym typeface="Arial"/>
              </a:defRPr>
            </a:lvl7pPr>
            <a:lvl8pPr indent="0" lvl="7" marL="0" marR="0" rtl="0" algn="r">
              <a:spcBef>
                <a:spcPts val="0"/>
              </a:spcBef>
              <a:buNone/>
              <a:defRPr b="0" i="0" sz="1180" u="none" cap="none" strike="noStrike">
                <a:solidFill>
                  <a:srgbClr val="888888"/>
                </a:solidFill>
                <a:latin typeface="Arial"/>
                <a:ea typeface="Arial"/>
                <a:cs typeface="Arial"/>
                <a:sym typeface="Arial"/>
              </a:defRPr>
            </a:lvl8pPr>
            <a:lvl9pPr indent="0" lvl="8" marL="0" marR="0" rtl="0" algn="r">
              <a:spcBef>
                <a:spcPts val="0"/>
              </a:spcBef>
              <a:buNone/>
              <a:defRPr b="0" i="0" sz="118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350" name="Shape 350"/>
        <p:cNvGrpSpPr/>
        <p:nvPr/>
      </p:nvGrpSpPr>
      <p:grpSpPr>
        <a:xfrm>
          <a:off x="0" y="0"/>
          <a:ext cx="0" cy="0"/>
          <a:chOff x="0" y="0"/>
          <a:chExt cx="0" cy="0"/>
        </a:xfrm>
      </p:grpSpPr>
      <p:sp>
        <p:nvSpPr>
          <p:cNvPr id="351" name="Google Shape;351;p66"/>
          <p:cNvSpPr txBox="1"/>
          <p:nvPr>
            <p:ph type="title"/>
          </p:nvPr>
        </p:nvSpPr>
        <p:spPr>
          <a:xfrm>
            <a:off x="609601" y="92076"/>
            <a:ext cx="10972800" cy="1508125"/>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1pPr>
            <a:lvl2pPr lvl="1"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2pPr>
            <a:lvl3pPr lvl="2"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3pPr>
            <a:lvl4pPr lvl="3"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4pPr>
            <a:lvl5pPr lvl="4"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5pPr>
            <a:lvl6pPr lvl="5"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6pPr>
            <a:lvl7pPr lvl="6"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7pPr>
            <a:lvl8pPr lvl="7"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8pPr>
            <a:lvl9pPr lvl="8" marR="0" rtl="0" algn="ctr">
              <a:lnSpc>
                <a:spcPct val="100000"/>
              </a:lnSpc>
              <a:spcBef>
                <a:spcPts val="0"/>
              </a:spcBef>
              <a:spcAft>
                <a:spcPts val="0"/>
              </a:spcAft>
              <a:buClr>
                <a:srgbClr val="004080"/>
              </a:buClr>
              <a:buSzPts val="5280"/>
              <a:buFont typeface="Arial"/>
              <a:buNone/>
              <a:defRPr b="0" i="0" sz="5280" u="none" cap="none" strike="noStrike">
                <a:solidFill>
                  <a:srgbClr val="004080"/>
                </a:solidFill>
                <a:latin typeface="Arial"/>
                <a:ea typeface="Arial"/>
                <a:cs typeface="Arial"/>
                <a:sym typeface="Arial"/>
              </a:defRPr>
            </a:lvl9pPr>
          </a:lstStyle>
          <a:p/>
        </p:txBody>
      </p:sp>
      <p:sp>
        <p:nvSpPr>
          <p:cNvPr id="352" name="Google Shape;352;p66"/>
          <p:cNvSpPr txBox="1"/>
          <p:nvPr>
            <p:ph idx="1" type="body"/>
          </p:nvPr>
        </p:nvSpPr>
        <p:spPr>
          <a:xfrm>
            <a:off x="609601" y="1600200"/>
            <a:ext cx="10972800" cy="5257800"/>
          </a:xfrm>
          <a:prstGeom prst="rect">
            <a:avLst/>
          </a:prstGeom>
          <a:noFill/>
          <a:ln>
            <a:noFill/>
          </a:ln>
        </p:spPr>
        <p:txBody>
          <a:bodyPr anchorCtr="0" anchor="t" bIns="45700" lIns="45700" spcFirstLastPara="1" rIns="45700" wrap="square" tIns="45700">
            <a:noAutofit/>
          </a:bodyPr>
          <a:lstStyle>
            <a:lvl1pPr indent="-472440" lvl="0" marL="4572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1pPr>
            <a:lvl2pPr indent="-472440" lvl="1" marL="9144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2pPr>
            <a:lvl3pPr indent="-472439" lvl="2" marL="13716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3pPr>
            <a:lvl4pPr indent="-472439" lvl="3" marL="18288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4pPr>
            <a:lvl5pPr indent="-472439" lvl="4" marL="22860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5pPr>
            <a:lvl6pPr indent="-472439" lvl="5" marL="27432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6pPr>
            <a:lvl7pPr indent="-472439" lvl="6" marL="32004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7pPr>
            <a:lvl8pPr indent="-472439" lvl="7" marL="36576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8pPr>
            <a:lvl9pPr indent="-472440" lvl="8" marL="4114800" marR="0" rtl="0" algn="l">
              <a:lnSpc>
                <a:spcPct val="100000"/>
              </a:lnSpc>
              <a:spcBef>
                <a:spcPts val="840"/>
              </a:spcBef>
              <a:spcAft>
                <a:spcPts val="0"/>
              </a:spcAft>
              <a:buClr>
                <a:srgbClr val="004080"/>
              </a:buClr>
              <a:buSzPts val="3840"/>
              <a:buFont typeface="Arial"/>
              <a:buChar char="•"/>
              <a:defRPr b="0" i="0" sz="3840" u="none" cap="none" strike="noStrike">
                <a:solidFill>
                  <a:srgbClr val="004080"/>
                </a:solidFill>
                <a:latin typeface="Arial"/>
                <a:ea typeface="Arial"/>
                <a:cs typeface="Arial"/>
                <a:sym typeface="Arial"/>
              </a:defRPr>
            </a:lvl9pPr>
          </a:lstStyle>
          <a:p/>
        </p:txBody>
      </p:sp>
      <p:sp>
        <p:nvSpPr>
          <p:cNvPr id="353" name="Google Shape;353;p66"/>
          <p:cNvSpPr txBox="1"/>
          <p:nvPr>
            <p:ph idx="12" type="sldNum"/>
          </p:nvPr>
        </p:nvSpPr>
        <p:spPr>
          <a:xfrm>
            <a:off x="8347122" y="6199390"/>
            <a:ext cx="390481" cy="313924"/>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1pPr>
            <a:lvl2pPr indent="0" lvl="1"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2pPr>
            <a:lvl3pPr indent="0" lvl="2"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3pPr>
            <a:lvl4pPr indent="0" lvl="3"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4pPr>
            <a:lvl5pPr indent="0" lvl="4"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5pPr>
            <a:lvl6pPr indent="0" lvl="5"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6pPr>
            <a:lvl7pPr indent="0" lvl="6"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7pPr>
            <a:lvl8pPr indent="0" lvl="7"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8pPr>
            <a:lvl9pPr indent="0" lvl="8" marL="0" marR="0" rtl="0" algn="r">
              <a:spcBef>
                <a:spcPts val="0"/>
              </a:spcBef>
              <a:spcAft>
                <a:spcPts val="0"/>
              </a:spcAft>
              <a:buNone/>
              <a:defRPr b="0" i="0" sz="1440" u="none" cap="none" strike="noStrike">
                <a:solidFill>
                  <a:srgbClr val="00408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89"/>
          <p:cNvSpPr txBox="1"/>
          <p:nvPr/>
        </p:nvSpPr>
        <p:spPr>
          <a:xfrm>
            <a:off x="1684722" y="32846"/>
            <a:ext cx="7428104" cy="985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EJECUCIÓN PRESUPUESTAL DE </a:t>
            </a:r>
            <a:endParaRPr/>
          </a:p>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GASTOS 	DE </a:t>
            </a:r>
            <a:r>
              <a:rPr b="1" i="0" lang="es-CO" sz="2903" u="none" cap="none" strike="noStrike">
                <a:solidFill>
                  <a:srgbClr val="85DFFF"/>
                </a:solidFill>
                <a:latin typeface="Arial Rounded"/>
                <a:ea typeface="Arial Rounded"/>
                <a:cs typeface="Arial Rounded"/>
                <a:sym typeface="Arial Rounded"/>
              </a:rPr>
              <a:t>FUNCIONAMIENTO</a:t>
            </a:r>
            <a:r>
              <a:rPr b="1" i="0" lang="es-CO" sz="2903" u="none" cap="none" strike="noStrike">
                <a:solidFill>
                  <a:srgbClr val="FFFFFF"/>
                </a:solidFill>
                <a:latin typeface="Arial Rounded"/>
                <a:ea typeface="Arial Rounded"/>
                <a:cs typeface="Arial Rounded"/>
                <a:sym typeface="Arial Rounded"/>
              </a:rPr>
              <a:t>  2019</a:t>
            </a:r>
            <a:endParaRPr b="1" i="0" sz="2903" u="none" cap="none" strike="noStrike">
              <a:solidFill>
                <a:srgbClr val="A3E7FF"/>
              </a:solidFill>
              <a:latin typeface="Arial Rounded"/>
              <a:ea typeface="Arial Rounded"/>
              <a:cs typeface="Arial Rounded"/>
              <a:sym typeface="Arial Rounded"/>
            </a:endParaRPr>
          </a:p>
        </p:txBody>
      </p:sp>
      <p:sp>
        <p:nvSpPr>
          <p:cNvPr id="596" name="Google Shape;596;p89"/>
          <p:cNvSpPr/>
          <p:nvPr/>
        </p:nvSpPr>
        <p:spPr>
          <a:xfrm>
            <a:off x="1687182" y="1202851"/>
            <a:ext cx="3433536" cy="578249"/>
          </a:xfrm>
          <a:custGeom>
            <a:rect b="b" l="l" r="r" t="t"/>
            <a:pathLst>
              <a:path extrusionOk="0" h="914257" w="4572893">
                <a:moveTo>
                  <a:pt x="0" y="0"/>
                </a:moveTo>
                <a:lnTo>
                  <a:pt x="4572893" y="0"/>
                </a:lnTo>
                <a:lnTo>
                  <a:pt x="4122950" y="914257"/>
                </a:lnTo>
                <a:lnTo>
                  <a:pt x="0" y="914257"/>
                </a:lnTo>
                <a:lnTo>
                  <a:pt x="0" y="0"/>
                </a:lnTo>
                <a:close/>
              </a:path>
            </a:pathLst>
          </a:custGeom>
          <a:solidFill>
            <a:srgbClr val="DAE5F1"/>
          </a:solidFill>
          <a:ln>
            <a:noFill/>
          </a:ln>
        </p:spPr>
        <p:txBody>
          <a:bodyPr anchorCtr="0" anchor="ctr" bIns="41375" lIns="82750" spcFirstLastPara="1" rIns="82750" wrap="square" tIns="41375">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597" name="Google Shape;597;p89"/>
          <p:cNvSpPr/>
          <p:nvPr/>
        </p:nvSpPr>
        <p:spPr>
          <a:xfrm>
            <a:off x="1549669" y="1303770"/>
            <a:ext cx="3240118" cy="6093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3359" u="none" cap="none" strike="noStrike">
                <a:solidFill>
                  <a:srgbClr val="002060"/>
                </a:solidFill>
                <a:latin typeface="Arial"/>
                <a:ea typeface="Arial"/>
                <a:cs typeface="Arial"/>
                <a:sym typeface="Arial"/>
              </a:rPr>
              <a:t>$45.479</a:t>
            </a:r>
            <a:endParaRPr b="1" i="0" sz="3359" u="none" cap="none" strike="noStrike">
              <a:solidFill>
                <a:srgbClr val="002060"/>
              </a:solidFill>
              <a:latin typeface="Arial"/>
              <a:ea typeface="Arial"/>
              <a:cs typeface="Arial"/>
              <a:sym typeface="Arial"/>
            </a:endParaRPr>
          </a:p>
        </p:txBody>
      </p:sp>
      <p:sp>
        <p:nvSpPr>
          <p:cNvPr id="598" name="Google Shape;598;p89"/>
          <p:cNvSpPr txBox="1"/>
          <p:nvPr/>
        </p:nvSpPr>
        <p:spPr>
          <a:xfrm>
            <a:off x="1687182" y="1077818"/>
            <a:ext cx="3923368"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FFFFFF"/>
                </a:solidFill>
                <a:latin typeface="Arial Rounded"/>
                <a:ea typeface="Arial Rounded"/>
                <a:cs typeface="Arial Rounded"/>
                <a:sym typeface="Arial Rounded"/>
              </a:rPr>
              <a:t>Total  Apropiación Vigente SECTOR  2019</a:t>
            </a:r>
            <a:endParaRPr/>
          </a:p>
        </p:txBody>
      </p:sp>
      <p:graphicFrame>
        <p:nvGraphicFramePr>
          <p:cNvPr id="599" name="Google Shape;599;p89"/>
          <p:cNvGraphicFramePr/>
          <p:nvPr/>
        </p:nvGraphicFramePr>
        <p:xfrm>
          <a:off x="7663456" y="1012506"/>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cap="none" strike="noStrike">
                          <a:solidFill>
                            <a:srgbClr val="0F243E"/>
                          </a:solidFill>
                          <a:latin typeface="Century Gothic"/>
                          <a:ea typeface="Century Gothic"/>
                          <a:cs typeface="Century Gothic"/>
                          <a:sym typeface="Century Gothic"/>
                        </a:rPr>
                        <a:t>Cifras en Millones de Pesos</a:t>
                      </a:r>
                      <a:endParaRPr b="1" i="0" sz="1300" u="none" cap="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00" name="Google Shape;600;p89"/>
          <p:cNvGrpSpPr/>
          <p:nvPr/>
        </p:nvGrpSpPr>
        <p:grpSpPr>
          <a:xfrm>
            <a:off x="7937850" y="1232378"/>
            <a:ext cx="2566968" cy="183587"/>
            <a:chOff x="6891649" y="1513938"/>
            <a:chExt cx="2830201" cy="202413"/>
          </a:xfrm>
        </p:grpSpPr>
        <p:cxnSp>
          <p:nvCxnSpPr>
            <p:cNvPr id="601" name="Google Shape;601;p89"/>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602" name="Google Shape;602;p89"/>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603" name="Google Shape;603;p89"/>
          <p:cNvSpPr/>
          <p:nvPr/>
        </p:nvSpPr>
        <p:spPr>
          <a:xfrm>
            <a:off x="3746854" y="1904479"/>
            <a:ext cx="5810611"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04" name="Google Shape;604;p89"/>
          <p:cNvSpPr txBox="1"/>
          <p:nvPr/>
        </p:nvSpPr>
        <p:spPr>
          <a:xfrm>
            <a:off x="1234211" y="2220738"/>
            <a:ext cx="2403538"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COMPROMISOS</a:t>
            </a:r>
            <a:endParaRPr/>
          </a:p>
        </p:txBody>
      </p:sp>
      <p:sp>
        <p:nvSpPr>
          <p:cNvPr id="605" name="Google Shape;605;p89"/>
          <p:cNvSpPr txBox="1"/>
          <p:nvPr/>
        </p:nvSpPr>
        <p:spPr>
          <a:xfrm>
            <a:off x="1634801" y="1905568"/>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$33.222</a:t>
            </a:r>
            <a:endParaRPr b="1" i="0" sz="2400" u="none" cap="none" strike="noStrike">
              <a:solidFill>
                <a:srgbClr val="7F7F7F"/>
              </a:solidFill>
              <a:latin typeface="Arial Rounded"/>
              <a:ea typeface="Arial Rounded"/>
              <a:cs typeface="Arial Rounded"/>
              <a:sym typeface="Arial Rounded"/>
            </a:endParaRPr>
          </a:p>
        </p:txBody>
      </p:sp>
      <p:sp>
        <p:nvSpPr>
          <p:cNvPr id="606" name="Google Shape;606;p89"/>
          <p:cNvSpPr/>
          <p:nvPr/>
        </p:nvSpPr>
        <p:spPr>
          <a:xfrm>
            <a:off x="3784714" y="2599309"/>
            <a:ext cx="5810610"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07" name="Google Shape;607;p89"/>
          <p:cNvSpPr/>
          <p:nvPr/>
        </p:nvSpPr>
        <p:spPr>
          <a:xfrm>
            <a:off x="3880383" y="2655618"/>
            <a:ext cx="713473"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08" name="Google Shape;608;p89"/>
          <p:cNvSpPr txBox="1"/>
          <p:nvPr/>
        </p:nvSpPr>
        <p:spPr>
          <a:xfrm>
            <a:off x="3775227" y="2736043"/>
            <a:ext cx="954378"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1,26%</a:t>
            </a:r>
            <a:endParaRPr b="1" i="0" sz="1632" u="none" cap="none" strike="noStrike">
              <a:solidFill>
                <a:srgbClr val="FFFFFF"/>
              </a:solidFill>
              <a:latin typeface="Arial Rounded"/>
              <a:ea typeface="Arial Rounded"/>
              <a:cs typeface="Arial Rounded"/>
              <a:sym typeface="Arial Rounded"/>
            </a:endParaRPr>
          </a:p>
        </p:txBody>
      </p:sp>
      <p:sp>
        <p:nvSpPr>
          <p:cNvPr id="609" name="Google Shape;609;p89"/>
          <p:cNvSpPr txBox="1"/>
          <p:nvPr/>
        </p:nvSpPr>
        <p:spPr>
          <a:xfrm>
            <a:off x="1272071" y="2915568"/>
            <a:ext cx="2403538"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CDP por Comp.</a:t>
            </a:r>
            <a:endParaRPr/>
          </a:p>
        </p:txBody>
      </p:sp>
      <p:sp>
        <p:nvSpPr>
          <p:cNvPr id="610" name="Google Shape;610;p89"/>
          <p:cNvSpPr txBox="1"/>
          <p:nvPr/>
        </p:nvSpPr>
        <p:spPr>
          <a:xfrm>
            <a:off x="1672661" y="2600398"/>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$573</a:t>
            </a:r>
            <a:endParaRPr b="1" i="0" sz="2400" u="none" cap="none" strike="noStrike">
              <a:solidFill>
                <a:srgbClr val="7F7F7F"/>
              </a:solidFill>
              <a:latin typeface="Arial Rounded"/>
              <a:ea typeface="Arial Rounded"/>
              <a:cs typeface="Arial Rounded"/>
              <a:sym typeface="Arial Rounded"/>
            </a:endParaRPr>
          </a:p>
        </p:txBody>
      </p:sp>
      <p:sp>
        <p:nvSpPr>
          <p:cNvPr id="611" name="Google Shape;611;p89"/>
          <p:cNvSpPr/>
          <p:nvPr/>
        </p:nvSpPr>
        <p:spPr>
          <a:xfrm>
            <a:off x="3784713" y="3320159"/>
            <a:ext cx="5774560"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12" name="Google Shape;612;p89"/>
          <p:cNvSpPr/>
          <p:nvPr/>
        </p:nvSpPr>
        <p:spPr>
          <a:xfrm>
            <a:off x="3881931" y="3363689"/>
            <a:ext cx="3382144"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13" name="Google Shape;613;p89"/>
          <p:cNvSpPr txBox="1"/>
          <p:nvPr/>
        </p:nvSpPr>
        <p:spPr>
          <a:xfrm>
            <a:off x="3658420" y="3445581"/>
            <a:ext cx="1345476"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67,43%</a:t>
            </a:r>
            <a:endParaRPr b="1" i="0" sz="1632" u="none" cap="none" strike="noStrike">
              <a:solidFill>
                <a:srgbClr val="FFFFFF"/>
              </a:solidFill>
              <a:latin typeface="Arial Rounded"/>
              <a:ea typeface="Arial Rounded"/>
              <a:cs typeface="Arial Rounded"/>
              <a:sym typeface="Arial Rounded"/>
            </a:endParaRPr>
          </a:p>
        </p:txBody>
      </p:sp>
      <p:sp>
        <p:nvSpPr>
          <p:cNvPr id="614" name="Google Shape;614;p89"/>
          <p:cNvSpPr txBox="1"/>
          <p:nvPr/>
        </p:nvSpPr>
        <p:spPr>
          <a:xfrm>
            <a:off x="1726003" y="3321248"/>
            <a:ext cx="2002949" cy="42736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177" u="none" cap="none" strike="noStrike">
                <a:solidFill>
                  <a:srgbClr val="7F7F7F"/>
                </a:solidFill>
                <a:latin typeface="Arial Rounded"/>
                <a:ea typeface="Arial Rounded"/>
                <a:cs typeface="Arial Rounded"/>
                <a:sym typeface="Arial Rounded"/>
              </a:rPr>
              <a:t>$30.669</a:t>
            </a:r>
            <a:endParaRPr b="1" i="0" sz="2177" u="none" cap="none" strike="noStrike">
              <a:solidFill>
                <a:srgbClr val="7F7F7F"/>
              </a:solidFill>
              <a:latin typeface="Arial Rounded"/>
              <a:ea typeface="Arial Rounded"/>
              <a:cs typeface="Arial Rounded"/>
              <a:sym typeface="Arial Rounded"/>
            </a:endParaRPr>
          </a:p>
        </p:txBody>
      </p:sp>
      <p:sp>
        <p:nvSpPr>
          <p:cNvPr id="615" name="Google Shape;615;p89"/>
          <p:cNvSpPr/>
          <p:nvPr/>
        </p:nvSpPr>
        <p:spPr>
          <a:xfrm>
            <a:off x="3784713" y="4016796"/>
            <a:ext cx="5810611" cy="595588"/>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16" name="Google Shape;616;p89"/>
          <p:cNvSpPr/>
          <p:nvPr/>
        </p:nvSpPr>
        <p:spPr>
          <a:xfrm>
            <a:off x="3880380" y="4089428"/>
            <a:ext cx="1927376" cy="477972"/>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17" name="Google Shape;617;p89"/>
          <p:cNvSpPr txBox="1"/>
          <p:nvPr/>
        </p:nvSpPr>
        <p:spPr>
          <a:xfrm>
            <a:off x="3844546" y="4180272"/>
            <a:ext cx="972175"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25,69%</a:t>
            </a:r>
            <a:endParaRPr b="1" i="0" sz="1632" u="none" cap="none" strike="noStrike">
              <a:solidFill>
                <a:srgbClr val="FFFFFF"/>
              </a:solidFill>
              <a:latin typeface="Arial Rounded"/>
              <a:ea typeface="Arial Rounded"/>
              <a:cs typeface="Arial Rounded"/>
              <a:sym typeface="Arial Rounded"/>
            </a:endParaRPr>
          </a:p>
        </p:txBody>
      </p:sp>
      <p:sp>
        <p:nvSpPr>
          <p:cNvPr id="618" name="Google Shape;618;p89"/>
          <p:cNvSpPr txBox="1"/>
          <p:nvPr/>
        </p:nvSpPr>
        <p:spPr>
          <a:xfrm>
            <a:off x="1672661" y="4026589"/>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$11.684</a:t>
            </a:r>
            <a:endParaRPr b="1" i="0" sz="2400" u="none" cap="none" strike="noStrike">
              <a:solidFill>
                <a:srgbClr val="7F7F7F"/>
              </a:solidFill>
              <a:latin typeface="Arial Rounded"/>
              <a:ea typeface="Arial Rounded"/>
              <a:cs typeface="Arial Rounded"/>
              <a:sym typeface="Arial Rounded"/>
            </a:endParaRPr>
          </a:p>
        </p:txBody>
      </p:sp>
      <p:sp>
        <p:nvSpPr>
          <p:cNvPr id="619" name="Google Shape;619;p89"/>
          <p:cNvSpPr/>
          <p:nvPr/>
        </p:nvSpPr>
        <p:spPr>
          <a:xfrm>
            <a:off x="3858491" y="1955142"/>
            <a:ext cx="4072337"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20" name="Google Shape;620;p89"/>
          <p:cNvSpPr txBox="1"/>
          <p:nvPr/>
        </p:nvSpPr>
        <p:spPr>
          <a:xfrm>
            <a:off x="3822249" y="2023928"/>
            <a:ext cx="1017097"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73,05%</a:t>
            </a:r>
            <a:endParaRPr b="1" i="0" sz="1632" u="none" cap="none" strike="noStrike">
              <a:solidFill>
                <a:srgbClr val="FFFFFF"/>
              </a:solidFill>
              <a:latin typeface="Arial Rounded"/>
              <a:ea typeface="Arial Rounded"/>
              <a:cs typeface="Arial Rounded"/>
              <a:sym typeface="Arial Rounded"/>
            </a:endParaRPr>
          </a:p>
        </p:txBody>
      </p:sp>
      <p:sp>
        <p:nvSpPr>
          <p:cNvPr id="621" name="Google Shape;621;p89"/>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622" name="Google Shape;622;p89"/>
          <p:cNvSpPr/>
          <p:nvPr/>
        </p:nvSpPr>
        <p:spPr>
          <a:xfrm>
            <a:off x="1818152" y="4962957"/>
            <a:ext cx="2775704" cy="1819522"/>
          </a:xfrm>
          <a:prstGeom prst="flowChartAlternateProcess">
            <a:avLst/>
          </a:prstGeom>
          <a:noFill/>
          <a:ln cap="flat" cmpd="sng" w="28575">
            <a:solidFill>
              <a:srgbClr val="8CB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623" name="Google Shape;623;p89"/>
          <p:cNvSpPr txBox="1"/>
          <p:nvPr/>
        </p:nvSpPr>
        <p:spPr>
          <a:xfrm>
            <a:off x="2066827" y="4744733"/>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FFFFFF"/>
              </a:solidFill>
              <a:latin typeface="Arial Rounded"/>
              <a:ea typeface="Arial Rounded"/>
              <a:cs typeface="Arial Rounded"/>
              <a:sym typeface="Arial Rounded"/>
            </a:endParaRPr>
          </a:p>
        </p:txBody>
      </p:sp>
      <p:sp>
        <p:nvSpPr>
          <p:cNvPr id="624" name="Google Shape;624;p89"/>
          <p:cNvSpPr txBox="1"/>
          <p:nvPr/>
        </p:nvSpPr>
        <p:spPr>
          <a:xfrm>
            <a:off x="1698397" y="4735213"/>
            <a:ext cx="3033311"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IPES</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$13.189 </a:t>
            </a:r>
            <a:r>
              <a:rPr b="1" i="0" lang="es-CO" sz="1200" u="none" cap="none" strike="noStrike">
                <a:solidFill>
                  <a:srgbClr val="FFFFFF"/>
                </a:solidFill>
                <a:latin typeface="Arial Rounded"/>
                <a:ea typeface="Arial Rounded"/>
                <a:cs typeface="Arial Rounded"/>
                <a:sym typeface="Arial Rounded"/>
              </a:rPr>
              <a:t>(29,00%)</a:t>
            </a:r>
            <a:endParaRPr b="1" i="0" sz="1200" u="none" cap="none" strike="noStrike">
              <a:solidFill>
                <a:srgbClr val="FFFFFF"/>
              </a:solidFill>
              <a:latin typeface="Arial Rounded"/>
              <a:ea typeface="Arial Rounded"/>
              <a:cs typeface="Arial Rounded"/>
              <a:sym typeface="Arial Rounded"/>
            </a:endParaRPr>
          </a:p>
        </p:txBody>
      </p:sp>
      <p:sp>
        <p:nvSpPr>
          <p:cNvPr id="625" name="Google Shape;625;p89"/>
          <p:cNvSpPr txBox="1"/>
          <p:nvPr/>
        </p:nvSpPr>
        <p:spPr>
          <a:xfrm>
            <a:off x="2469633" y="6107391"/>
            <a:ext cx="1837146"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$8.567 (64,95%)</a:t>
            </a:r>
            <a:endParaRPr b="1" i="0" sz="1270" u="none" cap="none" strike="noStrike">
              <a:solidFill>
                <a:srgbClr val="000000"/>
              </a:solidFill>
              <a:latin typeface="Arial Rounded"/>
              <a:ea typeface="Arial Rounded"/>
              <a:cs typeface="Arial Rounded"/>
              <a:sym typeface="Arial Rounded"/>
            </a:endParaRPr>
          </a:p>
        </p:txBody>
      </p:sp>
      <p:sp>
        <p:nvSpPr>
          <p:cNvPr id="626" name="Google Shape;626;p89"/>
          <p:cNvSpPr/>
          <p:nvPr/>
        </p:nvSpPr>
        <p:spPr>
          <a:xfrm>
            <a:off x="4728009" y="4957113"/>
            <a:ext cx="2775704" cy="1825367"/>
          </a:xfrm>
          <a:prstGeom prst="flowChartAlternateProcess">
            <a:avLst/>
          </a:prstGeom>
          <a:noFill/>
          <a:ln cap="flat" cmpd="sng" w="28575">
            <a:solidFill>
              <a:srgbClr val="B7CC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627" name="Google Shape;627;p89"/>
          <p:cNvSpPr txBox="1"/>
          <p:nvPr/>
        </p:nvSpPr>
        <p:spPr>
          <a:xfrm>
            <a:off x="4985720" y="4730521"/>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00B050"/>
              </a:solidFill>
              <a:latin typeface="Arial Rounded"/>
              <a:ea typeface="Arial Rounded"/>
              <a:cs typeface="Arial Rounded"/>
              <a:sym typeface="Arial Rounded"/>
            </a:endParaRPr>
          </a:p>
        </p:txBody>
      </p:sp>
      <p:sp>
        <p:nvSpPr>
          <p:cNvPr id="628" name="Google Shape;628;p89"/>
          <p:cNvSpPr txBox="1"/>
          <p:nvPr/>
        </p:nvSpPr>
        <p:spPr>
          <a:xfrm>
            <a:off x="4856143" y="4723901"/>
            <a:ext cx="2585998"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SDDE</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$24.901 </a:t>
            </a:r>
            <a:r>
              <a:rPr b="1" i="0" lang="es-CO" sz="1200" u="none" cap="none" strike="noStrike">
                <a:solidFill>
                  <a:srgbClr val="FFFFFF"/>
                </a:solidFill>
                <a:latin typeface="Arial Rounded"/>
                <a:ea typeface="Arial Rounded"/>
                <a:cs typeface="Arial Rounded"/>
                <a:sym typeface="Arial Rounded"/>
              </a:rPr>
              <a:t>(54,75%)</a:t>
            </a:r>
            <a:endParaRPr b="1" i="0" sz="1200" u="none" cap="none" strike="noStrike">
              <a:solidFill>
                <a:srgbClr val="FFFFFF"/>
              </a:solidFill>
              <a:latin typeface="Arial Rounded"/>
              <a:ea typeface="Arial Rounded"/>
              <a:cs typeface="Arial Rounded"/>
              <a:sym typeface="Arial Rounded"/>
            </a:endParaRPr>
          </a:p>
        </p:txBody>
      </p:sp>
      <p:sp>
        <p:nvSpPr>
          <p:cNvPr id="629" name="Google Shape;629;p89"/>
          <p:cNvSpPr/>
          <p:nvPr/>
        </p:nvSpPr>
        <p:spPr>
          <a:xfrm>
            <a:off x="7630798" y="4964717"/>
            <a:ext cx="2775704" cy="1817762"/>
          </a:xfrm>
          <a:prstGeom prst="flowChartAlternateProcess">
            <a:avLst/>
          </a:prstGeom>
          <a:noFill/>
          <a:ln cap="flat" cmpd="sng" w="28575">
            <a:solidFill>
              <a:srgbClr val="93B3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630" name="Google Shape;630;p89"/>
          <p:cNvSpPr txBox="1"/>
          <p:nvPr/>
        </p:nvSpPr>
        <p:spPr>
          <a:xfrm>
            <a:off x="7859387" y="4722694"/>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00B050"/>
              </a:solidFill>
              <a:latin typeface="Arial Rounded"/>
              <a:ea typeface="Arial Rounded"/>
              <a:cs typeface="Arial Rounded"/>
              <a:sym typeface="Arial Rounded"/>
            </a:endParaRPr>
          </a:p>
        </p:txBody>
      </p:sp>
      <p:sp>
        <p:nvSpPr>
          <p:cNvPr id="631" name="Google Shape;631;p89"/>
          <p:cNvSpPr txBox="1"/>
          <p:nvPr/>
        </p:nvSpPr>
        <p:spPr>
          <a:xfrm>
            <a:off x="7757021" y="4712589"/>
            <a:ext cx="2525044"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IDT </a:t>
            </a:r>
            <a:r>
              <a:rPr b="1" i="0" lang="es-CO" sz="1632" u="none" cap="none" strike="noStrike">
                <a:solidFill>
                  <a:srgbClr val="FFFFFF"/>
                </a:solidFill>
                <a:latin typeface="Arial Rounded"/>
                <a:ea typeface="Arial Rounded"/>
                <a:cs typeface="Arial Rounded"/>
                <a:sym typeface="Arial Rounded"/>
              </a:rPr>
              <a:t>$7.388 </a:t>
            </a:r>
            <a:r>
              <a:rPr b="1" i="0" lang="es-CO" sz="1200" u="none" cap="none" strike="noStrike">
                <a:solidFill>
                  <a:srgbClr val="FFFFFF"/>
                </a:solidFill>
                <a:latin typeface="Arial Rounded"/>
                <a:ea typeface="Arial Rounded"/>
                <a:cs typeface="Arial Rounded"/>
                <a:sym typeface="Arial Rounded"/>
              </a:rPr>
              <a:t>(16,25%)</a:t>
            </a:r>
            <a:endParaRPr b="1" i="0" sz="1200" u="none" cap="none" strike="noStrike">
              <a:solidFill>
                <a:srgbClr val="FFFFFF"/>
              </a:solidFill>
              <a:latin typeface="Arial Rounded"/>
              <a:ea typeface="Arial Rounded"/>
              <a:cs typeface="Arial Rounded"/>
              <a:sym typeface="Arial Rounded"/>
            </a:endParaRPr>
          </a:p>
        </p:txBody>
      </p:sp>
      <p:sp>
        <p:nvSpPr>
          <p:cNvPr id="632" name="Google Shape;632;p89"/>
          <p:cNvSpPr/>
          <p:nvPr/>
        </p:nvSpPr>
        <p:spPr>
          <a:xfrm rot="5400000">
            <a:off x="2052954" y="5534385"/>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633" name="Google Shape;633;p89"/>
          <p:cNvSpPr txBox="1"/>
          <p:nvPr/>
        </p:nvSpPr>
        <p:spPr>
          <a:xfrm>
            <a:off x="2468204" y="5722263"/>
            <a:ext cx="1830209"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$231 (1,75%)</a:t>
            </a:r>
            <a:endParaRPr b="1" i="0" sz="1270" u="none" cap="none" strike="noStrike">
              <a:solidFill>
                <a:srgbClr val="000000"/>
              </a:solidFill>
              <a:latin typeface="Arial Rounded"/>
              <a:ea typeface="Arial Rounded"/>
              <a:cs typeface="Arial Rounded"/>
              <a:sym typeface="Arial Rounded"/>
            </a:endParaRPr>
          </a:p>
        </p:txBody>
      </p:sp>
      <p:sp>
        <p:nvSpPr>
          <p:cNvPr id="634" name="Google Shape;634;p89"/>
          <p:cNvSpPr txBox="1"/>
          <p:nvPr/>
        </p:nvSpPr>
        <p:spPr>
          <a:xfrm>
            <a:off x="2191838" y="5484823"/>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635" name="Google Shape;635;p89"/>
          <p:cNvSpPr/>
          <p:nvPr/>
        </p:nvSpPr>
        <p:spPr>
          <a:xfrm rot="5400000">
            <a:off x="4998996" y="5182974"/>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36" name="Google Shape;636;p89"/>
          <p:cNvSpPr txBox="1"/>
          <p:nvPr/>
        </p:nvSpPr>
        <p:spPr>
          <a:xfrm>
            <a:off x="5153863" y="5035132"/>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637" name="Google Shape;637;p89"/>
          <p:cNvSpPr/>
          <p:nvPr/>
        </p:nvSpPr>
        <p:spPr>
          <a:xfrm rot="5400000">
            <a:off x="4981934" y="5565225"/>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38" name="Google Shape;638;p89"/>
          <p:cNvSpPr txBox="1"/>
          <p:nvPr/>
        </p:nvSpPr>
        <p:spPr>
          <a:xfrm>
            <a:off x="5120819" y="5472789"/>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639" name="Google Shape;639;p89"/>
          <p:cNvSpPr/>
          <p:nvPr/>
        </p:nvSpPr>
        <p:spPr>
          <a:xfrm rot="5400000">
            <a:off x="7865518" y="520443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40" name="Google Shape;640;p89"/>
          <p:cNvSpPr txBox="1"/>
          <p:nvPr/>
        </p:nvSpPr>
        <p:spPr>
          <a:xfrm>
            <a:off x="8015071" y="5086964"/>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641" name="Google Shape;641;p89"/>
          <p:cNvSpPr/>
          <p:nvPr/>
        </p:nvSpPr>
        <p:spPr>
          <a:xfrm rot="5400000">
            <a:off x="7865518" y="5583686"/>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42" name="Google Shape;642;p89"/>
          <p:cNvSpPr txBox="1"/>
          <p:nvPr/>
        </p:nvSpPr>
        <p:spPr>
          <a:xfrm>
            <a:off x="8045374" y="5491694"/>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643" name="Google Shape;643;p89"/>
          <p:cNvSpPr/>
          <p:nvPr/>
        </p:nvSpPr>
        <p:spPr>
          <a:xfrm rot="5400000">
            <a:off x="2056486" y="520443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644" name="Google Shape;644;p89"/>
          <p:cNvSpPr txBox="1"/>
          <p:nvPr/>
        </p:nvSpPr>
        <p:spPr>
          <a:xfrm>
            <a:off x="2481845" y="5313598"/>
            <a:ext cx="1837146"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$9.585 (72,67%)</a:t>
            </a:r>
            <a:endParaRPr b="1" i="0" sz="1270" u="none" cap="none" strike="noStrike">
              <a:solidFill>
                <a:srgbClr val="000000"/>
              </a:solidFill>
              <a:latin typeface="Arial Rounded"/>
              <a:ea typeface="Arial Rounded"/>
              <a:cs typeface="Arial Rounded"/>
              <a:sym typeface="Arial Rounded"/>
            </a:endParaRPr>
          </a:p>
        </p:txBody>
      </p:sp>
      <p:sp>
        <p:nvSpPr>
          <p:cNvPr id="645" name="Google Shape;645;p89"/>
          <p:cNvSpPr txBox="1"/>
          <p:nvPr/>
        </p:nvSpPr>
        <p:spPr>
          <a:xfrm>
            <a:off x="2195371" y="5111999"/>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646" name="Google Shape;646;p89"/>
          <p:cNvSpPr/>
          <p:nvPr/>
        </p:nvSpPr>
        <p:spPr>
          <a:xfrm rot="5400000">
            <a:off x="2067398" y="599550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647" name="Google Shape;647;p89"/>
          <p:cNvSpPr txBox="1"/>
          <p:nvPr/>
        </p:nvSpPr>
        <p:spPr>
          <a:xfrm>
            <a:off x="2206283" y="5903071"/>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648" name="Google Shape;648;p89"/>
          <p:cNvSpPr/>
          <p:nvPr/>
        </p:nvSpPr>
        <p:spPr>
          <a:xfrm rot="5400000">
            <a:off x="5013499" y="6063198"/>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49" name="Google Shape;649;p89"/>
          <p:cNvSpPr txBox="1"/>
          <p:nvPr/>
        </p:nvSpPr>
        <p:spPr>
          <a:xfrm>
            <a:off x="5171479" y="5956987"/>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650" name="Google Shape;650;p89"/>
          <p:cNvSpPr/>
          <p:nvPr/>
        </p:nvSpPr>
        <p:spPr>
          <a:xfrm rot="5400000">
            <a:off x="7902642" y="5976063"/>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51" name="Google Shape;651;p89"/>
          <p:cNvSpPr txBox="1"/>
          <p:nvPr/>
        </p:nvSpPr>
        <p:spPr>
          <a:xfrm>
            <a:off x="8041528" y="5883627"/>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652" name="Google Shape;652;p89"/>
          <p:cNvSpPr txBox="1"/>
          <p:nvPr/>
        </p:nvSpPr>
        <p:spPr>
          <a:xfrm>
            <a:off x="5344653" y="5239206"/>
            <a:ext cx="1790488"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$18.190 (73,05%)</a:t>
            </a:r>
            <a:endParaRPr b="1" i="0" sz="1260" u="none" cap="none" strike="noStrike">
              <a:solidFill>
                <a:srgbClr val="000000"/>
              </a:solidFill>
              <a:latin typeface="Arial Rounded"/>
              <a:ea typeface="Arial Rounded"/>
              <a:cs typeface="Arial Rounded"/>
              <a:sym typeface="Arial Rounded"/>
            </a:endParaRPr>
          </a:p>
        </p:txBody>
      </p:sp>
      <p:sp>
        <p:nvSpPr>
          <p:cNvPr id="653" name="Google Shape;653;p89"/>
          <p:cNvSpPr txBox="1"/>
          <p:nvPr/>
        </p:nvSpPr>
        <p:spPr>
          <a:xfrm>
            <a:off x="5347865" y="5721468"/>
            <a:ext cx="172779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$110 (0,45%)</a:t>
            </a:r>
            <a:endParaRPr b="1" i="0" sz="1260" u="none" cap="none" strike="noStrike">
              <a:solidFill>
                <a:srgbClr val="000000"/>
              </a:solidFill>
              <a:latin typeface="Arial Rounded"/>
              <a:ea typeface="Arial Rounded"/>
              <a:cs typeface="Arial Rounded"/>
              <a:sym typeface="Arial Rounded"/>
            </a:endParaRPr>
          </a:p>
        </p:txBody>
      </p:sp>
      <p:sp>
        <p:nvSpPr>
          <p:cNvPr id="654" name="Google Shape;654;p89"/>
          <p:cNvSpPr txBox="1"/>
          <p:nvPr/>
        </p:nvSpPr>
        <p:spPr>
          <a:xfrm>
            <a:off x="5359141" y="6148631"/>
            <a:ext cx="2198010"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$17.087 (68,62%)</a:t>
            </a:r>
            <a:endParaRPr b="1" i="0" sz="1260" u="none" cap="none" strike="noStrike">
              <a:solidFill>
                <a:srgbClr val="000000"/>
              </a:solidFill>
              <a:latin typeface="Arial Rounded"/>
              <a:ea typeface="Arial Rounded"/>
              <a:cs typeface="Arial Rounded"/>
              <a:sym typeface="Arial Rounded"/>
            </a:endParaRPr>
          </a:p>
        </p:txBody>
      </p:sp>
      <p:sp>
        <p:nvSpPr>
          <p:cNvPr id="655" name="Google Shape;655;p89"/>
          <p:cNvSpPr txBox="1"/>
          <p:nvPr/>
        </p:nvSpPr>
        <p:spPr>
          <a:xfrm>
            <a:off x="8076756" y="6073141"/>
            <a:ext cx="1948537"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      $5.015 (67,88%)</a:t>
            </a:r>
            <a:endParaRPr b="1" i="0" sz="1260" u="none" cap="none" strike="noStrike">
              <a:solidFill>
                <a:srgbClr val="000000"/>
              </a:solidFill>
              <a:latin typeface="Arial Rounded"/>
              <a:ea typeface="Arial Rounded"/>
              <a:cs typeface="Arial Rounded"/>
              <a:sym typeface="Arial Rounded"/>
            </a:endParaRPr>
          </a:p>
        </p:txBody>
      </p:sp>
      <p:sp>
        <p:nvSpPr>
          <p:cNvPr id="656" name="Google Shape;656;p89"/>
          <p:cNvSpPr txBox="1"/>
          <p:nvPr/>
        </p:nvSpPr>
        <p:spPr>
          <a:xfrm>
            <a:off x="8265564" y="5277232"/>
            <a:ext cx="2010317"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$5.447 (73,73%)</a:t>
            </a:r>
            <a:endParaRPr b="1" i="0" sz="1260" u="none" cap="none" strike="noStrike">
              <a:solidFill>
                <a:srgbClr val="000000"/>
              </a:solidFill>
              <a:latin typeface="Arial Rounded"/>
              <a:ea typeface="Arial Rounded"/>
              <a:cs typeface="Arial Rounded"/>
              <a:sym typeface="Arial Rounded"/>
            </a:endParaRPr>
          </a:p>
        </p:txBody>
      </p:sp>
      <p:sp>
        <p:nvSpPr>
          <p:cNvPr id="657" name="Google Shape;657;p89"/>
          <p:cNvSpPr txBox="1"/>
          <p:nvPr/>
        </p:nvSpPr>
        <p:spPr>
          <a:xfrm>
            <a:off x="8514243" y="5705590"/>
            <a:ext cx="168729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$231 (3,12%)</a:t>
            </a:r>
            <a:endParaRPr b="1" i="0" sz="1260" u="none" cap="none" strike="noStrike">
              <a:solidFill>
                <a:srgbClr val="000000"/>
              </a:solidFill>
              <a:latin typeface="Arial Rounded"/>
              <a:ea typeface="Arial Rounded"/>
              <a:cs typeface="Arial Rounded"/>
              <a:sym typeface="Arial Rounded"/>
            </a:endParaRPr>
          </a:p>
        </p:txBody>
      </p:sp>
      <p:sp>
        <p:nvSpPr>
          <p:cNvPr id="658" name="Google Shape;658;p89"/>
          <p:cNvSpPr/>
          <p:nvPr/>
        </p:nvSpPr>
        <p:spPr>
          <a:xfrm rot="5400000">
            <a:off x="2056485" y="641048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659" name="Google Shape;659;p89"/>
          <p:cNvSpPr txBox="1"/>
          <p:nvPr/>
        </p:nvSpPr>
        <p:spPr>
          <a:xfrm>
            <a:off x="2195370" y="6318051"/>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660" name="Google Shape;660;p89"/>
          <p:cNvSpPr txBox="1"/>
          <p:nvPr/>
        </p:nvSpPr>
        <p:spPr>
          <a:xfrm>
            <a:off x="2479880" y="6529214"/>
            <a:ext cx="2043589"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$3.373 (25,58%)</a:t>
            </a:r>
            <a:endParaRPr b="1" i="0" sz="1270" u="none" cap="none" strike="noStrike">
              <a:solidFill>
                <a:srgbClr val="000000"/>
              </a:solidFill>
              <a:latin typeface="Arial Rounded"/>
              <a:ea typeface="Arial Rounded"/>
              <a:cs typeface="Arial Rounded"/>
              <a:sym typeface="Arial Rounded"/>
            </a:endParaRPr>
          </a:p>
        </p:txBody>
      </p:sp>
      <p:sp>
        <p:nvSpPr>
          <p:cNvPr id="661" name="Google Shape;661;p89"/>
          <p:cNvSpPr/>
          <p:nvPr/>
        </p:nvSpPr>
        <p:spPr>
          <a:xfrm rot="5400000">
            <a:off x="5004415" y="6433112"/>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62" name="Google Shape;662;p89"/>
          <p:cNvSpPr txBox="1"/>
          <p:nvPr/>
        </p:nvSpPr>
        <p:spPr>
          <a:xfrm>
            <a:off x="5143300" y="6340676"/>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663" name="Google Shape;663;p89"/>
          <p:cNvSpPr txBox="1"/>
          <p:nvPr/>
        </p:nvSpPr>
        <p:spPr>
          <a:xfrm>
            <a:off x="5352907" y="6544978"/>
            <a:ext cx="2198010"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$6.600 (26,50%)</a:t>
            </a:r>
            <a:endParaRPr b="1" i="0" sz="1260" u="none" cap="none" strike="noStrike">
              <a:solidFill>
                <a:srgbClr val="000000"/>
              </a:solidFill>
              <a:latin typeface="Arial Rounded"/>
              <a:ea typeface="Arial Rounded"/>
              <a:cs typeface="Arial Rounded"/>
              <a:sym typeface="Arial Rounded"/>
            </a:endParaRPr>
          </a:p>
        </p:txBody>
      </p:sp>
      <p:sp>
        <p:nvSpPr>
          <p:cNvPr id="664" name="Google Shape;664;p89"/>
          <p:cNvSpPr/>
          <p:nvPr/>
        </p:nvSpPr>
        <p:spPr>
          <a:xfrm rot="5400000">
            <a:off x="7891203" y="6360360"/>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665" name="Google Shape;665;p89"/>
          <p:cNvSpPr txBox="1"/>
          <p:nvPr/>
        </p:nvSpPr>
        <p:spPr>
          <a:xfrm>
            <a:off x="8316562" y="6469521"/>
            <a:ext cx="1837146"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$1.711 (23,15%)</a:t>
            </a:r>
            <a:endParaRPr b="1" i="0" sz="1260" u="none" cap="none" strike="noStrike">
              <a:solidFill>
                <a:srgbClr val="000000"/>
              </a:solidFill>
              <a:latin typeface="Arial Rounded"/>
              <a:ea typeface="Arial Rounded"/>
              <a:cs typeface="Arial Rounded"/>
              <a:sym typeface="Arial Rounded"/>
            </a:endParaRPr>
          </a:p>
        </p:txBody>
      </p:sp>
      <p:sp>
        <p:nvSpPr>
          <p:cNvPr id="666" name="Google Shape;666;p89"/>
          <p:cNvSpPr txBox="1"/>
          <p:nvPr/>
        </p:nvSpPr>
        <p:spPr>
          <a:xfrm>
            <a:off x="8030088" y="6267922"/>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667" name="Google Shape;667;p89"/>
          <p:cNvSpPr txBox="1"/>
          <p:nvPr/>
        </p:nvSpPr>
        <p:spPr>
          <a:xfrm>
            <a:off x="1404601" y="4349098"/>
            <a:ext cx="2403539"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SALDO Disp.</a:t>
            </a:r>
            <a:endParaRPr/>
          </a:p>
        </p:txBody>
      </p:sp>
      <p:sp>
        <p:nvSpPr>
          <p:cNvPr id="668" name="Google Shape;668;p89"/>
          <p:cNvSpPr txBox="1"/>
          <p:nvPr/>
        </p:nvSpPr>
        <p:spPr>
          <a:xfrm>
            <a:off x="1500426" y="3643591"/>
            <a:ext cx="2203243"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GIROS</a:t>
            </a:r>
            <a:endParaRPr/>
          </a:p>
        </p:txBody>
      </p:sp>
      <p:sp>
        <p:nvSpPr>
          <p:cNvPr id="669" name="Google Shape;669;p89"/>
          <p:cNvSpPr txBox="1"/>
          <p:nvPr/>
        </p:nvSpPr>
        <p:spPr>
          <a:xfrm>
            <a:off x="7663457" y="1360811"/>
            <a:ext cx="2848963" cy="341444"/>
          </a:xfrm>
          <a:prstGeom prst="rect">
            <a:avLst/>
          </a:prstGeom>
          <a:noFill/>
          <a:ln>
            <a:noFill/>
          </a:ln>
        </p:spPr>
        <p:txBody>
          <a:bodyPr anchorCtr="0" anchor="t" bIns="44725" lIns="89450" spcFirstLastPara="1" rIns="89450" wrap="square" tIns="44725">
            <a:noAutofit/>
          </a:bodyPr>
          <a:lstStyle/>
          <a:p>
            <a:pPr indent="0" lvl="0" marL="0" marR="0" rtl="0" algn="r">
              <a:spcBef>
                <a:spcPts val="0"/>
              </a:spcBef>
              <a:spcAft>
                <a:spcPts val="0"/>
              </a:spcAft>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Ppto de PREDIS a 06 de noviembre de 2019</a:t>
            </a:r>
            <a:endParaRPr/>
          </a:p>
          <a:p>
            <a:pPr indent="0" lvl="0" marL="0" marR="0" rtl="0" algn="l">
              <a:spcBef>
                <a:spcPts val="0"/>
              </a:spcBef>
              <a:spcAft>
                <a:spcPts val="0"/>
              </a:spcAft>
              <a:buNone/>
            </a:pPr>
            <a:r>
              <a:rPr b="0" i="0" lang="es-CO" sz="816" u="none" cap="none" strike="noStrike">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90"/>
          <p:cNvSpPr txBox="1"/>
          <p:nvPr/>
        </p:nvSpPr>
        <p:spPr>
          <a:xfrm>
            <a:off x="1684722" y="32847"/>
            <a:ext cx="7428104" cy="985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EJECUCIÓN PRESUPUESTAL DE </a:t>
            </a:r>
            <a:endParaRPr/>
          </a:p>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GASTOS 	DE </a:t>
            </a:r>
            <a:r>
              <a:rPr b="1" i="0" lang="es-CO" sz="2903" u="none" cap="none" strike="noStrike">
                <a:solidFill>
                  <a:srgbClr val="85DFFF"/>
                </a:solidFill>
                <a:latin typeface="Arial Rounded"/>
                <a:ea typeface="Arial Rounded"/>
                <a:cs typeface="Arial Rounded"/>
                <a:sym typeface="Arial Rounded"/>
              </a:rPr>
              <a:t>INVERSIÓN </a:t>
            </a:r>
            <a:r>
              <a:rPr b="1" i="0" lang="es-CO" sz="2903" u="none" cap="none" strike="noStrike">
                <a:solidFill>
                  <a:srgbClr val="FFFFFF"/>
                </a:solidFill>
                <a:latin typeface="Arial Rounded"/>
                <a:ea typeface="Arial Rounded"/>
                <a:cs typeface="Arial Rounded"/>
                <a:sym typeface="Arial Rounded"/>
              </a:rPr>
              <a:t>2019</a:t>
            </a:r>
            <a:endParaRPr b="1" i="0" sz="2903" u="none" cap="none" strike="noStrike">
              <a:solidFill>
                <a:srgbClr val="A3E7FF"/>
              </a:solidFill>
              <a:latin typeface="Arial Rounded"/>
              <a:ea typeface="Arial Rounded"/>
              <a:cs typeface="Arial Rounded"/>
              <a:sym typeface="Arial Rounded"/>
            </a:endParaRPr>
          </a:p>
        </p:txBody>
      </p:sp>
      <p:sp>
        <p:nvSpPr>
          <p:cNvPr id="676" name="Google Shape;676;p90"/>
          <p:cNvSpPr/>
          <p:nvPr/>
        </p:nvSpPr>
        <p:spPr>
          <a:xfrm>
            <a:off x="1687182" y="1202851"/>
            <a:ext cx="3433536" cy="578249"/>
          </a:xfrm>
          <a:custGeom>
            <a:rect b="b" l="l" r="r" t="t"/>
            <a:pathLst>
              <a:path extrusionOk="0" h="914257" w="4572893">
                <a:moveTo>
                  <a:pt x="0" y="0"/>
                </a:moveTo>
                <a:lnTo>
                  <a:pt x="4572893" y="0"/>
                </a:lnTo>
                <a:lnTo>
                  <a:pt x="4122950" y="914257"/>
                </a:lnTo>
                <a:lnTo>
                  <a:pt x="0" y="914257"/>
                </a:lnTo>
                <a:lnTo>
                  <a:pt x="0" y="0"/>
                </a:lnTo>
                <a:close/>
              </a:path>
            </a:pathLst>
          </a:custGeom>
          <a:solidFill>
            <a:srgbClr val="DAE5F1"/>
          </a:solidFill>
          <a:ln>
            <a:noFill/>
          </a:ln>
        </p:spPr>
        <p:txBody>
          <a:bodyPr anchorCtr="0" anchor="ctr" bIns="41375" lIns="82750" spcFirstLastPara="1" rIns="82750" wrap="square" tIns="41375">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677" name="Google Shape;677;p90"/>
          <p:cNvSpPr/>
          <p:nvPr/>
        </p:nvSpPr>
        <p:spPr>
          <a:xfrm>
            <a:off x="1549669" y="1303770"/>
            <a:ext cx="3240118" cy="6093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3359" u="none" cap="none" strike="noStrike">
                <a:solidFill>
                  <a:srgbClr val="002060"/>
                </a:solidFill>
                <a:latin typeface="Arial"/>
                <a:ea typeface="Arial"/>
                <a:cs typeface="Arial"/>
                <a:sym typeface="Arial"/>
              </a:rPr>
              <a:t>$181.688</a:t>
            </a:r>
            <a:endParaRPr b="1" i="0" sz="3359" u="none" cap="none" strike="noStrike">
              <a:solidFill>
                <a:srgbClr val="002060"/>
              </a:solidFill>
              <a:latin typeface="Arial"/>
              <a:ea typeface="Arial"/>
              <a:cs typeface="Arial"/>
              <a:sym typeface="Arial"/>
            </a:endParaRPr>
          </a:p>
        </p:txBody>
      </p:sp>
      <p:sp>
        <p:nvSpPr>
          <p:cNvPr id="678" name="Google Shape;678;p90"/>
          <p:cNvSpPr txBox="1"/>
          <p:nvPr/>
        </p:nvSpPr>
        <p:spPr>
          <a:xfrm>
            <a:off x="1687182" y="1077818"/>
            <a:ext cx="3923368"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FFFFFF"/>
                </a:solidFill>
                <a:latin typeface="Arial Rounded"/>
                <a:ea typeface="Arial Rounded"/>
                <a:cs typeface="Arial Rounded"/>
                <a:sym typeface="Arial Rounded"/>
              </a:rPr>
              <a:t>Total  Apropiación Vigente SECTOR  2019</a:t>
            </a:r>
            <a:endParaRPr/>
          </a:p>
        </p:txBody>
      </p:sp>
      <p:graphicFrame>
        <p:nvGraphicFramePr>
          <p:cNvPr id="679" name="Google Shape;679;p90"/>
          <p:cNvGraphicFramePr/>
          <p:nvPr/>
        </p:nvGraphicFramePr>
        <p:xfrm>
          <a:off x="7663456" y="1012506"/>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cap="none" strike="noStrike">
                          <a:solidFill>
                            <a:srgbClr val="0F243E"/>
                          </a:solidFill>
                          <a:latin typeface="Century Gothic"/>
                          <a:ea typeface="Century Gothic"/>
                          <a:cs typeface="Century Gothic"/>
                          <a:sym typeface="Century Gothic"/>
                        </a:rPr>
                        <a:t>Cifras en Millones de Pesos</a:t>
                      </a:r>
                      <a:endParaRPr b="1" i="0" sz="1300" u="none" cap="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80" name="Google Shape;680;p90"/>
          <p:cNvGrpSpPr/>
          <p:nvPr/>
        </p:nvGrpSpPr>
        <p:grpSpPr>
          <a:xfrm>
            <a:off x="7937850" y="1232378"/>
            <a:ext cx="2566968" cy="183587"/>
            <a:chOff x="6891649" y="1513938"/>
            <a:chExt cx="2830201" cy="202413"/>
          </a:xfrm>
        </p:grpSpPr>
        <p:cxnSp>
          <p:nvCxnSpPr>
            <p:cNvPr id="681" name="Google Shape;681;p90"/>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682" name="Google Shape;682;p90"/>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683" name="Google Shape;683;p90"/>
          <p:cNvSpPr/>
          <p:nvPr/>
        </p:nvSpPr>
        <p:spPr>
          <a:xfrm>
            <a:off x="3746854" y="1904479"/>
            <a:ext cx="5810611"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84" name="Google Shape;684;p90"/>
          <p:cNvSpPr txBox="1"/>
          <p:nvPr/>
        </p:nvSpPr>
        <p:spPr>
          <a:xfrm>
            <a:off x="1234211" y="2220738"/>
            <a:ext cx="2403538"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COMPROMISOS</a:t>
            </a:r>
            <a:endParaRPr/>
          </a:p>
        </p:txBody>
      </p:sp>
      <p:sp>
        <p:nvSpPr>
          <p:cNvPr id="685" name="Google Shape;685;p90"/>
          <p:cNvSpPr txBox="1"/>
          <p:nvPr/>
        </p:nvSpPr>
        <p:spPr>
          <a:xfrm>
            <a:off x="1634801" y="1905568"/>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$168.029</a:t>
            </a:r>
            <a:endParaRPr b="1" i="0" sz="2400" u="none" cap="none" strike="noStrike">
              <a:solidFill>
                <a:srgbClr val="7F7F7F"/>
              </a:solidFill>
              <a:latin typeface="Arial Rounded"/>
              <a:ea typeface="Arial Rounded"/>
              <a:cs typeface="Arial Rounded"/>
              <a:sym typeface="Arial Rounded"/>
            </a:endParaRPr>
          </a:p>
        </p:txBody>
      </p:sp>
      <p:sp>
        <p:nvSpPr>
          <p:cNvPr id="686" name="Google Shape;686;p90"/>
          <p:cNvSpPr/>
          <p:nvPr/>
        </p:nvSpPr>
        <p:spPr>
          <a:xfrm>
            <a:off x="3784714" y="2599309"/>
            <a:ext cx="5810610"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87" name="Google Shape;687;p90"/>
          <p:cNvSpPr/>
          <p:nvPr/>
        </p:nvSpPr>
        <p:spPr>
          <a:xfrm>
            <a:off x="3880383" y="2655618"/>
            <a:ext cx="665711"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88" name="Google Shape;688;p90"/>
          <p:cNvSpPr txBox="1"/>
          <p:nvPr/>
        </p:nvSpPr>
        <p:spPr>
          <a:xfrm>
            <a:off x="3548979" y="2736043"/>
            <a:ext cx="1345475"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1,43%</a:t>
            </a:r>
            <a:endParaRPr b="1" i="0" sz="1632" u="none" cap="none" strike="noStrike">
              <a:solidFill>
                <a:srgbClr val="FFFFFF"/>
              </a:solidFill>
              <a:latin typeface="Arial Rounded"/>
              <a:ea typeface="Arial Rounded"/>
              <a:cs typeface="Arial Rounded"/>
              <a:sym typeface="Arial Rounded"/>
            </a:endParaRPr>
          </a:p>
        </p:txBody>
      </p:sp>
      <p:sp>
        <p:nvSpPr>
          <p:cNvPr id="689" name="Google Shape;689;p90"/>
          <p:cNvSpPr txBox="1"/>
          <p:nvPr/>
        </p:nvSpPr>
        <p:spPr>
          <a:xfrm>
            <a:off x="1272071" y="2915568"/>
            <a:ext cx="2403538"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CDP por Comp.</a:t>
            </a:r>
            <a:endParaRPr/>
          </a:p>
        </p:txBody>
      </p:sp>
      <p:sp>
        <p:nvSpPr>
          <p:cNvPr id="690" name="Google Shape;690;p90"/>
          <p:cNvSpPr txBox="1"/>
          <p:nvPr/>
        </p:nvSpPr>
        <p:spPr>
          <a:xfrm>
            <a:off x="1672661" y="2600398"/>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$2.594</a:t>
            </a:r>
            <a:endParaRPr b="1" i="0" sz="2400" u="none" cap="none" strike="noStrike">
              <a:solidFill>
                <a:srgbClr val="7F7F7F"/>
              </a:solidFill>
              <a:latin typeface="Arial Rounded"/>
              <a:ea typeface="Arial Rounded"/>
              <a:cs typeface="Arial Rounded"/>
              <a:sym typeface="Arial Rounded"/>
            </a:endParaRPr>
          </a:p>
        </p:txBody>
      </p:sp>
      <p:sp>
        <p:nvSpPr>
          <p:cNvPr id="691" name="Google Shape;691;p90"/>
          <p:cNvSpPr/>
          <p:nvPr/>
        </p:nvSpPr>
        <p:spPr>
          <a:xfrm>
            <a:off x="3784713" y="3320159"/>
            <a:ext cx="5774560"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92" name="Google Shape;692;p90"/>
          <p:cNvSpPr/>
          <p:nvPr/>
        </p:nvSpPr>
        <p:spPr>
          <a:xfrm>
            <a:off x="3881931" y="3363689"/>
            <a:ext cx="2911300"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93" name="Google Shape;693;p90"/>
          <p:cNvSpPr txBox="1"/>
          <p:nvPr/>
        </p:nvSpPr>
        <p:spPr>
          <a:xfrm>
            <a:off x="3658420" y="3434268"/>
            <a:ext cx="1345476"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51,69%</a:t>
            </a:r>
            <a:endParaRPr b="1" i="0" sz="1632" u="none" cap="none" strike="noStrike">
              <a:solidFill>
                <a:srgbClr val="FFFFFF"/>
              </a:solidFill>
              <a:latin typeface="Arial Rounded"/>
              <a:ea typeface="Arial Rounded"/>
              <a:cs typeface="Arial Rounded"/>
              <a:sym typeface="Arial Rounded"/>
            </a:endParaRPr>
          </a:p>
        </p:txBody>
      </p:sp>
      <p:sp>
        <p:nvSpPr>
          <p:cNvPr id="694" name="Google Shape;694;p90"/>
          <p:cNvSpPr txBox="1"/>
          <p:nvPr/>
        </p:nvSpPr>
        <p:spPr>
          <a:xfrm>
            <a:off x="1346073" y="4361245"/>
            <a:ext cx="2403539"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SALDO Disp.</a:t>
            </a:r>
            <a:endParaRPr/>
          </a:p>
        </p:txBody>
      </p:sp>
      <p:sp>
        <p:nvSpPr>
          <p:cNvPr id="695" name="Google Shape;695;p90"/>
          <p:cNvSpPr txBox="1"/>
          <p:nvPr/>
        </p:nvSpPr>
        <p:spPr>
          <a:xfrm>
            <a:off x="1726003" y="3321248"/>
            <a:ext cx="2002949" cy="42736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177" u="none" cap="none" strike="noStrike">
                <a:solidFill>
                  <a:srgbClr val="7F7F7F"/>
                </a:solidFill>
                <a:latin typeface="Arial Rounded"/>
                <a:ea typeface="Arial Rounded"/>
                <a:cs typeface="Arial Rounded"/>
                <a:sym typeface="Arial Rounded"/>
              </a:rPr>
              <a:t>$93.915</a:t>
            </a:r>
            <a:endParaRPr b="1" i="0" sz="2177" u="none" cap="none" strike="noStrike">
              <a:solidFill>
                <a:srgbClr val="7F7F7F"/>
              </a:solidFill>
              <a:latin typeface="Arial Rounded"/>
              <a:ea typeface="Arial Rounded"/>
              <a:cs typeface="Arial Rounded"/>
              <a:sym typeface="Arial Rounded"/>
            </a:endParaRPr>
          </a:p>
        </p:txBody>
      </p:sp>
      <p:sp>
        <p:nvSpPr>
          <p:cNvPr id="696" name="Google Shape;696;p90"/>
          <p:cNvSpPr/>
          <p:nvPr/>
        </p:nvSpPr>
        <p:spPr>
          <a:xfrm>
            <a:off x="3784713" y="4016796"/>
            <a:ext cx="5810611" cy="595588"/>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97" name="Google Shape;697;p90"/>
          <p:cNvSpPr/>
          <p:nvPr/>
        </p:nvSpPr>
        <p:spPr>
          <a:xfrm>
            <a:off x="3880381" y="4089428"/>
            <a:ext cx="847628" cy="477972"/>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698" name="Google Shape;698;p90"/>
          <p:cNvSpPr txBox="1"/>
          <p:nvPr/>
        </p:nvSpPr>
        <p:spPr>
          <a:xfrm>
            <a:off x="3372885" y="4145982"/>
            <a:ext cx="1779385"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6,09%</a:t>
            </a:r>
            <a:endParaRPr b="1" i="0" sz="1632" u="none" cap="none" strike="noStrike">
              <a:solidFill>
                <a:srgbClr val="FFFFFF"/>
              </a:solidFill>
              <a:latin typeface="Arial Rounded"/>
              <a:ea typeface="Arial Rounded"/>
              <a:cs typeface="Arial Rounded"/>
              <a:sym typeface="Arial Rounded"/>
            </a:endParaRPr>
          </a:p>
        </p:txBody>
      </p:sp>
      <p:sp>
        <p:nvSpPr>
          <p:cNvPr id="699" name="Google Shape;699;p90"/>
          <p:cNvSpPr txBox="1"/>
          <p:nvPr/>
        </p:nvSpPr>
        <p:spPr>
          <a:xfrm>
            <a:off x="1672661" y="4026589"/>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$11.064</a:t>
            </a:r>
            <a:endParaRPr b="1" i="0" sz="2400" u="none" cap="none" strike="noStrike">
              <a:solidFill>
                <a:srgbClr val="7F7F7F"/>
              </a:solidFill>
              <a:latin typeface="Arial Rounded"/>
              <a:ea typeface="Arial Rounded"/>
              <a:cs typeface="Arial Rounded"/>
              <a:sym typeface="Arial Rounded"/>
            </a:endParaRPr>
          </a:p>
        </p:txBody>
      </p:sp>
      <p:sp>
        <p:nvSpPr>
          <p:cNvPr id="700" name="Google Shape;700;p90"/>
          <p:cNvSpPr/>
          <p:nvPr/>
        </p:nvSpPr>
        <p:spPr>
          <a:xfrm>
            <a:off x="3858492" y="1955142"/>
            <a:ext cx="5140728"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701" name="Google Shape;701;p90"/>
          <p:cNvSpPr txBox="1"/>
          <p:nvPr/>
        </p:nvSpPr>
        <p:spPr>
          <a:xfrm>
            <a:off x="3553506" y="2023929"/>
            <a:ext cx="1617973"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92,48%</a:t>
            </a:r>
            <a:endParaRPr b="1" i="0" sz="1632" u="none" cap="none" strike="noStrike">
              <a:solidFill>
                <a:srgbClr val="FFFFFF"/>
              </a:solidFill>
              <a:latin typeface="Arial Rounded"/>
              <a:ea typeface="Arial Rounded"/>
              <a:cs typeface="Arial Rounded"/>
              <a:sym typeface="Arial Rounded"/>
            </a:endParaRPr>
          </a:p>
        </p:txBody>
      </p:sp>
      <p:sp>
        <p:nvSpPr>
          <p:cNvPr id="702" name="Google Shape;702;p90"/>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703" name="Google Shape;703;p90"/>
          <p:cNvSpPr/>
          <p:nvPr/>
        </p:nvSpPr>
        <p:spPr>
          <a:xfrm>
            <a:off x="1818152" y="4962957"/>
            <a:ext cx="2775704" cy="1819522"/>
          </a:xfrm>
          <a:prstGeom prst="flowChartAlternateProcess">
            <a:avLst/>
          </a:prstGeom>
          <a:noFill/>
          <a:ln cap="flat" cmpd="sng" w="28575">
            <a:solidFill>
              <a:srgbClr val="8CB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704" name="Google Shape;704;p90"/>
          <p:cNvSpPr txBox="1"/>
          <p:nvPr/>
        </p:nvSpPr>
        <p:spPr>
          <a:xfrm>
            <a:off x="2066827" y="4744733"/>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00B050"/>
              </a:solidFill>
              <a:latin typeface="Arial Rounded"/>
              <a:ea typeface="Arial Rounded"/>
              <a:cs typeface="Arial Rounded"/>
              <a:sym typeface="Arial Rounded"/>
            </a:endParaRPr>
          </a:p>
        </p:txBody>
      </p:sp>
      <p:sp>
        <p:nvSpPr>
          <p:cNvPr id="705" name="Google Shape;705;p90"/>
          <p:cNvSpPr txBox="1"/>
          <p:nvPr/>
        </p:nvSpPr>
        <p:spPr>
          <a:xfrm>
            <a:off x="1958581" y="4735213"/>
            <a:ext cx="2588429"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IPES </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$48.195 </a:t>
            </a:r>
            <a:r>
              <a:rPr b="1" i="0" lang="es-CO" sz="1200" u="none" cap="none" strike="noStrike">
                <a:solidFill>
                  <a:srgbClr val="FFFFFF"/>
                </a:solidFill>
                <a:latin typeface="Arial Rounded"/>
                <a:ea typeface="Arial Rounded"/>
                <a:cs typeface="Arial Rounded"/>
                <a:sym typeface="Arial Rounded"/>
              </a:rPr>
              <a:t>(26,53%)</a:t>
            </a:r>
            <a:endParaRPr b="1" i="0" sz="1632" u="none" cap="none" strike="noStrike">
              <a:solidFill>
                <a:srgbClr val="FFFFFF"/>
              </a:solidFill>
              <a:latin typeface="Arial Rounded"/>
              <a:ea typeface="Arial Rounded"/>
              <a:cs typeface="Arial Rounded"/>
              <a:sym typeface="Arial Rounded"/>
            </a:endParaRPr>
          </a:p>
        </p:txBody>
      </p:sp>
      <p:sp>
        <p:nvSpPr>
          <p:cNvPr id="706" name="Google Shape;706;p90"/>
          <p:cNvSpPr txBox="1"/>
          <p:nvPr/>
        </p:nvSpPr>
        <p:spPr>
          <a:xfrm>
            <a:off x="2469633" y="6107391"/>
            <a:ext cx="1837146"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$23.373 (48,50%)</a:t>
            </a:r>
            <a:endParaRPr b="1" i="0" sz="1270" u="none" cap="none" strike="noStrike">
              <a:solidFill>
                <a:srgbClr val="000000"/>
              </a:solidFill>
              <a:latin typeface="Arial Rounded"/>
              <a:ea typeface="Arial Rounded"/>
              <a:cs typeface="Arial Rounded"/>
              <a:sym typeface="Arial Rounded"/>
            </a:endParaRPr>
          </a:p>
        </p:txBody>
      </p:sp>
      <p:sp>
        <p:nvSpPr>
          <p:cNvPr id="707" name="Google Shape;707;p90"/>
          <p:cNvSpPr/>
          <p:nvPr/>
        </p:nvSpPr>
        <p:spPr>
          <a:xfrm>
            <a:off x="4728009" y="4957113"/>
            <a:ext cx="2775704" cy="1825367"/>
          </a:xfrm>
          <a:prstGeom prst="flowChartAlternateProcess">
            <a:avLst/>
          </a:prstGeom>
          <a:noFill/>
          <a:ln cap="flat" cmpd="sng" w="28575">
            <a:solidFill>
              <a:srgbClr val="B7CC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708" name="Google Shape;708;p90"/>
          <p:cNvSpPr txBox="1"/>
          <p:nvPr/>
        </p:nvSpPr>
        <p:spPr>
          <a:xfrm>
            <a:off x="4940469" y="4730521"/>
            <a:ext cx="2517994"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00B050"/>
              </a:solidFill>
              <a:latin typeface="Arial Rounded"/>
              <a:ea typeface="Arial Rounded"/>
              <a:cs typeface="Arial Rounded"/>
              <a:sym typeface="Arial Rounded"/>
            </a:endParaRPr>
          </a:p>
        </p:txBody>
      </p:sp>
      <p:sp>
        <p:nvSpPr>
          <p:cNvPr id="709" name="Google Shape;709;p90"/>
          <p:cNvSpPr txBox="1"/>
          <p:nvPr/>
        </p:nvSpPr>
        <p:spPr>
          <a:xfrm>
            <a:off x="4745942" y="4735213"/>
            <a:ext cx="2883584"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SDDE </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$117.340 </a:t>
            </a:r>
            <a:r>
              <a:rPr b="1" i="0" lang="es-CO" sz="1200" u="none" cap="none" strike="noStrike">
                <a:solidFill>
                  <a:srgbClr val="FFFFFF"/>
                </a:solidFill>
                <a:latin typeface="Arial Rounded"/>
                <a:ea typeface="Arial Rounded"/>
                <a:cs typeface="Arial Rounded"/>
                <a:sym typeface="Arial Rounded"/>
              </a:rPr>
              <a:t>(64,58%)</a:t>
            </a:r>
            <a:endParaRPr b="1" i="0" sz="1200" u="none" cap="none" strike="noStrike">
              <a:solidFill>
                <a:srgbClr val="FFFFFF"/>
              </a:solidFill>
              <a:latin typeface="Arial Rounded"/>
              <a:ea typeface="Arial Rounded"/>
              <a:cs typeface="Arial Rounded"/>
              <a:sym typeface="Arial Rounded"/>
            </a:endParaRPr>
          </a:p>
        </p:txBody>
      </p:sp>
      <p:sp>
        <p:nvSpPr>
          <p:cNvPr id="710" name="Google Shape;710;p90"/>
          <p:cNvSpPr/>
          <p:nvPr/>
        </p:nvSpPr>
        <p:spPr>
          <a:xfrm>
            <a:off x="7630798" y="4964717"/>
            <a:ext cx="2775704" cy="1817762"/>
          </a:xfrm>
          <a:prstGeom prst="flowChartAlternateProcess">
            <a:avLst/>
          </a:prstGeom>
          <a:noFill/>
          <a:ln cap="flat" cmpd="sng" w="28575">
            <a:solidFill>
              <a:srgbClr val="93B3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711" name="Google Shape;711;p90"/>
          <p:cNvSpPr txBox="1"/>
          <p:nvPr/>
        </p:nvSpPr>
        <p:spPr>
          <a:xfrm>
            <a:off x="7859387" y="4722694"/>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00B050"/>
              </a:solidFill>
              <a:latin typeface="Arial Rounded"/>
              <a:ea typeface="Arial Rounded"/>
              <a:cs typeface="Arial Rounded"/>
              <a:sym typeface="Arial Rounded"/>
            </a:endParaRPr>
          </a:p>
        </p:txBody>
      </p:sp>
      <p:sp>
        <p:nvSpPr>
          <p:cNvPr id="712" name="Google Shape;712;p90"/>
          <p:cNvSpPr txBox="1"/>
          <p:nvPr/>
        </p:nvSpPr>
        <p:spPr>
          <a:xfrm>
            <a:off x="7847647" y="4723901"/>
            <a:ext cx="2382984"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IDT</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$16.153 </a:t>
            </a:r>
            <a:r>
              <a:rPr b="1" i="0" lang="es-CO" sz="1200" u="none" cap="none" strike="noStrike">
                <a:solidFill>
                  <a:srgbClr val="FFFFFF"/>
                </a:solidFill>
                <a:latin typeface="Arial Rounded"/>
                <a:ea typeface="Arial Rounded"/>
                <a:cs typeface="Arial Rounded"/>
                <a:sym typeface="Arial Rounded"/>
              </a:rPr>
              <a:t>(8,89%)</a:t>
            </a:r>
            <a:endParaRPr b="1" i="0" sz="1200" u="none" cap="none" strike="noStrike">
              <a:solidFill>
                <a:srgbClr val="FFFFFF"/>
              </a:solidFill>
              <a:latin typeface="Arial Rounded"/>
              <a:ea typeface="Arial Rounded"/>
              <a:cs typeface="Arial Rounded"/>
              <a:sym typeface="Arial Rounded"/>
            </a:endParaRPr>
          </a:p>
        </p:txBody>
      </p:sp>
      <p:sp>
        <p:nvSpPr>
          <p:cNvPr id="713" name="Google Shape;713;p90"/>
          <p:cNvSpPr/>
          <p:nvPr/>
        </p:nvSpPr>
        <p:spPr>
          <a:xfrm rot="5400000">
            <a:off x="2052954" y="5534385"/>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14" name="Google Shape;714;p90"/>
          <p:cNvSpPr txBox="1"/>
          <p:nvPr/>
        </p:nvSpPr>
        <p:spPr>
          <a:xfrm>
            <a:off x="2581328" y="5722263"/>
            <a:ext cx="1830209"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$205 (0,43%)</a:t>
            </a:r>
            <a:endParaRPr b="1" i="0" sz="1270" u="none" cap="none" strike="noStrike">
              <a:solidFill>
                <a:srgbClr val="000000"/>
              </a:solidFill>
              <a:latin typeface="Arial Rounded"/>
              <a:ea typeface="Arial Rounded"/>
              <a:cs typeface="Arial Rounded"/>
              <a:sym typeface="Arial Rounded"/>
            </a:endParaRPr>
          </a:p>
        </p:txBody>
      </p:sp>
      <p:sp>
        <p:nvSpPr>
          <p:cNvPr id="715" name="Google Shape;715;p90"/>
          <p:cNvSpPr txBox="1"/>
          <p:nvPr/>
        </p:nvSpPr>
        <p:spPr>
          <a:xfrm>
            <a:off x="2191838" y="5484823"/>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716" name="Google Shape;716;p90"/>
          <p:cNvSpPr/>
          <p:nvPr/>
        </p:nvSpPr>
        <p:spPr>
          <a:xfrm rot="5400000">
            <a:off x="4998996" y="5182974"/>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17" name="Google Shape;717;p90"/>
          <p:cNvSpPr txBox="1"/>
          <p:nvPr/>
        </p:nvSpPr>
        <p:spPr>
          <a:xfrm>
            <a:off x="5153863" y="5035132"/>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718" name="Google Shape;718;p90"/>
          <p:cNvSpPr/>
          <p:nvPr/>
        </p:nvSpPr>
        <p:spPr>
          <a:xfrm rot="5400000">
            <a:off x="4981934" y="5565225"/>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19" name="Google Shape;719;p90"/>
          <p:cNvSpPr txBox="1"/>
          <p:nvPr/>
        </p:nvSpPr>
        <p:spPr>
          <a:xfrm>
            <a:off x="5120819" y="5472789"/>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720" name="Google Shape;720;p90"/>
          <p:cNvSpPr/>
          <p:nvPr/>
        </p:nvSpPr>
        <p:spPr>
          <a:xfrm rot="5400000">
            <a:off x="7865518" y="520443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21" name="Google Shape;721;p90"/>
          <p:cNvSpPr txBox="1"/>
          <p:nvPr/>
        </p:nvSpPr>
        <p:spPr>
          <a:xfrm>
            <a:off x="8015071" y="5086964"/>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722" name="Google Shape;722;p90"/>
          <p:cNvSpPr/>
          <p:nvPr/>
        </p:nvSpPr>
        <p:spPr>
          <a:xfrm rot="5400000">
            <a:off x="7865518" y="5583686"/>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23" name="Google Shape;723;p90"/>
          <p:cNvSpPr txBox="1"/>
          <p:nvPr/>
        </p:nvSpPr>
        <p:spPr>
          <a:xfrm>
            <a:off x="8045374" y="5491694"/>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724" name="Google Shape;724;p90"/>
          <p:cNvSpPr/>
          <p:nvPr/>
        </p:nvSpPr>
        <p:spPr>
          <a:xfrm rot="5400000">
            <a:off x="2056486" y="520443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25" name="Google Shape;725;p90"/>
          <p:cNvSpPr txBox="1"/>
          <p:nvPr/>
        </p:nvSpPr>
        <p:spPr>
          <a:xfrm>
            <a:off x="2481845" y="5313598"/>
            <a:ext cx="1837146"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$ 43.027 (89,28%)</a:t>
            </a:r>
            <a:endParaRPr b="1" i="0" sz="1270" u="none" cap="none" strike="noStrike">
              <a:solidFill>
                <a:srgbClr val="000000"/>
              </a:solidFill>
              <a:latin typeface="Arial Rounded"/>
              <a:ea typeface="Arial Rounded"/>
              <a:cs typeface="Arial Rounded"/>
              <a:sym typeface="Arial Rounded"/>
            </a:endParaRPr>
          </a:p>
        </p:txBody>
      </p:sp>
      <p:sp>
        <p:nvSpPr>
          <p:cNvPr id="726" name="Google Shape;726;p90"/>
          <p:cNvSpPr txBox="1"/>
          <p:nvPr/>
        </p:nvSpPr>
        <p:spPr>
          <a:xfrm>
            <a:off x="2195371" y="5111999"/>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727" name="Google Shape;727;p90"/>
          <p:cNvSpPr/>
          <p:nvPr/>
        </p:nvSpPr>
        <p:spPr>
          <a:xfrm rot="5400000">
            <a:off x="2067398" y="599550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28" name="Google Shape;728;p90"/>
          <p:cNvSpPr txBox="1"/>
          <p:nvPr/>
        </p:nvSpPr>
        <p:spPr>
          <a:xfrm>
            <a:off x="2206283" y="5903071"/>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729" name="Google Shape;729;p90"/>
          <p:cNvSpPr/>
          <p:nvPr/>
        </p:nvSpPr>
        <p:spPr>
          <a:xfrm rot="5400000">
            <a:off x="5013499" y="6017948"/>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30" name="Google Shape;730;p90"/>
          <p:cNvSpPr txBox="1"/>
          <p:nvPr/>
        </p:nvSpPr>
        <p:spPr>
          <a:xfrm>
            <a:off x="5171479" y="5911737"/>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731" name="Google Shape;731;p90"/>
          <p:cNvSpPr/>
          <p:nvPr/>
        </p:nvSpPr>
        <p:spPr>
          <a:xfrm rot="5400000">
            <a:off x="7902642" y="5976063"/>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32" name="Google Shape;732;p90"/>
          <p:cNvSpPr txBox="1"/>
          <p:nvPr/>
        </p:nvSpPr>
        <p:spPr>
          <a:xfrm>
            <a:off x="8041528" y="5883627"/>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733" name="Google Shape;733;p90"/>
          <p:cNvSpPr txBox="1"/>
          <p:nvPr/>
        </p:nvSpPr>
        <p:spPr>
          <a:xfrm>
            <a:off x="5344653" y="5239206"/>
            <a:ext cx="1790488"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$111.217 (94,78%)</a:t>
            </a:r>
            <a:endParaRPr b="1" i="0" sz="1260" u="none" cap="none" strike="noStrike">
              <a:solidFill>
                <a:srgbClr val="000000"/>
              </a:solidFill>
              <a:latin typeface="Arial Rounded"/>
              <a:ea typeface="Arial Rounded"/>
              <a:cs typeface="Arial Rounded"/>
              <a:sym typeface="Arial Rounded"/>
            </a:endParaRPr>
          </a:p>
        </p:txBody>
      </p:sp>
      <p:sp>
        <p:nvSpPr>
          <p:cNvPr id="734" name="Google Shape;734;p90"/>
          <p:cNvSpPr txBox="1"/>
          <p:nvPr/>
        </p:nvSpPr>
        <p:spPr>
          <a:xfrm>
            <a:off x="5449677" y="5698843"/>
            <a:ext cx="172779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$1.241 (1,06%)</a:t>
            </a:r>
            <a:endParaRPr b="1" i="0" sz="1260" u="none" cap="none" strike="noStrike">
              <a:solidFill>
                <a:srgbClr val="000000"/>
              </a:solidFill>
              <a:latin typeface="Arial Rounded"/>
              <a:ea typeface="Arial Rounded"/>
              <a:cs typeface="Arial Rounded"/>
              <a:sym typeface="Arial Rounded"/>
            </a:endParaRPr>
          </a:p>
        </p:txBody>
      </p:sp>
      <p:sp>
        <p:nvSpPr>
          <p:cNvPr id="735" name="Google Shape;735;p90"/>
          <p:cNvSpPr txBox="1"/>
          <p:nvPr/>
        </p:nvSpPr>
        <p:spPr>
          <a:xfrm>
            <a:off x="5359141" y="6103381"/>
            <a:ext cx="2198010"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$63.502 (54,12%)</a:t>
            </a:r>
            <a:endParaRPr b="1" i="0" sz="1260" u="none" cap="none" strike="noStrike">
              <a:solidFill>
                <a:srgbClr val="000000"/>
              </a:solidFill>
              <a:latin typeface="Arial Rounded"/>
              <a:ea typeface="Arial Rounded"/>
              <a:cs typeface="Arial Rounded"/>
              <a:sym typeface="Arial Rounded"/>
            </a:endParaRPr>
          </a:p>
        </p:txBody>
      </p:sp>
      <p:sp>
        <p:nvSpPr>
          <p:cNvPr id="736" name="Google Shape;736;p90"/>
          <p:cNvSpPr txBox="1"/>
          <p:nvPr/>
        </p:nvSpPr>
        <p:spPr>
          <a:xfrm>
            <a:off x="8327344" y="6082733"/>
            <a:ext cx="1948537"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$ 7.041 (43,59%)</a:t>
            </a:r>
            <a:endParaRPr b="1" i="0" sz="1260" u="none" cap="none" strike="noStrike">
              <a:solidFill>
                <a:srgbClr val="000000"/>
              </a:solidFill>
              <a:latin typeface="Arial Rounded"/>
              <a:ea typeface="Arial Rounded"/>
              <a:cs typeface="Arial Rounded"/>
              <a:sym typeface="Arial Rounded"/>
            </a:endParaRPr>
          </a:p>
        </p:txBody>
      </p:sp>
      <p:sp>
        <p:nvSpPr>
          <p:cNvPr id="737" name="Google Shape;737;p90"/>
          <p:cNvSpPr txBox="1"/>
          <p:nvPr/>
        </p:nvSpPr>
        <p:spPr>
          <a:xfrm>
            <a:off x="8265564" y="5277232"/>
            <a:ext cx="2010317"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$13.785 (85,34%)</a:t>
            </a:r>
            <a:endParaRPr b="1" i="0" sz="1260" u="none" cap="none" strike="noStrike">
              <a:solidFill>
                <a:srgbClr val="000000"/>
              </a:solidFill>
              <a:latin typeface="Arial Rounded"/>
              <a:ea typeface="Arial Rounded"/>
              <a:cs typeface="Arial Rounded"/>
              <a:sym typeface="Arial Rounded"/>
            </a:endParaRPr>
          </a:p>
        </p:txBody>
      </p:sp>
      <p:sp>
        <p:nvSpPr>
          <p:cNvPr id="738" name="Google Shape;738;p90"/>
          <p:cNvSpPr txBox="1"/>
          <p:nvPr/>
        </p:nvSpPr>
        <p:spPr>
          <a:xfrm>
            <a:off x="8416613" y="5700551"/>
            <a:ext cx="168729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$1.149 (7,11%)</a:t>
            </a:r>
            <a:endParaRPr b="1" i="0" sz="1260" u="none" cap="none" strike="noStrike">
              <a:solidFill>
                <a:srgbClr val="000000"/>
              </a:solidFill>
              <a:latin typeface="Arial Rounded"/>
              <a:ea typeface="Arial Rounded"/>
              <a:cs typeface="Arial Rounded"/>
              <a:sym typeface="Arial Rounded"/>
            </a:endParaRPr>
          </a:p>
        </p:txBody>
      </p:sp>
      <p:sp>
        <p:nvSpPr>
          <p:cNvPr id="739" name="Google Shape;739;p90"/>
          <p:cNvSpPr/>
          <p:nvPr/>
        </p:nvSpPr>
        <p:spPr>
          <a:xfrm rot="5400000">
            <a:off x="2056485" y="641048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40" name="Google Shape;740;p90"/>
          <p:cNvSpPr txBox="1"/>
          <p:nvPr/>
        </p:nvSpPr>
        <p:spPr>
          <a:xfrm>
            <a:off x="2195370" y="6318051"/>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741" name="Google Shape;741;p90"/>
          <p:cNvSpPr txBox="1"/>
          <p:nvPr/>
        </p:nvSpPr>
        <p:spPr>
          <a:xfrm>
            <a:off x="2502505" y="6529214"/>
            <a:ext cx="2043589"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$4.963 (10,30%)</a:t>
            </a:r>
            <a:endParaRPr b="1" i="0" sz="1270" u="none" cap="none" strike="noStrike">
              <a:solidFill>
                <a:srgbClr val="000000"/>
              </a:solidFill>
              <a:latin typeface="Arial Rounded"/>
              <a:ea typeface="Arial Rounded"/>
              <a:cs typeface="Arial Rounded"/>
              <a:sym typeface="Arial Rounded"/>
            </a:endParaRPr>
          </a:p>
        </p:txBody>
      </p:sp>
      <p:sp>
        <p:nvSpPr>
          <p:cNvPr id="742" name="Google Shape;742;p90"/>
          <p:cNvSpPr/>
          <p:nvPr/>
        </p:nvSpPr>
        <p:spPr>
          <a:xfrm rot="5400000">
            <a:off x="5004415" y="6387862"/>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43" name="Google Shape;743;p90"/>
          <p:cNvSpPr txBox="1"/>
          <p:nvPr/>
        </p:nvSpPr>
        <p:spPr>
          <a:xfrm>
            <a:off x="5143300" y="6295426"/>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744" name="Google Shape;744;p90"/>
          <p:cNvSpPr txBox="1"/>
          <p:nvPr/>
        </p:nvSpPr>
        <p:spPr>
          <a:xfrm>
            <a:off x="5477343" y="6499728"/>
            <a:ext cx="2198010"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$4.882 (4,16%)</a:t>
            </a:r>
            <a:endParaRPr b="1" i="0" sz="1260" u="none" cap="none" strike="noStrike">
              <a:solidFill>
                <a:srgbClr val="000000"/>
              </a:solidFill>
              <a:latin typeface="Arial Rounded"/>
              <a:ea typeface="Arial Rounded"/>
              <a:cs typeface="Arial Rounded"/>
              <a:sym typeface="Arial Rounded"/>
            </a:endParaRPr>
          </a:p>
        </p:txBody>
      </p:sp>
      <p:sp>
        <p:nvSpPr>
          <p:cNvPr id="745" name="Google Shape;745;p90"/>
          <p:cNvSpPr/>
          <p:nvPr/>
        </p:nvSpPr>
        <p:spPr>
          <a:xfrm rot="5400000">
            <a:off x="7891203" y="6360360"/>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746" name="Google Shape;746;p90"/>
          <p:cNvSpPr txBox="1"/>
          <p:nvPr/>
        </p:nvSpPr>
        <p:spPr>
          <a:xfrm>
            <a:off x="8184336" y="6517528"/>
            <a:ext cx="204030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$1.220 (7,55%)</a:t>
            </a:r>
            <a:endParaRPr b="1" i="0" sz="1260" u="none" cap="none" strike="noStrike">
              <a:solidFill>
                <a:srgbClr val="000000"/>
              </a:solidFill>
              <a:latin typeface="Arial Rounded"/>
              <a:ea typeface="Arial Rounded"/>
              <a:cs typeface="Arial Rounded"/>
              <a:sym typeface="Arial Rounded"/>
            </a:endParaRPr>
          </a:p>
        </p:txBody>
      </p:sp>
      <p:sp>
        <p:nvSpPr>
          <p:cNvPr id="747" name="Google Shape;747;p90"/>
          <p:cNvSpPr txBox="1"/>
          <p:nvPr/>
        </p:nvSpPr>
        <p:spPr>
          <a:xfrm>
            <a:off x="7987439" y="6245743"/>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748" name="Google Shape;748;p90"/>
          <p:cNvSpPr txBox="1"/>
          <p:nvPr/>
        </p:nvSpPr>
        <p:spPr>
          <a:xfrm>
            <a:off x="1500426" y="3643591"/>
            <a:ext cx="2203243"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GIROS</a:t>
            </a:r>
            <a:endParaRPr/>
          </a:p>
        </p:txBody>
      </p:sp>
      <p:sp>
        <p:nvSpPr>
          <p:cNvPr id="749" name="Google Shape;749;p90"/>
          <p:cNvSpPr txBox="1"/>
          <p:nvPr/>
        </p:nvSpPr>
        <p:spPr>
          <a:xfrm>
            <a:off x="7663457" y="1360811"/>
            <a:ext cx="2848963" cy="341444"/>
          </a:xfrm>
          <a:prstGeom prst="rect">
            <a:avLst/>
          </a:prstGeom>
          <a:noFill/>
          <a:ln>
            <a:noFill/>
          </a:ln>
        </p:spPr>
        <p:txBody>
          <a:bodyPr anchorCtr="0" anchor="t" bIns="44725" lIns="89450" spcFirstLastPara="1" rIns="89450" wrap="square" tIns="44725">
            <a:noAutofit/>
          </a:bodyPr>
          <a:lstStyle/>
          <a:p>
            <a:pPr indent="0" lvl="0" marL="0" marR="0" rtl="0" algn="r">
              <a:spcBef>
                <a:spcPts val="0"/>
              </a:spcBef>
              <a:spcAft>
                <a:spcPts val="0"/>
              </a:spcAft>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Ppto de PREDIS a 06 de noviembre de 2019</a:t>
            </a:r>
            <a:endParaRPr/>
          </a:p>
          <a:p>
            <a:pPr indent="0" lvl="0" marL="0" marR="0" rtl="0" algn="l">
              <a:spcBef>
                <a:spcPts val="0"/>
              </a:spcBef>
              <a:spcAft>
                <a:spcPts val="0"/>
              </a:spcAft>
              <a:buNone/>
            </a:pPr>
            <a:r>
              <a:rPr b="0" i="0" lang="es-CO" sz="816" u="none" cap="none" strike="noStrike">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91"/>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sp>
        <p:nvSpPr>
          <p:cNvPr id="756" name="Google Shape;756;p91"/>
          <p:cNvSpPr txBox="1"/>
          <p:nvPr/>
        </p:nvSpPr>
        <p:spPr>
          <a:xfrm>
            <a:off x="1684721" y="32846"/>
            <a:ext cx="7872743" cy="9857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SDDE – VIGENCIA 2019</a:t>
            </a:r>
            <a:endParaRPr/>
          </a:p>
        </p:txBody>
      </p:sp>
      <p:sp>
        <p:nvSpPr>
          <p:cNvPr id="757" name="Google Shape;757;p91"/>
          <p:cNvSpPr txBox="1"/>
          <p:nvPr/>
        </p:nvSpPr>
        <p:spPr>
          <a:xfrm>
            <a:off x="1687182" y="1077818"/>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1019</a:t>
            </a:r>
            <a:endParaRPr/>
          </a:p>
        </p:txBody>
      </p:sp>
      <p:graphicFrame>
        <p:nvGraphicFramePr>
          <p:cNvPr id="758" name="Google Shape;758;p91"/>
          <p:cNvGraphicFramePr/>
          <p:nvPr/>
        </p:nvGraphicFramePr>
        <p:xfrm>
          <a:off x="2046741" y="2131932"/>
          <a:ext cx="3000000" cy="3000000"/>
        </p:xfrm>
        <a:graphic>
          <a:graphicData uri="http://schemas.openxmlformats.org/drawingml/2006/table">
            <a:tbl>
              <a:tblPr>
                <a:noFill/>
                <a:tableStyleId>{CFBBFE41-71BC-4D98-AF43-42AAA4865B3B}</a:tableStyleId>
              </a:tblPr>
              <a:tblGrid>
                <a:gridCol w="1934700"/>
                <a:gridCol w="1053575"/>
                <a:gridCol w="504700"/>
                <a:gridCol w="599325"/>
                <a:gridCol w="794075"/>
                <a:gridCol w="1207925"/>
                <a:gridCol w="597225"/>
                <a:gridCol w="1244925"/>
              </a:tblGrid>
              <a:tr h="172525">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MAG. 2019</a:t>
                      </a:r>
                      <a:endParaRPr b="1" i="0" sz="1100" u="none" cap="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AVANCE 2019</a:t>
                      </a:r>
                      <a:endParaRPr b="1" i="0" sz="1100" u="none" cap="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525400">
                <a:tc>
                  <a:txBody>
                    <a:bodyPr/>
                    <a:lstStyle/>
                    <a:p>
                      <a:pPr indent="0" lvl="0" marL="0" marR="0" rtl="0" algn="l">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Impulsar 6 proyectos estratégicos o retos de ciudad</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                       6 </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1</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2</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200%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   </a:t>
                      </a:r>
                      <a:r>
                        <a:rPr b="0" i="0" lang="es-CO" sz="1100" u="none" cap="none" strike="noStrike">
                          <a:solidFill>
                            <a:srgbClr val="000000"/>
                          </a:solidFill>
                          <a:latin typeface="Century Gothic"/>
                          <a:ea typeface="Century Gothic"/>
                          <a:cs typeface="Century Gothic"/>
                          <a:sym typeface="Century Gothic"/>
                        </a:rPr>
                        <a:t>$82.795.710.000</a:t>
                      </a:r>
                      <a:r>
                        <a:rPr b="0" i="0" lang="es-CO"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99,94%</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116,67%</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871225">
                <a:tc>
                  <a:txBody>
                    <a:bodyPr/>
                    <a:lstStyle/>
                    <a:p>
                      <a:pPr indent="0" lvl="0" marL="0" marR="0" rtl="0" algn="l">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Fortalecer 1.020 unidades productivas en capacidades de desarrollo tecnológico e innovación productiva</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                1.020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 150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     $1.121.991.003</a:t>
                      </a:r>
                      <a:endParaRPr b="0" i="0" sz="1200" u="none" cap="none" strike="noStrike">
                        <a:solidFill>
                          <a:srgbClr val="000000"/>
                        </a:solidFill>
                        <a:latin typeface="Calibri"/>
                        <a:ea typeface="Calibri"/>
                        <a:cs typeface="Calibri"/>
                        <a:sym typeface="Calibri"/>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76,66%</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85,69%</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698325">
                <a:tc>
                  <a:txBody>
                    <a:bodyPr/>
                    <a:lstStyle/>
                    <a:p>
                      <a:pPr indent="0" lvl="0" marL="0" marR="0" rtl="0" algn="l">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Intervenir en 7 aglomeraciones, clústeres, o encadenamientos productivos de la ciudad</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                       7 </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7</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7</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100%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     $1.628.836.862 </a:t>
                      </a:r>
                      <a:endParaRPr b="0" i="0" sz="1200" u="none" cap="none" strike="noStrike">
                        <a:solidFill>
                          <a:srgbClr val="000000"/>
                        </a:solidFill>
                        <a:latin typeface="Calibri"/>
                        <a:ea typeface="Calibri"/>
                        <a:cs typeface="Calibri"/>
                        <a:sym typeface="Calibri"/>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89,47%</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N/A (Meta constante)</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527850">
                <a:tc>
                  <a:txBody>
                    <a:bodyPr/>
                    <a:lstStyle/>
                    <a:p>
                      <a:pPr indent="0" lvl="0" marL="0" marR="0" rtl="0" algn="l">
                        <a:lnSpc>
                          <a:spcPct val="100000"/>
                        </a:lnSpc>
                        <a:spcBef>
                          <a:spcPts val="0"/>
                        </a:spcBef>
                        <a:spcAft>
                          <a:spcPts val="0"/>
                        </a:spcAft>
                        <a:buClr>
                          <a:srgbClr val="000000"/>
                        </a:buClr>
                        <a:buSzPts val="1100"/>
                        <a:buFont typeface="Century Gothic"/>
                        <a:buNone/>
                      </a:pPr>
                      <a:r>
                        <a:rPr b="0" i="0" lang="es-CO" sz="1100" u="none" cap="none" strike="noStrike">
                          <a:solidFill>
                            <a:srgbClr val="000000"/>
                          </a:solidFill>
                          <a:latin typeface="Century Gothic"/>
                          <a:ea typeface="Century Gothic"/>
                          <a:cs typeface="Century Gothic"/>
                          <a:sym typeface="Century Gothic"/>
                        </a:rPr>
                        <a:t>Crear y operar un Fondo  Distrital de Innovación y temas afines </a:t>
                      </a:r>
                      <a:r>
                        <a:rPr b="0" i="0" lang="es-CO" sz="1300" u="none" cap="none" strike="noStrike">
                          <a:solidFill>
                            <a:schemeClr val="dk2"/>
                          </a:solidFill>
                          <a:latin typeface="Century Gothic"/>
                          <a:ea typeface="Century Gothic"/>
                          <a:cs typeface="Century Gothic"/>
                          <a:sym typeface="Century Gothic"/>
                        </a:rPr>
                        <a:t>*</a:t>
                      </a:r>
                      <a:endParaRPr b="0" i="0" sz="1100" u="none" cap="none" strike="noStrike">
                        <a:solidFill>
                          <a:schemeClr val="dk2"/>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1</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N/A</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N/A</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     $2.962.925.000 </a:t>
                      </a:r>
                      <a:endParaRPr b="0" i="0" sz="1200" u="none" cap="none" strike="noStrike">
                        <a:solidFill>
                          <a:srgbClr val="000000"/>
                        </a:solidFill>
                        <a:latin typeface="Calibri"/>
                        <a:ea typeface="Calibri"/>
                        <a:cs typeface="Calibri"/>
                        <a:sym typeface="Calibri"/>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48,14%</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cap="none" strike="noStrike">
                          <a:solidFill>
                            <a:srgbClr val="000000"/>
                          </a:solidFill>
                          <a:latin typeface="Century Gothic"/>
                          <a:ea typeface="Century Gothic"/>
                          <a:cs typeface="Century Gothic"/>
                          <a:sym typeface="Century Gothic"/>
                        </a:rPr>
                        <a:t>100%</a:t>
                      </a:r>
                      <a:endParaRPr b="0" i="0" sz="1100" u="none" cap="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759" name="Google Shape;759;p91"/>
          <p:cNvGraphicFramePr/>
          <p:nvPr/>
        </p:nvGraphicFramePr>
        <p:xfrm>
          <a:off x="7663456" y="1153259"/>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cap="none" strike="noStrike">
                          <a:solidFill>
                            <a:srgbClr val="0F243E"/>
                          </a:solidFill>
                          <a:latin typeface="Century Gothic"/>
                          <a:ea typeface="Century Gothic"/>
                          <a:cs typeface="Century Gothic"/>
                          <a:sym typeface="Century Gothic"/>
                        </a:rPr>
                        <a:t>Cifras en Millones de Pesos</a:t>
                      </a:r>
                      <a:endParaRPr b="1" i="0" sz="1300" u="none" cap="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760" name="Google Shape;760;p91"/>
          <p:cNvGrpSpPr/>
          <p:nvPr/>
        </p:nvGrpSpPr>
        <p:grpSpPr>
          <a:xfrm>
            <a:off x="7937850" y="1373131"/>
            <a:ext cx="2566968" cy="183587"/>
            <a:chOff x="6891649" y="1513938"/>
            <a:chExt cx="2830201" cy="202413"/>
          </a:xfrm>
        </p:grpSpPr>
        <p:cxnSp>
          <p:nvCxnSpPr>
            <p:cNvPr id="761" name="Google Shape;761;p91"/>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762" name="Google Shape;762;p91"/>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763" name="Google Shape;763;p91"/>
          <p:cNvSpPr/>
          <p:nvPr/>
        </p:nvSpPr>
        <p:spPr>
          <a:xfrm>
            <a:off x="1373170" y="5551342"/>
            <a:ext cx="8998828" cy="5909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4080"/>
              </a:buClr>
              <a:buSzPts val="1080"/>
              <a:buFont typeface="Arial"/>
              <a:buNone/>
            </a:pPr>
            <a:r>
              <a:rPr b="0" i="0" lang="es-CO" sz="1080" u="none" cap="none" strike="noStrike">
                <a:solidFill>
                  <a:srgbClr val="004080"/>
                </a:solidFill>
                <a:latin typeface="Arial"/>
                <a:ea typeface="Arial"/>
                <a:cs typeface="Arial"/>
                <a:sym typeface="Arial"/>
              </a:rPr>
              <a:t>* Para la vigencia 2018 se finaliza el cumplimiento físico de la meta plan, no obstante, para la vigencia 2019 esta meta  plan subsume a la meta proyecto “Mantener en un 100.00 por ciento el funcionamiento del Fondo Distrital de Innovación y temas afines”. Por esta meta se canalizan los recursos financieros. </a:t>
            </a:r>
            <a:endParaRPr/>
          </a:p>
        </p:txBody>
      </p:sp>
      <p:sp>
        <p:nvSpPr>
          <p:cNvPr id="764" name="Google Shape;764;p91"/>
          <p:cNvSpPr txBox="1"/>
          <p:nvPr/>
        </p:nvSpPr>
        <p:spPr>
          <a:xfrm>
            <a:off x="7598146" y="6603236"/>
            <a:ext cx="2906672" cy="215897"/>
          </a:xfrm>
          <a:prstGeom prst="rect">
            <a:avLst/>
          </a:prstGeom>
          <a:noFill/>
          <a:ln>
            <a:noFill/>
          </a:ln>
        </p:spPr>
        <p:txBody>
          <a:bodyPr anchorCtr="0" anchor="t" bIns="44725" lIns="89450" spcFirstLastPara="1" rIns="89450" wrap="square" tIns="44725">
            <a:noAutofit/>
          </a:bodyPr>
          <a:lstStyle/>
          <a:p>
            <a:pPr indent="0" lvl="0" marL="0" marR="0" rtl="0" algn="r">
              <a:lnSpc>
                <a:spcPct val="100000"/>
              </a:lnSpc>
              <a:spcBef>
                <a:spcPts val="0"/>
              </a:spcBef>
              <a:spcAft>
                <a:spcPts val="0"/>
              </a:spcAft>
              <a:buClr>
                <a:srgbClr val="000000"/>
              </a:buClr>
              <a:buSzPts val="816"/>
              <a:buFont typeface="Century Gothic"/>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O.A.P- 30 de septiembre de 2019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Google Shape;770;p92"/>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sp>
        <p:nvSpPr>
          <p:cNvPr id="771" name="Google Shape;771;p92"/>
          <p:cNvSpPr txBox="1"/>
          <p:nvPr/>
        </p:nvSpPr>
        <p:spPr>
          <a:xfrm>
            <a:off x="1684721" y="32846"/>
            <a:ext cx="7872743" cy="9857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SDDE – VIGENCIA 2019</a:t>
            </a:r>
            <a:endParaRPr/>
          </a:p>
        </p:txBody>
      </p:sp>
      <p:sp>
        <p:nvSpPr>
          <p:cNvPr id="772" name="Google Shape;772;p92"/>
          <p:cNvSpPr txBox="1"/>
          <p:nvPr/>
        </p:nvSpPr>
        <p:spPr>
          <a:xfrm>
            <a:off x="1687182" y="1077818"/>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1023</a:t>
            </a:r>
            <a:endParaRPr/>
          </a:p>
        </p:txBody>
      </p:sp>
      <p:sp>
        <p:nvSpPr>
          <p:cNvPr id="773" name="Google Shape;773;p92"/>
          <p:cNvSpPr txBox="1"/>
          <p:nvPr/>
        </p:nvSpPr>
        <p:spPr>
          <a:xfrm>
            <a:off x="7598146" y="6603236"/>
            <a:ext cx="2906672" cy="215897"/>
          </a:xfrm>
          <a:prstGeom prst="rect">
            <a:avLst/>
          </a:prstGeom>
          <a:noFill/>
          <a:ln>
            <a:noFill/>
          </a:ln>
        </p:spPr>
        <p:txBody>
          <a:bodyPr anchorCtr="0" anchor="t" bIns="44725" lIns="89450" spcFirstLastPara="1" rIns="89450" wrap="square" tIns="44725">
            <a:noAutofit/>
          </a:bodyPr>
          <a:lstStyle/>
          <a:p>
            <a:pPr indent="0" lvl="0" marL="0" marR="0" rtl="0" algn="r">
              <a:lnSpc>
                <a:spcPct val="100000"/>
              </a:lnSpc>
              <a:spcBef>
                <a:spcPts val="0"/>
              </a:spcBef>
              <a:spcAft>
                <a:spcPts val="0"/>
              </a:spcAft>
              <a:buClr>
                <a:srgbClr val="000000"/>
              </a:buClr>
              <a:buSzPts val="816"/>
              <a:buFont typeface="Century Gothic"/>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O.A.P- 30 de septiembre de 2019</a:t>
            </a:r>
            <a:endParaRPr/>
          </a:p>
        </p:txBody>
      </p:sp>
      <p:sp>
        <p:nvSpPr>
          <p:cNvPr id="774" name="Google Shape;774;p92"/>
          <p:cNvSpPr txBox="1"/>
          <p:nvPr/>
        </p:nvSpPr>
        <p:spPr>
          <a:xfrm>
            <a:off x="1687182" y="4314464"/>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1022</a:t>
            </a:r>
            <a:endParaRPr/>
          </a:p>
        </p:txBody>
      </p:sp>
      <p:graphicFrame>
        <p:nvGraphicFramePr>
          <p:cNvPr id="775" name="Google Shape;775;p92"/>
          <p:cNvGraphicFramePr/>
          <p:nvPr/>
        </p:nvGraphicFramePr>
        <p:xfrm>
          <a:off x="2130346" y="1607032"/>
          <a:ext cx="3000000" cy="3000000"/>
        </p:xfrm>
        <a:graphic>
          <a:graphicData uri="http://schemas.openxmlformats.org/drawingml/2006/table">
            <a:tbl>
              <a:tblPr>
                <a:noFill/>
                <a:tableStyleId>{CFBBFE41-71BC-4D98-AF43-42AAA4865B3B}</a:tableStyleId>
              </a:tblPr>
              <a:tblGrid>
                <a:gridCol w="1934700"/>
                <a:gridCol w="1053575"/>
                <a:gridCol w="504700"/>
                <a:gridCol w="599325"/>
                <a:gridCol w="848775"/>
                <a:gridCol w="1153200"/>
                <a:gridCol w="597225"/>
                <a:gridCol w="1244925"/>
              </a:tblGrid>
              <a:tr h="486325">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cap="none" strike="noStrike">
                          <a:solidFill>
                            <a:srgbClr val="FFFFFF"/>
                          </a:solidFill>
                          <a:latin typeface="Arial Rounded"/>
                          <a:ea typeface="Arial Rounded"/>
                          <a:cs typeface="Arial Rounded"/>
                          <a:sym typeface="Arial Rounded"/>
                        </a:rPr>
                        <a:t>MAG. 2019</a:t>
                      </a:r>
                      <a:endParaRPr b="1" i="0" sz="1100" u="none" cap="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lnSpc>
                          <a:spcPct val="100000"/>
                        </a:lnSpc>
                        <a:spcBef>
                          <a:spcPts val="0"/>
                        </a:spcBef>
                        <a:spcAft>
                          <a:spcPts val="0"/>
                        </a:spcAft>
                        <a:buClr>
                          <a:srgbClr val="FFFFFF"/>
                        </a:buClr>
                        <a:buSzPts val="1100"/>
                        <a:buFont typeface="Arial Rounded"/>
                        <a:buNone/>
                      </a:pPr>
                      <a:r>
                        <a:rPr b="1" i="0" lang="es-CO" sz="1100" u="none" cap="none" strike="noStrike">
                          <a:solidFill>
                            <a:srgbClr val="FFFFFF"/>
                          </a:solidFill>
                          <a:latin typeface="Arial Rounded"/>
                          <a:ea typeface="Arial Rounded"/>
                          <a:cs typeface="Arial Rounded"/>
                          <a:sym typeface="Arial Rounded"/>
                        </a:rPr>
                        <a:t>AVANCE 2019</a:t>
                      </a:r>
                      <a:endParaRPr/>
                    </a:p>
                    <a:p>
                      <a:pPr indent="0" lvl="0" marL="0" marR="0" rtl="0" algn="l">
                        <a:spcBef>
                          <a:spcPts val="0"/>
                        </a:spcBef>
                        <a:spcAft>
                          <a:spcPts val="0"/>
                        </a:spcAft>
                        <a:buNone/>
                      </a:pPr>
                      <a:r>
                        <a:t/>
                      </a:r>
                      <a:endParaRPr sz="2100"/>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35247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Vincular 7.156 personas laboralmente</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7.156</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2.400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1.861</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77,54%</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$736.700.498</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86,42%</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83,19%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52540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Formar a 31.287 personas en competencias transversales y/o laborales</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31.287</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9.000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7.829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86,99%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$175.547.750</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90,78%</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86,67%</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8712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Remitir a empleadores desde la Agencia al menos 74.650 personas que cumplan con los perfiles ocupacionales</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74.650 </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34.500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26.842</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77,80%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$755.122.748 </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89,82%</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79,32%</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776" name="Google Shape;776;p92"/>
          <p:cNvGraphicFramePr/>
          <p:nvPr/>
        </p:nvGraphicFramePr>
        <p:xfrm>
          <a:off x="2127777" y="4730453"/>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57780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Atender</a:t>
                      </a:r>
                      <a:r>
                        <a:rPr b="0" i="0" lang="es-CO" sz="1100" u="none" strike="noStrike">
                          <a:solidFill>
                            <a:srgbClr val="000000"/>
                          </a:solidFill>
                          <a:latin typeface="Century Gothic"/>
                          <a:ea typeface="Century Gothic"/>
                          <a:cs typeface="Century Gothic"/>
                          <a:sym typeface="Century Gothic"/>
                        </a:rPr>
                        <a:t> 3.446 </a:t>
                      </a:r>
                      <a:r>
                        <a:rPr b="0" i="0" lang="es-CO" sz="1100" u="none" strike="noStrike">
                          <a:solidFill>
                            <a:srgbClr val="000000"/>
                          </a:solidFill>
                          <a:latin typeface="Century Gothic"/>
                          <a:ea typeface="Century Gothic"/>
                          <a:cs typeface="Century Gothic"/>
                          <a:sym typeface="Century Gothic"/>
                        </a:rPr>
                        <a:t>emprendimientos de oportunidad</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3.446  </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1.170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1.035</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88,46%</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$564.248.994</a:t>
                      </a:r>
                      <a:endParaRPr/>
                    </a:p>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86,98%</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87,38%</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68767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Fortalecer 14.755 en capacidades empresariales y/o formalizar empresas</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14.755</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6.960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4.973</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71,45%</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7.156.594.793</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97,21%</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73,68%</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777" name="Google Shape;777;p92"/>
          <p:cNvGraphicFramePr/>
          <p:nvPr/>
        </p:nvGraphicFramePr>
        <p:xfrm>
          <a:off x="7663456" y="1153259"/>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778" name="Google Shape;778;p92"/>
          <p:cNvGrpSpPr/>
          <p:nvPr/>
        </p:nvGrpSpPr>
        <p:grpSpPr>
          <a:xfrm>
            <a:off x="7937850" y="1373131"/>
            <a:ext cx="2566968" cy="183587"/>
            <a:chOff x="6891649" y="1513938"/>
            <a:chExt cx="2830201" cy="202413"/>
          </a:xfrm>
        </p:grpSpPr>
        <p:cxnSp>
          <p:nvCxnSpPr>
            <p:cNvPr id="779" name="Google Shape;779;p92"/>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780" name="Google Shape;780;p92"/>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93"/>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sp>
        <p:nvSpPr>
          <p:cNvPr id="787" name="Google Shape;787;p93"/>
          <p:cNvSpPr txBox="1"/>
          <p:nvPr/>
        </p:nvSpPr>
        <p:spPr>
          <a:xfrm>
            <a:off x="1684721" y="32846"/>
            <a:ext cx="7872743" cy="9857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SDDE – VIGENCIA 2019</a:t>
            </a:r>
            <a:endParaRPr/>
          </a:p>
        </p:txBody>
      </p:sp>
      <p:sp>
        <p:nvSpPr>
          <p:cNvPr id="788" name="Google Shape;788;p93"/>
          <p:cNvSpPr txBox="1"/>
          <p:nvPr/>
        </p:nvSpPr>
        <p:spPr>
          <a:xfrm>
            <a:off x="1687182" y="1077818"/>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1021</a:t>
            </a:r>
            <a:endParaRPr/>
          </a:p>
        </p:txBody>
      </p:sp>
      <p:sp>
        <p:nvSpPr>
          <p:cNvPr id="789" name="Google Shape;789;p93"/>
          <p:cNvSpPr txBox="1"/>
          <p:nvPr/>
        </p:nvSpPr>
        <p:spPr>
          <a:xfrm>
            <a:off x="1680759" y="3167758"/>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1020</a:t>
            </a:r>
            <a:endParaRPr/>
          </a:p>
        </p:txBody>
      </p:sp>
      <p:sp>
        <p:nvSpPr>
          <p:cNvPr id="790" name="Google Shape;790;p93"/>
          <p:cNvSpPr txBox="1"/>
          <p:nvPr/>
        </p:nvSpPr>
        <p:spPr>
          <a:xfrm>
            <a:off x="1680759" y="4950633"/>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1025</a:t>
            </a:r>
            <a:endParaRPr/>
          </a:p>
        </p:txBody>
      </p:sp>
      <p:graphicFrame>
        <p:nvGraphicFramePr>
          <p:cNvPr id="791" name="Google Shape;791;p93"/>
          <p:cNvGraphicFramePr/>
          <p:nvPr/>
        </p:nvGraphicFramePr>
        <p:xfrm>
          <a:off x="2127777" y="1561886"/>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35247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Apoyar 170 empresas en procesos de exportación</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170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30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a:t>
                      </a:r>
                      <a:r>
                        <a:rPr b="0" i="0" lang="es-CO" sz="1100" u="none" strike="noStrike">
                          <a:solidFill>
                            <a:srgbClr val="000000"/>
                          </a:solidFill>
                          <a:latin typeface="Century Gothic"/>
                          <a:ea typeface="Century Gothic"/>
                          <a:cs typeface="Century Gothic"/>
                          <a:sym typeface="Century Gothic"/>
                        </a:rPr>
                        <a:t>644.979.833</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75,29%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6983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Promover 9</a:t>
                      </a:r>
                      <a:r>
                        <a:rPr b="0" i="0" lang="es-CO" sz="1100" u="none" strike="noStrike">
                          <a:solidFill>
                            <a:srgbClr val="000000"/>
                          </a:solidFill>
                          <a:latin typeface="Century Gothic"/>
                          <a:ea typeface="Century Gothic"/>
                          <a:cs typeface="Century Gothic"/>
                          <a:sym typeface="Century Gothic"/>
                        </a:rPr>
                        <a:t> </a:t>
                      </a:r>
                      <a:r>
                        <a:rPr b="0" i="0" lang="es-CO" sz="1100" u="none" strike="noStrike">
                          <a:solidFill>
                            <a:srgbClr val="000000"/>
                          </a:solidFill>
                          <a:latin typeface="Century Gothic"/>
                          <a:ea typeface="Century Gothic"/>
                          <a:cs typeface="Century Gothic"/>
                          <a:sym typeface="Century Gothic"/>
                        </a:rPr>
                        <a:t>programas que consoliden el posicionamiento internacional de la ciudad</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9 </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200%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$842.208.141 </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99,99%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111,11%</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792" name="Google Shape;792;p93"/>
          <p:cNvGraphicFramePr/>
          <p:nvPr/>
        </p:nvGraphicFramePr>
        <p:xfrm>
          <a:off x="2127777" y="3677759"/>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6983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Capacitar 6.934 tenderos y/o actores del sistema de abastecimiento presencial y/o virtualmente</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6.934</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$2.313.587.867</a:t>
                      </a:r>
                      <a:endParaRPr/>
                    </a:p>
                    <a:p>
                      <a:pPr indent="0" lvl="0" marL="0" marR="0" rtl="0" algn="ctr">
                        <a:spcBef>
                          <a:spcPts val="0"/>
                        </a:spcBef>
                        <a:spcAft>
                          <a:spcPts val="0"/>
                        </a:spcAft>
                        <a:buNone/>
                      </a:pPr>
                      <a:r>
                        <a:t/>
                      </a:r>
                      <a:endParaRPr b="0" i="0" sz="1200" u="none" strike="noStrike">
                        <a:solidFill>
                          <a:srgbClr val="000000"/>
                        </a:solidFill>
                        <a:latin typeface="Calibri"/>
                        <a:ea typeface="Calibri"/>
                        <a:cs typeface="Calibri"/>
                        <a:sym typeface="Calibri"/>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84,13%</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78,44%</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793" name="Google Shape;793;p93"/>
          <p:cNvGraphicFramePr/>
          <p:nvPr/>
        </p:nvGraphicFramePr>
        <p:xfrm>
          <a:off x="2127777" y="5441146"/>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6983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Implementar en 113 unidades agrícolas familiares procesos de reconversión productiva</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113 </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35</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26</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74,29%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$1.276.024.732</a:t>
                      </a:r>
                      <a:endParaRPr/>
                    </a:p>
                    <a:p>
                      <a:pPr indent="0" lvl="0" marL="0" marR="0" rtl="0" algn="ctr">
                        <a:spcBef>
                          <a:spcPts val="0"/>
                        </a:spcBef>
                        <a:spcAft>
                          <a:spcPts val="0"/>
                        </a:spcAft>
                        <a:buNone/>
                      </a:pPr>
                      <a:r>
                        <a:t/>
                      </a:r>
                      <a:endParaRPr b="0" i="0" sz="1100" u="none" strike="noStrike">
                        <a:solidFill>
                          <a:srgbClr val="000000"/>
                        </a:solidFill>
                        <a:latin typeface="Century Gothic"/>
                        <a:ea typeface="Century Gothic"/>
                        <a:cs typeface="Century Gothic"/>
                        <a:sym typeface="Century Gothic"/>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78,77%</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88,50%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794" name="Google Shape;794;p93"/>
          <p:cNvGraphicFramePr/>
          <p:nvPr/>
        </p:nvGraphicFramePr>
        <p:xfrm>
          <a:off x="7663456" y="1012506"/>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795" name="Google Shape;795;p93"/>
          <p:cNvGrpSpPr/>
          <p:nvPr/>
        </p:nvGrpSpPr>
        <p:grpSpPr>
          <a:xfrm>
            <a:off x="7937850" y="1232378"/>
            <a:ext cx="2566968" cy="183587"/>
            <a:chOff x="6891649" y="1513938"/>
            <a:chExt cx="2830201" cy="202413"/>
          </a:xfrm>
        </p:grpSpPr>
        <p:cxnSp>
          <p:nvCxnSpPr>
            <p:cNvPr id="796" name="Google Shape;796;p93"/>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797" name="Google Shape;797;p93"/>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798" name="Google Shape;798;p93"/>
          <p:cNvSpPr txBox="1"/>
          <p:nvPr/>
        </p:nvSpPr>
        <p:spPr>
          <a:xfrm>
            <a:off x="7598146" y="6603236"/>
            <a:ext cx="2906672" cy="215897"/>
          </a:xfrm>
          <a:prstGeom prst="rect">
            <a:avLst/>
          </a:prstGeom>
          <a:noFill/>
          <a:ln>
            <a:noFill/>
          </a:ln>
        </p:spPr>
        <p:txBody>
          <a:bodyPr anchorCtr="0" anchor="t" bIns="44725" lIns="89450" spcFirstLastPara="1" rIns="89450" wrap="square" tIns="44725">
            <a:noAutofit/>
          </a:bodyPr>
          <a:lstStyle/>
          <a:p>
            <a:pPr indent="0" lvl="0" marL="0" marR="0" rtl="0" algn="r">
              <a:lnSpc>
                <a:spcPct val="100000"/>
              </a:lnSpc>
              <a:spcBef>
                <a:spcPts val="0"/>
              </a:spcBef>
              <a:spcAft>
                <a:spcPts val="0"/>
              </a:spcAft>
              <a:buClr>
                <a:srgbClr val="000000"/>
              </a:buClr>
              <a:buSzPts val="816"/>
              <a:buFont typeface="Century Gothic"/>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O.A.P- 30 de septiembre de 2019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94"/>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sp>
        <p:nvSpPr>
          <p:cNvPr id="805" name="Google Shape;805;p94"/>
          <p:cNvSpPr txBox="1"/>
          <p:nvPr/>
        </p:nvSpPr>
        <p:spPr>
          <a:xfrm>
            <a:off x="1684721" y="32846"/>
            <a:ext cx="7872743" cy="9857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lnSpc>
                <a:spcPct val="100000"/>
              </a:lnSpc>
              <a:spcBef>
                <a:spcPts val="0"/>
              </a:spcBef>
              <a:spcAft>
                <a:spcPts val="0"/>
              </a:spcAft>
              <a:buClr>
                <a:srgbClr val="FFFFFF"/>
              </a:buClr>
              <a:buSzPts val="2903"/>
              <a:buFont typeface="Arial Rounded"/>
              <a:buNone/>
            </a:pPr>
            <a:r>
              <a:rPr b="1" i="0" lang="es-CO" sz="2903" u="none" cap="none" strike="noStrike">
                <a:solidFill>
                  <a:srgbClr val="FFFFFF"/>
                </a:solidFill>
                <a:latin typeface="Arial Rounded"/>
                <a:ea typeface="Arial Rounded"/>
                <a:cs typeface="Arial Rounded"/>
                <a:sym typeface="Arial Rounded"/>
              </a:rPr>
              <a:t>SDDE – VIGENCIA 2019</a:t>
            </a:r>
            <a:endParaRPr/>
          </a:p>
        </p:txBody>
      </p:sp>
      <p:sp>
        <p:nvSpPr>
          <p:cNvPr id="806" name="Google Shape;806;p94"/>
          <p:cNvSpPr txBox="1"/>
          <p:nvPr/>
        </p:nvSpPr>
        <p:spPr>
          <a:xfrm>
            <a:off x="1687182" y="1143128"/>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1026</a:t>
            </a:r>
            <a:endParaRPr/>
          </a:p>
        </p:txBody>
      </p:sp>
      <p:sp>
        <p:nvSpPr>
          <p:cNvPr id="807" name="Google Shape;807;p94"/>
          <p:cNvSpPr txBox="1"/>
          <p:nvPr/>
        </p:nvSpPr>
        <p:spPr>
          <a:xfrm>
            <a:off x="1680759" y="2841205"/>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1028</a:t>
            </a:r>
            <a:endParaRPr/>
          </a:p>
        </p:txBody>
      </p:sp>
      <p:sp>
        <p:nvSpPr>
          <p:cNvPr id="808" name="Google Shape;808;p94"/>
          <p:cNvSpPr txBox="1"/>
          <p:nvPr/>
        </p:nvSpPr>
        <p:spPr>
          <a:xfrm>
            <a:off x="1680759" y="4558768"/>
            <a:ext cx="2645431"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51"/>
              <a:buFont typeface="Arial Rounded"/>
              <a:buNone/>
            </a:pPr>
            <a:r>
              <a:rPr b="1" i="0" lang="es-CO" sz="1451" u="none" cap="none" strike="noStrike">
                <a:solidFill>
                  <a:srgbClr val="FFFFFF"/>
                </a:solidFill>
                <a:latin typeface="Arial Rounded"/>
                <a:ea typeface="Arial Rounded"/>
                <a:cs typeface="Arial Rounded"/>
                <a:sym typeface="Arial Rounded"/>
              </a:rPr>
              <a:t>Proyecto de Inversión 1027</a:t>
            </a:r>
            <a:endParaRPr/>
          </a:p>
        </p:txBody>
      </p:sp>
      <p:graphicFrame>
        <p:nvGraphicFramePr>
          <p:cNvPr id="809" name="Google Shape;809;p94"/>
          <p:cNvGraphicFramePr/>
          <p:nvPr/>
        </p:nvGraphicFramePr>
        <p:xfrm>
          <a:off x="2127777" y="1665614"/>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52540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Realizar 32 investigaciones del sector de desarrollo económico en Bogotá</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32 </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4</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44,44%</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$1.980.792.281</a:t>
                      </a:r>
                      <a:endParaRPr/>
                    </a:p>
                    <a:p>
                      <a:pPr indent="0" lvl="0" marL="0" marR="0" rtl="0" algn="ctr">
                        <a:spcBef>
                          <a:spcPts val="0"/>
                        </a:spcBef>
                        <a:spcAft>
                          <a:spcPts val="0"/>
                        </a:spcAft>
                        <a:buNone/>
                      </a:pPr>
                      <a:r>
                        <a:t/>
                      </a:r>
                      <a:endParaRPr b="0" i="0" sz="1100" u="none" strike="noStrike">
                        <a:solidFill>
                          <a:srgbClr val="000000"/>
                        </a:solidFill>
                        <a:latin typeface="Century Gothic"/>
                        <a:ea typeface="Century Gothic"/>
                        <a:cs typeface="Century Gothic"/>
                        <a:sym typeface="Century Gothic"/>
                      </a:endParaRPr>
                    </a:p>
                  </a:txBody>
                  <a:tcPr marT="11425" marB="0" marR="11425" marL="114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92,13%</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81,25%</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10" name="Google Shape;810;p94"/>
          <p:cNvGraphicFramePr/>
          <p:nvPr/>
        </p:nvGraphicFramePr>
        <p:xfrm>
          <a:off x="2127777" y="3420846"/>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53035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Lograr un Índice de satisfacción laboral igual o superior a 70%</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84%</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120%</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200" u="none" strike="noStrike">
                          <a:solidFill>
                            <a:srgbClr val="000000"/>
                          </a:solidFill>
                          <a:latin typeface="Calibri"/>
                          <a:ea typeface="Calibri"/>
                          <a:cs typeface="Calibri"/>
                          <a:sym typeface="Calibri"/>
                        </a:rPr>
                        <a:t>      </a:t>
                      </a:r>
                      <a:r>
                        <a:rPr b="0" i="0" lang="es-CO" sz="1100" u="none" strike="noStrike">
                          <a:solidFill>
                            <a:srgbClr val="000000"/>
                          </a:solidFill>
                          <a:latin typeface="Century Gothic"/>
                          <a:ea typeface="Century Gothic"/>
                          <a:cs typeface="Century Gothic"/>
                          <a:sym typeface="Century Gothic"/>
                        </a:rPr>
                        <a:t>$3.978.336.475</a:t>
                      </a:r>
                      <a:endParaRPr/>
                    </a:p>
                    <a:p>
                      <a:pPr indent="0" lvl="0" marL="0" marR="0" rtl="0" algn="ctr">
                        <a:spcBef>
                          <a:spcPts val="0"/>
                        </a:spcBef>
                        <a:spcAft>
                          <a:spcPts val="0"/>
                        </a:spcAft>
                        <a:buNone/>
                      </a:pPr>
                      <a:r>
                        <a:t/>
                      </a:r>
                      <a:endParaRPr b="0" i="0" sz="1200" u="none" strike="noStrike">
                        <a:solidFill>
                          <a:srgbClr val="000000"/>
                        </a:solidFill>
                        <a:latin typeface="Calibri"/>
                        <a:ea typeface="Calibri"/>
                        <a:cs typeface="Calibri"/>
                        <a:sym typeface="Calibri"/>
                      </a:endParaRPr>
                    </a:p>
                  </a:txBody>
                  <a:tcPr marT="0" marB="0" marR="0" marL="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61,38%</a:t>
                      </a:r>
                      <a:endParaRPr b="0" i="0"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Constante</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11" name="Google Shape;811;p94"/>
          <p:cNvGraphicFramePr/>
          <p:nvPr/>
        </p:nvGraphicFramePr>
        <p:xfrm>
          <a:off x="2127777" y="5095312"/>
          <a:ext cx="3000000" cy="3000000"/>
        </p:xfrm>
        <a:graphic>
          <a:graphicData uri="http://schemas.openxmlformats.org/drawingml/2006/table">
            <a:tbl>
              <a:tblPr>
                <a:noFill/>
                <a:tableStyleId>{CFBBFE41-71BC-4D98-AF43-42AAA4865B3B}</a:tableStyleId>
              </a:tblPr>
              <a:tblGrid>
                <a:gridCol w="1934700"/>
                <a:gridCol w="1053575"/>
                <a:gridCol w="504700"/>
                <a:gridCol w="599325"/>
                <a:gridCol w="1001000"/>
                <a:gridCol w="1001000"/>
                <a:gridCol w="597225"/>
                <a:gridCol w="1244925"/>
              </a:tblGrid>
              <a:tr h="179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b="1" i="0" sz="1100" u="none" strike="noStrike">
                        <a:solidFill>
                          <a:srgbClr val="FFFFFF"/>
                        </a:solidFill>
                        <a:latin typeface="Arial Rounded"/>
                        <a:ea typeface="Arial Rounded"/>
                        <a:cs typeface="Arial Rounded"/>
                        <a:sym typeface="Arial Rounded"/>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6650" marL="665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r>
              <a:tr h="17957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6650" marL="66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104415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Realizar el 100% de las capacitaciones programadas anualmente a las áreas misionales en instrumentos y procesos de planeación</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1" lang="es-CO" sz="1100" u="none" strike="noStrike">
                          <a:solidFill>
                            <a:srgbClr val="000000"/>
                          </a:solidFill>
                          <a:latin typeface="Century Gothic"/>
                          <a:ea typeface="Century Gothic"/>
                          <a:cs typeface="Century Gothic"/>
                          <a:sym typeface="Century Gothic"/>
                        </a:rPr>
                        <a:t>100%</a:t>
                      </a:r>
                      <a:endParaRPr b="0" i="1"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1" lang="es-CO" sz="1100" u="none" strike="noStrike">
                          <a:solidFill>
                            <a:srgbClr val="000000"/>
                          </a:solidFill>
                          <a:latin typeface="Century Gothic"/>
                          <a:ea typeface="Century Gothic"/>
                          <a:cs typeface="Century Gothic"/>
                          <a:sym typeface="Century Gothic"/>
                        </a:rPr>
                        <a:t>100%</a:t>
                      </a:r>
                      <a:endParaRPr b="0" i="1"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1" lang="es-CO" sz="1100" u="none" strike="noStrike">
                          <a:solidFill>
                            <a:srgbClr val="000000"/>
                          </a:solidFill>
                          <a:latin typeface="Century Gothic"/>
                          <a:ea typeface="Century Gothic"/>
                          <a:cs typeface="Century Gothic"/>
                          <a:sym typeface="Century Gothic"/>
                        </a:rPr>
                        <a:t>100%</a:t>
                      </a:r>
                      <a:endParaRPr b="0" i="1"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1" lang="es-CO" sz="1100" u="none" strike="noStrike">
                          <a:solidFill>
                            <a:srgbClr val="000000"/>
                          </a:solidFill>
                          <a:latin typeface="Century Gothic"/>
                          <a:ea typeface="Century Gothic"/>
                          <a:cs typeface="Century Gothic"/>
                          <a:sym typeface="Century Gothic"/>
                        </a:rPr>
                        <a:t>$294.566.668</a:t>
                      </a:r>
                      <a:endParaRPr b="0" i="1"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1" lang="es-CO" sz="1100" u="none" strike="noStrike">
                          <a:solidFill>
                            <a:srgbClr val="000000"/>
                          </a:solidFill>
                          <a:latin typeface="Century Gothic"/>
                          <a:ea typeface="Century Gothic"/>
                          <a:cs typeface="Century Gothic"/>
                          <a:sym typeface="Century Gothic"/>
                        </a:rPr>
                        <a:t>85,38%</a:t>
                      </a:r>
                      <a:endParaRPr b="0" i="1" sz="1100" u="none" strike="noStrike">
                        <a:solidFill>
                          <a:srgbClr val="000000"/>
                        </a:solidFill>
                        <a:latin typeface="Century Gothic"/>
                        <a:ea typeface="Century Gothic"/>
                        <a:cs typeface="Century Gothic"/>
                        <a:sym typeface="Century Gothic"/>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r">
                        <a:spcBef>
                          <a:spcPts val="0"/>
                        </a:spcBef>
                        <a:spcAft>
                          <a:spcPts val="0"/>
                        </a:spcAft>
                        <a:buNone/>
                      </a:pPr>
                      <a:r>
                        <a:rPr b="0" i="1" lang="es-CO" sz="1100" u="none" strike="noStrike">
                          <a:solidFill>
                            <a:srgbClr val="000000"/>
                          </a:solidFill>
                          <a:latin typeface="Century Gothic"/>
                          <a:ea typeface="Century Gothic"/>
                          <a:cs typeface="Century Gothic"/>
                          <a:sym typeface="Century Gothic"/>
                        </a:rPr>
                        <a:t>Constante</a:t>
                      </a:r>
                      <a:endParaRPr/>
                    </a:p>
                  </a:txBody>
                  <a:tcPr marT="6650" marB="0" marR="6650" marL="6650"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12" name="Google Shape;812;p94"/>
          <p:cNvGraphicFramePr/>
          <p:nvPr/>
        </p:nvGraphicFramePr>
        <p:xfrm>
          <a:off x="7663456" y="1077817"/>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813" name="Google Shape;813;p94"/>
          <p:cNvGrpSpPr/>
          <p:nvPr/>
        </p:nvGrpSpPr>
        <p:grpSpPr>
          <a:xfrm>
            <a:off x="7937850" y="1297688"/>
            <a:ext cx="2566968" cy="183587"/>
            <a:chOff x="6891649" y="1513938"/>
            <a:chExt cx="2830201" cy="202413"/>
          </a:xfrm>
        </p:grpSpPr>
        <p:cxnSp>
          <p:nvCxnSpPr>
            <p:cNvPr id="814" name="Google Shape;814;p94"/>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815" name="Google Shape;815;p94"/>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816" name="Google Shape;816;p94"/>
          <p:cNvSpPr txBox="1"/>
          <p:nvPr/>
        </p:nvSpPr>
        <p:spPr>
          <a:xfrm>
            <a:off x="7598146" y="6603236"/>
            <a:ext cx="2906672" cy="215897"/>
          </a:xfrm>
          <a:prstGeom prst="rect">
            <a:avLst/>
          </a:prstGeom>
          <a:noFill/>
          <a:ln>
            <a:noFill/>
          </a:ln>
        </p:spPr>
        <p:txBody>
          <a:bodyPr anchorCtr="0" anchor="t" bIns="44725" lIns="89450" spcFirstLastPara="1" rIns="89450" wrap="square" tIns="44725">
            <a:noAutofit/>
          </a:bodyPr>
          <a:lstStyle/>
          <a:p>
            <a:pPr indent="0" lvl="0" marL="0" marR="0" rtl="0" algn="r">
              <a:lnSpc>
                <a:spcPct val="100000"/>
              </a:lnSpc>
              <a:spcBef>
                <a:spcPts val="0"/>
              </a:spcBef>
              <a:spcAft>
                <a:spcPts val="0"/>
              </a:spcAft>
              <a:buClr>
                <a:srgbClr val="000000"/>
              </a:buClr>
              <a:buSzPts val="816"/>
              <a:buFont typeface="Century Gothic"/>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O.A.P- 30 de septiembre de 2019</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95"/>
          <p:cNvSpPr/>
          <p:nvPr/>
        </p:nvSpPr>
        <p:spPr>
          <a:xfrm>
            <a:off x="2125473" y="6580109"/>
            <a:ext cx="7944943" cy="311008"/>
          </a:xfrm>
          <a:prstGeom prst="rect">
            <a:avLst/>
          </a:prstGeom>
          <a:solidFill>
            <a:schemeClr val="lt1"/>
          </a:solidFill>
          <a:ln>
            <a:noFill/>
          </a:ln>
        </p:spPr>
        <p:txBody>
          <a:bodyPr anchorCtr="0" anchor="ctr" bIns="42775" lIns="85575" spcFirstLastPara="1" rIns="85575" wrap="square" tIns="42775">
            <a:noAutofit/>
          </a:bodyPr>
          <a:lstStyle/>
          <a:p>
            <a:pPr indent="0" lvl="0" marL="0" marR="0" rtl="0" algn="ctr">
              <a:spcBef>
                <a:spcPts val="0"/>
              </a:spcBef>
              <a:spcAft>
                <a:spcPts val="0"/>
              </a:spcAft>
              <a:buNone/>
            </a:pPr>
            <a:r>
              <a:t/>
            </a:r>
            <a:endParaRPr b="0" i="0" sz="1560" u="none" cap="none" strike="noStrike">
              <a:solidFill>
                <a:srgbClr val="FFFFFF"/>
              </a:solidFill>
              <a:latin typeface="Calibri"/>
              <a:ea typeface="Calibri"/>
              <a:cs typeface="Calibri"/>
              <a:sym typeface="Calibri"/>
            </a:endParaRPr>
          </a:p>
        </p:txBody>
      </p:sp>
      <p:sp>
        <p:nvSpPr>
          <p:cNvPr id="823" name="Google Shape;823;p95"/>
          <p:cNvSpPr txBox="1"/>
          <p:nvPr/>
        </p:nvSpPr>
        <p:spPr>
          <a:xfrm>
            <a:off x="2125474" y="33118"/>
            <a:ext cx="7085784" cy="935887"/>
          </a:xfrm>
          <a:prstGeom prst="rect">
            <a:avLst/>
          </a:prstGeom>
          <a:no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2760"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spcBef>
                <a:spcPts val="0"/>
              </a:spcBef>
              <a:spcAft>
                <a:spcPts val="0"/>
              </a:spcAft>
              <a:buNone/>
            </a:pPr>
            <a:r>
              <a:rPr b="1" i="0" lang="es-CO" sz="2760" u="none" cap="none" strike="noStrike">
                <a:solidFill>
                  <a:srgbClr val="FFFFFF"/>
                </a:solidFill>
                <a:latin typeface="Arial Rounded"/>
                <a:ea typeface="Arial Rounded"/>
                <a:cs typeface="Arial Rounded"/>
                <a:sym typeface="Arial Rounded"/>
              </a:rPr>
              <a:t>IPES – VIGENCIA 2019</a:t>
            </a:r>
            <a:endParaRPr/>
          </a:p>
        </p:txBody>
      </p:sp>
      <p:sp>
        <p:nvSpPr>
          <p:cNvPr id="824" name="Google Shape;824;p95"/>
          <p:cNvSpPr txBox="1"/>
          <p:nvPr/>
        </p:nvSpPr>
        <p:spPr>
          <a:xfrm>
            <a:off x="2122882" y="1207162"/>
            <a:ext cx="7438709" cy="474222"/>
          </a:xfrm>
          <a:prstGeom prst="rect">
            <a:avLst/>
          </a:prstGeom>
          <a:solidFill>
            <a:srgbClr val="00B3F2"/>
          </a:solid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1320" u="none" cap="none" strike="noStrike">
                <a:solidFill>
                  <a:srgbClr val="FFFFFF"/>
                </a:solidFill>
                <a:latin typeface="Arial Rounded"/>
                <a:ea typeface="Arial Rounded"/>
                <a:cs typeface="Arial Rounded"/>
                <a:sym typeface="Arial Rounded"/>
              </a:rPr>
              <a:t>Proyecto de Inversión 1134:  </a:t>
            </a:r>
            <a:r>
              <a:rPr b="1" i="1" lang="es-CO" sz="1200" u="none" cap="none" strike="noStrike">
                <a:solidFill>
                  <a:srgbClr val="FFFFFF"/>
                </a:solidFill>
                <a:latin typeface="Arial Rounded"/>
                <a:ea typeface="Arial Rounded"/>
                <a:cs typeface="Arial Rounded"/>
                <a:sym typeface="Arial Rounded"/>
              </a:rPr>
              <a:t>Oportunidad de generación de ingresos para vendedores informales</a:t>
            </a:r>
            <a:endParaRPr/>
          </a:p>
        </p:txBody>
      </p:sp>
      <p:sp>
        <p:nvSpPr>
          <p:cNvPr id="825" name="Google Shape;825;p95"/>
          <p:cNvSpPr txBox="1"/>
          <p:nvPr/>
        </p:nvSpPr>
        <p:spPr>
          <a:xfrm>
            <a:off x="2122882" y="3303312"/>
            <a:ext cx="7438709" cy="289556"/>
          </a:xfrm>
          <a:prstGeom prst="rect">
            <a:avLst/>
          </a:prstGeom>
          <a:solidFill>
            <a:srgbClr val="00B3F2"/>
          </a:solid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1320" u="none" cap="none" strike="noStrike">
                <a:solidFill>
                  <a:srgbClr val="FFFFFF"/>
                </a:solidFill>
                <a:latin typeface="Arial Rounded"/>
                <a:ea typeface="Arial Rounded"/>
                <a:cs typeface="Arial Rounded"/>
                <a:sym typeface="Arial Rounded"/>
              </a:rPr>
              <a:t>Proyecto de Inversión 1078: </a:t>
            </a:r>
            <a:r>
              <a:rPr b="1" i="1" lang="es-CO" sz="1320" u="none" cap="none" strike="noStrike">
                <a:solidFill>
                  <a:srgbClr val="FFFFFF"/>
                </a:solidFill>
                <a:latin typeface="Arial Rounded"/>
                <a:ea typeface="Arial Rounded"/>
                <a:cs typeface="Arial Rounded"/>
                <a:sym typeface="Arial Rounded"/>
              </a:rPr>
              <a:t>Generación de alternativas comerciales transitorias</a:t>
            </a:r>
            <a:endParaRPr/>
          </a:p>
        </p:txBody>
      </p:sp>
      <p:sp>
        <p:nvSpPr>
          <p:cNvPr id="826" name="Google Shape;826;p95"/>
          <p:cNvSpPr txBox="1"/>
          <p:nvPr/>
        </p:nvSpPr>
        <p:spPr>
          <a:xfrm>
            <a:off x="2122882" y="4777241"/>
            <a:ext cx="7438709" cy="474222"/>
          </a:xfrm>
          <a:prstGeom prst="rect">
            <a:avLst/>
          </a:prstGeom>
          <a:solidFill>
            <a:srgbClr val="00B3F2"/>
          </a:solid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1320" u="none" cap="none" strike="noStrike">
                <a:solidFill>
                  <a:srgbClr val="FFFFFF"/>
                </a:solidFill>
                <a:latin typeface="Arial Rounded"/>
                <a:ea typeface="Arial Rounded"/>
                <a:cs typeface="Arial Rounded"/>
                <a:sym typeface="Arial Rounded"/>
              </a:rPr>
              <a:t>Proyecto de Inversión 1041: </a:t>
            </a:r>
            <a:r>
              <a:rPr b="1" i="1" lang="es-CO" sz="1200" u="none" cap="none" strike="noStrike">
                <a:solidFill>
                  <a:srgbClr val="FFFFFF"/>
                </a:solidFill>
                <a:latin typeface="Arial Rounded"/>
                <a:ea typeface="Arial Rounded"/>
                <a:cs typeface="Arial Rounded"/>
                <a:sym typeface="Arial Rounded"/>
              </a:rPr>
              <a:t>Administración y mantenimiento del sistema distrital de plazas de mercado</a:t>
            </a:r>
            <a:endParaRPr/>
          </a:p>
        </p:txBody>
      </p:sp>
      <p:graphicFrame>
        <p:nvGraphicFramePr>
          <p:cNvPr id="827" name="Google Shape;827;p95"/>
          <p:cNvGraphicFramePr/>
          <p:nvPr/>
        </p:nvGraphicFramePr>
        <p:xfrm>
          <a:off x="2418788" y="1773711"/>
          <a:ext cx="3000000" cy="3000000"/>
        </p:xfrm>
        <a:graphic>
          <a:graphicData uri="http://schemas.openxmlformats.org/drawingml/2006/table">
            <a:tbl>
              <a:tblPr>
                <a:noFill/>
                <a:tableStyleId>{CFBBFE41-71BC-4D98-AF43-42AAA4865B3B}</a:tableStyleId>
              </a:tblPr>
              <a:tblGrid>
                <a:gridCol w="1739375"/>
                <a:gridCol w="947200"/>
                <a:gridCol w="453750"/>
                <a:gridCol w="538825"/>
                <a:gridCol w="899950"/>
                <a:gridCol w="899950"/>
                <a:gridCol w="536950"/>
                <a:gridCol w="1126825"/>
              </a:tblGrid>
              <a:tr h="265750">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5975" marL="597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25910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87035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Acompañar </a:t>
                      </a:r>
                      <a:r>
                        <a:rPr b="0" i="0" lang="es-CO" sz="1100" u="none" strike="noStrike">
                          <a:solidFill>
                            <a:schemeClr val="dk1"/>
                          </a:solidFill>
                          <a:latin typeface="Century Gothic"/>
                          <a:ea typeface="Century Gothic"/>
                          <a:cs typeface="Century Gothic"/>
                          <a:sym typeface="Century Gothic"/>
                        </a:rPr>
                        <a:t>1.665</a:t>
                      </a:r>
                      <a:r>
                        <a:rPr b="0" i="0" lang="es-CO" sz="1100" u="none" strike="noStrike">
                          <a:solidFill>
                            <a:srgbClr val="000000"/>
                          </a:solidFill>
                          <a:latin typeface="Century Gothic"/>
                          <a:ea typeface="Century Gothic"/>
                          <a:cs typeface="Century Gothic"/>
                          <a:sym typeface="Century Gothic"/>
                        </a:rPr>
                        <a:t> emprendimientos o unidades productivas fortalecidas de vendedores informales</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1.665</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338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558</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165%</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$ 1.983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72,5%</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111%</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28" name="Google Shape;828;p95"/>
          <p:cNvGraphicFramePr/>
          <p:nvPr/>
        </p:nvGraphicFramePr>
        <p:xfrm>
          <a:off x="2418788" y="3726582"/>
          <a:ext cx="3000000" cy="3000000"/>
        </p:xfrm>
        <a:graphic>
          <a:graphicData uri="http://schemas.openxmlformats.org/drawingml/2006/table">
            <a:tbl>
              <a:tblPr>
                <a:noFill/>
                <a:tableStyleId>{CFBBFE41-71BC-4D98-AF43-42AAA4865B3B}</a:tableStyleId>
              </a:tblPr>
              <a:tblGrid>
                <a:gridCol w="1739375"/>
                <a:gridCol w="947200"/>
                <a:gridCol w="453750"/>
                <a:gridCol w="538825"/>
                <a:gridCol w="899950"/>
                <a:gridCol w="899950"/>
                <a:gridCol w="536950"/>
                <a:gridCol w="1126825"/>
              </a:tblGrid>
              <a:tr h="1794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5975" marL="597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32095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5251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Brindar </a:t>
                      </a:r>
                      <a:r>
                        <a:rPr b="0" i="0" lang="es-CO" sz="1100" u="sng" strike="noStrike">
                          <a:solidFill>
                            <a:srgbClr val="FF0000"/>
                          </a:solidFill>
                          <a:latin typeface="Century Gothic"/>
                          <a:ea typeface="Century Gothic"/>
                          <a:cs typeface="Century Gothic"/>
                          <a:sym typeface="Century Gothic"/>
                        </a:rPr>
                        <a:t>3.445*</a:t>
                      </a:r>
                      <a:r>
                        <a:rPr b="0" i="0" lang="es-CO" sz="1100" u="none" strike="noStrike">
                          <a:solidFill>
                            <a:srgbClr val="000000"/>
                          </a:solidFill>
                          <a:latin typeface="Century Gothic"/>
                          <a:ea typeface="Century Gothic"/>
                          <a:cs typeface="Century Gothic"/>
                          <a:sym typeface="Century Gothic"/>
                        </a:rPr>
                        <a:t> alternativas comerciales transitorias a vendedores informales</a:t>
                      </a:r>
                      <a:endParaRPr b="0" i="0" sz="1100" u="none" strike="noStrike">
                        <a:solidFill>
                          <a:srgbClr val="000000"/>
                        </a:solidFill>
                        <a:latin typeface="Century Gothic"/>
                        <a:ea typeface="Century Gothic"/>
                        <a:cs typeface="Century Gothic"/>
                        <a:sym typeface="Century Gothic"/>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3.445</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305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776</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254%</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a:t>
                      </a:r>
                      <a:r>
                        <a:rPr b="0" i="0" lang="es-CO" sz="1100" u="none" strike="noStrike">
                          <a:solidFill>
                            <a:schemeClr val="dk1"/>
                          </a:solidFill>
                          <a:latin typeface="Century Gothic"/>
                          <a:ea typeface="Century Gothic"/>
                          <a:cs typeface="Century Gothic"/>
                          <a:sym typeface="Century Gothic"/>
                        </a:rPr>
                        <a:t> 11.872</a:t>
                      </a:r>
                      <a:endParaRPr b="0" i="0" sz="1100" u="none" strike="noStrike">
                        <a:solidFill>
                          <a:schemeClr val="dk1"/>
                        </a:solidFill>
                        <a:latin typeface="Century Gothic"/>
                        <a:ea typeface="Century Gothic"/>
                        <a:cs typeface="Century Gothic"/>
                        <a:sym typeface="Century Gothic"/>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76,3%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111,7%</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29" name="Google Shape;829;p95"/>
          <p:cNvGraphicFramePr/>
          <p:nvPr/>
        </p:nvGraphicFramePr>
        <p:xfrm>
          <a:off x="2418788" y="5350276"/>
          <a:ext cx="3000000" cy="3000000"/>
        </p:xfrm>
        <a:graphic>
          <a:graphicData uri="http://schemas.openxmlformats.org/drawingml/2006/table">
            <a:tbl>
              <a:tblPr>
                <a:noFill/>
                <a:tableStyleId>{CFBBFE41-71BC-4D98-AF43-42AAA4865B3B}</a:tableStyleId>
              </a:tblPr>
              <a:tblGrid>
                <a:gridCol w="1739375"/>
                <a:gridCol w="947200"/>
                <a:gridCol w="453750"/>
                <a:gridCol w="538825"/>
                <a:gridCol w="899950"/>
                <a:gridCol w="899950"/>
                <a:gridCol w="536950"/>
                <a:gridCol w="1126825"/>
              </a:tblGrid>
              <a:tr h="1794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5975" marL="597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32095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5251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Administrar y fortalecer 13 plazas públicas de mercado</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13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4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75%</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$ 17.228</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87,3%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92,3%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30" name="Google Shape;830;p95"/>
          <p:cNvGraphicFramePr/>
          <p:nvPr/>
        </p:nvGraphicFramePr>
        <p:xfrm>
          <a:off x="8369167" y="838147"/>
          <a:ext cx="3000000" cy="3000000"/>
        </p:xfrm>
        <a:graphic>
          <a:graphicData uri="http://schemas.openxmlformats.org/drawingml/2006/table">
            <a:tbl>
              <a:tblPr>
                <a:noFill/>
                <a:tableStyleId>{CFBBFE41-71BC-4D98-AF43-42AAA4865B3B}</a:tableStyleId>
              </a:tblPr>
              <a:tblGrid>
                <a:gridCol w="2449175"/>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7775" marL="77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831" name="Google Shape;831;p95"/>
          <p:cNvGrpSpPr/>
          <p:nvPr/>
        </p:nvGrpSpPr>
        <p:grpSpPr>
          <a:xfrm>
            <a:off x="8470087" y="1054109"/>
            <a:ext cx="2310526" cy="182861"/>
            <a:chOff x="6891649" y="1513938"/>
            <a:chExt cx="2830201" cy="202413"/>
          </a:xfrm>
        </p:grpSpPr>
        <p:cxnSp>
          <p:nvCxnSpPr>
            <p:cNvPr id="832" name="Google Shape;832;p95"/>
            <p:cNvCxnSpPr/>
            <p:nvPr/>
          </p:nvCxnSpPr>
          <p:spPr>
            <a:xfrm rot="10800000">
              <a:off x="7058318" y="1620723"/>
              <a:ext cx="2663532"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833" name="Google Shape;833;p95"/>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834" name="Google Shape;834;p95"/>
          <p:cNvSpPr txBox="1"/>
          <p:nvPr/>
        </p:nvSpPr>
        <p:spPr>
          <a:xfrm>
            <a:off x="1525396" y="6349609"/>
            <a:ext cx="8929586" cy="418823"/>
          </a:xfrm>
          <a:prstGeom prst="rect">
            <a:avLst/>
          </a:prstGeom>
          <a:no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0" i="0" lang="es-CO" sz="1080" u="none" cap="none" strike="noStrike">
                <a:solidFill>
                  <a:srgbClr val="000000"/>
                </a:solidFill>
                <a:latin typeface="Arial"/>
                <a:ea typeface="Arial"/>
                <a:cs typeface="Arial"/>
                <a:sym typeface="Arial"/>
              </a:rPr>
              <a:t>* Indicador reprogramado en el 2019 por haber superado el umbral inicial de 3.000 asignaciones de alternativas comerciales. El avance sería del 128% ante el indicador inicial.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96"/>
          <p:cNvSpPr/>
          <p:nvPr/>
        </p:nvSpPr>
        <p:spPr>
          <a:xfrm>
            <a:off x="2125473" y="6580109"/>
            <a:ext cx="7944943" cy="311008"/>
          </a:xfrm>
          <a:prstGeom prst="rect">
            <a:avLst/>
          </a:prstGeom>
          <a:solidFill>
            <a:schemeClr val="lt1"/>
          </a:solidFill>
          <a:ln>
            <a:noFill/>
          </a:ln>
        </p:spPr>
        <p:txBody>
          <a:bodyPr anchorCtr="0" anchor="ctr" bIns="42775" lIns="85575" spcFirstLastPara="1" rIns="85575" wrap="square" tIns="42775">
            <a:noAutofit/>
          </a:bodyPr>
          <a:lstStyle/>
          <a:p>
            <a:pPr indent="0" lvl="0" marL="0" marR="0" rtl="0" algn="ctr">
              <a:spcBef>
                <a:spcPts val="0"/>
              </a:spcBef>
              <a:spcAft>
                <a:spcPts val="0"/>
              </a:spcAft>
              <a:buNone/>
            </a:pPr>
            <a:r>
              <a:t/>
            </a:r>
            <a:endParaRPr b="0" i="0" sz="1560" u="none" cap="none" strike="noStrike">
              <a:solidFill>
                <a:srgbClr val="FFFFFF"/>
              </a:solidFill>
              <a:latin typeface="Calibri"/>
              <a:ea typeface="Calibri"/>
              <a:cs typeface="Calibri"/>
              <a:sym typeface="Calibri"/>
            </a:endParaRPr>
          </a:p>
        </p:txBody>
      </p:sp>
      <p:sp>
        <p:nvSpPr>
          <p:cNvPr id="841" name="Google Shape;841;p96"/>
          <p:cNvSpPr txBox="1"/>
          <p:nvPr/>
        </p:nvSpPr>
        <p:spPr>
          <a:xfrm>
            <a:off x="2125474" y="33118"/>
            <a:ext cx="7085784" cy="935887"/>
          </a:xfrm>
          <a:prstGeom prst="rect">
            <a:avLst/>
          </a:prstGeom>
          <a:no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2760"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spcBef>
                <a:spcPts val="0"/>
              </a:spcBef>
              <a:spcAft>
                <a:spcPts val="0"/>
              </a:spcAft>
              <a:buNone/>
            </a:pPr>
            <a:r>
              <a:rPr b="1" i="0" lang="es-CO" sz="2760" u="none" cap="none" strike="noStrike">
                <a:solidFill>
                  <a:srgbClr val="FFFFFF"/>
                </a:solidFill>
                <a:latin typeface="Arial Rounded"/>
                <a:ea typeface="Arial Rounded"/>
                <a:cs typeface="Arial Rounded"/>
                <a:sym typeface="Arial Rounded"/>
              </a:rPr>
              <a:t>IPES – VIGENCIA 2019</a:t>
            </a:r>
            <a:endParaRPr/>
          </a:p>
        </p:txBody>
      </p:sp>
      <p:sp>
        <p:nvSpPr>
          <p:cNvPr id="842" name="Google Shape;842;p96"/>
          <p:cNvSpPr txBox="1"/>
          <p:nvPr/>
        </p:nvSpPr>
        <p:spPr>
          <a:xfrm>
            <a:off x="2128065" y="1322430"/>
            <a:ext cx="7773472" cy="289556"/>
          </a:xfrm>
          <a:prstGeom prst="rect">
            <a:avLst/>
          </a:prstGeom>
          <a:solidFill>
            <a:srgbClr val="00B3F2"/>
          </a:solid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1320" u="none" cap="none" strike="noStrike">
                <a:solidFill>
                  <a:srgbClr val="FFFFFF"/>
                </a:solidFill>
                <a:latin typeface="Arial Rounded"/>
                <a:ea typeface="Arial Rounded"/>
                <a:cs typeface="Arial Rounded"/>
                <a:sym typeface="Arial Rounded"/>
              </a:rPr>
              <a:t>Proyecto de Inversión 1130: </a:t>
            </a:r>
            <a:r>
              <a:rPr b="1" i="1" lang="es-CO" sz="1320" u="none" cap="none" strike="noStrike">
                <a:solidFill>
                  <a:srgbClr val="FFFFFF"/>
                </a:solidFill>
                <a:latin typeface="Arial Rounded"/>
                <a:ea typeface="Arial Rounded"/>
                <a:cs typeface="Arial Rounded"/>
                <a:sym typeface="Arial Rounded"/>
              </a:rPr>
              <a:t>Formación e inserción laboral</a:t>
            </a:r>
            <a:endParaRPr/>
          </a:p>
        </p:txBody>
      </p:sp>
      <p:sp>
        <p:nvSpPr>
          <p:cNvPr id="843" name="Google Shape;843;p96"/>
          <p:cNvSpPr txBox="1"/>
          <p:nvPr/>
        </p:nvSpPr>
        <p:spPr>
          <a:xfrm>
            <a:off x="2122882" y="4152794"/>
            <a:ext cx="7544520" cy="289556"/>
          </a:xfrm>
          <a:prstGeom prst="rect">
            <a:avLst/>
          </a:prstGeom>
          <a:solidFill>
            <a:srgbClr val="00B3F2"/>
          </a:solidFill>
          <a:ln>
            <a:noFill/>
          </a:ln>
        </p:spPr>
        <p:txBody>
          <a:bodyPr anchorCtr="0" anchor="t" bIns="42775" lIns="85575" spcFirstLastPara="1" rIns="85575" wrap="square" tIns="42775">
            <a:noAutofit/>
          </a:bodyPr>
          <a:lstStyle/>
          <a:p>
            <a:pPr indent="0" lvl="0" marL="0" marR="0" rtl="0" algn="l">
              <a:spcBef>
                <a:spcPts val="0"/>
              </a:spcBef>
              <a:spcAft>
                <a:spcPts val="0"/>
              </a:spcAft>
              <a:buNone/>
            </a:pPr>
            <a:r>
              <a:rPr b="1" i="0" lang="es-CO" sz="1320" u="none" cap="none" strike="noStrike">
                <a:solidFill>
                  <a:srgbClr val="FFFFFF"/>
                </a:solidFill>
                <a:latin typeface="Arial Rounded"/>
                <a:ea typeface="Arial Rounded"/>
                <a:cs typeface="Arial Rounded"/>
                <a:sym typeface="Arial Rounded"/>
              </a:rPr>
              <a:t>Proyecto de Inversión 1037</a:t>
            </a:r>
            <a:r>
              <a:rPr b="1" i="1" lang="es-CO" sz="1320" u="none" cap="none" strike="noStrike">
                <a:solidFill>
                  <a:srgbClr val="FFFFFF"/>
                </a:solidFill>
                <a:latin typeface="Arial Rounded"/>
                <a:ea typeface="Arial Rounded"/>
                <a:cs typeface="Arial Rounded"/>
                <a:sym typeface="Arial Rounded"/>
              </a:rPr>
              <a:t>: Fortalecimiento de la gestión institucional</a:t>
            </a:r>
            <a:endParaRPr/>
          </a:p>
        </p:txBody>
      </p:sp>
      <p:graphicFrame>
        <p:nvGraphicFramePr>
          <p:cNvPr id="844" name="Google Shape;844;p96"/>
          <p:cNvGraphicFramePr/>
          <p:nvPr/>
        </p:nvGraphicFramePr>
        <p:xfrm>
          <a:off x="2369167" y="1730700"/>
          <a:ext cx="3000000" cy="3000000"/>
        </p:xfrm>
        <a:graphic>
          <a:graphicData uri="http://schemas.openxmlformats.org/drawingml/2006/table">
            <a:tbl>
              <a:tblPr>
                <a:noFill/>
                <a:tableStyleId>{CFBBFE41-71BC-4D98-AF43-42AAA4865B3B}</a:tableStyleId>
              </a:tblPr>
              <a:tblGrid>
                <a:gridCol w="1777225"/>
                <a:gridCol w="967825"/>
                <a:gridCol w="697750"/>
                <a:gridCol w="550550"/>
                <a:gridCol w="919525"/>
                <a:gridCol w="919525"/>
                <a:gridCol w="548625"/>
                <a:gridCol w="1151325"/>
              </a:tblGrid>
              <a:tr h="1793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CUATRIENIO</a:t>
                      </a:r>
                      <a:endParaRPr/>
                    </a:p>
                  </a:txBody>
                  <a:tcPr marT="6650" marB="0" marR="5975" marL="597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32105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1817150">
                <a:tc>
                  <a:txBody>
                    <a:bodyPr/>
                    <a:lstStyle/>
                    <a:p>
                      <a:pPr indent="-171450" lvl="0" marL="171450" marR="0" rtl="0" algn="l">
                        <a:lnSpc>
                          <a:spcPct val="100000"/>
                        </a:lnSpc>
                        <a:spcBef>
                          <a:spcPts val="0"/>
                        </a:spcBef>
                        <a:spcAft>
                          <a:spcPts val="0"/>
                        </a:spcAft>
                        <a:buClr>
                          <a:srgbClr val="000000"/>
                        </a:buClr>
                        <a:buSzPts val="1100"/>
                        <a:buFont typeface="Arial"/>
                        <a:buChar char="•"/>
                      </a:pPr>
                      <a:r>
                        <a:rPr b="0" i="0" lang="es-CO" sz="1100" u="none" strike="noStrike">
                          <a:solidFill>
                            <a:srgbClr val="000000"/>
                          </a:solidFill>
                          <a:latin typeface="Century Gothic"/>
                          <a:ea typeface="Century Gothic"/>
                          <a:cs typeface="Century Gothic"/>
                          <a:sym typeface="Century Gothic"/>
                        </a:rPr>
                        <a:t>Vincular a programas de formación 3.710 personas que ejercen actividades de economía informal. </a:t>
                      </a:r>
                      <a:endParaRPr/>
                    </a:p>
                    <a:p>
                      <a:pPr indent="-171450" lvl="0" marL="171450" marR="0" rtl="0" algn="l">
                        <a:lnSpc>
                          <a:spcPct val="100000"/>
                        </a:lnSpc>
                        <a:spcBef>
                          <a:spcPts val="0"/>
                        </a:spcBef>
                        <a:spcAft>
                          <a:spcPts val="0"/>
                        </a:spcAft>
                        <a:buClr>
                          <a:srgbClr val="000000"/>
                        </a:buClr>
                        <a:buSzPts val="1100"/>
                        <a:buFont typeface="Arial"/>
                        <a:buChar char="•"/>
                      </a:pPr>
                      <a:r>
                        <a:rPr b="0" i="0" lang="es-CO" sz="1100" u="none" strike="noStrike">
                          <a:solidFill>
                            <a:srgbClr val="000000"/>
                          </a:solidFill>
                          <a:latin typeface="Century Gothic"/>
                          <a:ea typeface="Century Gothic"/>
                          <a:cs typeface="Century Gothic"/>
                          <a:sym typeface="Century Gothic"/>
                        </a:rPr>
                        <a:t>Formar 1.170 personas que ejercen actividades de la economía informal a través de alianzas por el empleo</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4.880</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1.160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1.833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158%</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$ 1.513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83,3%</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127%</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45" name="Google Shape;845;p96"/>
          <p:cNvGraphicFramePr/>
          <p:nvPr/>
        </p:nvGraphicFramePr>
        <p:xfrm>
          <a:off x="2369168" y="4559169"/>
          <a:ext cx="3000000" cy="3000000"/>
        </p:xfrm>
        <a:graphic>
          <a:graphicData uri="http://schemas.openxmlformats.org/drawingml/2006/table">
            <a:tbl>
              <a:tblPr>
                <a:noFill/>
                <a:tableStyleId>{CFBBFE41-71BC-4D98-AF43-42AAA4865B3B}</a:tableStyleId>
              </a:tblPr>
              <a:tblGrid>
                <a:gridCol w="1761325"/>
                <a:gridCol w="1006725"/>
                <a:gridCol w="709500"/>
                <a:gridCol w="546500"/>
                <a:gridCol w="949200"/>
                <a:gridCol w="930025"/>
                <a:gridCol w="517750"/>
                <a:gridCol w="1111350"/>
              </a:tblGrid>
              <a:tr h="1742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2019-2020</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2019</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MAG. 2019-2020</a:t>
                      </a:r>
                      <a:endParaRPr/>
                    </a:p>
                  </a:txBody>
                  <a:tcPr marT="6650" marB="0" marR="5975" marL="597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326125">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650" marB="0" marR="5975" marL="5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vMerge="1"/>
              </a:tr>
              <a:tr h="699025">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Gestionar el 100% del plan de adecuación y sostenibilidad SIG-MIPG</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 </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70,80%</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70,80%</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$7,089</a:t>
                      </a:r>
                      <a:endParaRPr b="0" i="0" sz="1100" u="none" strike="noStrike">
                        <a:solidFill>
                          <a:srgbClr val="000000"/>
                        </a:solidFill>
                        <a:latin typeface="Century Gothic"/>
                        <a:ea typeface="Century Gothic"/>
                        <a:cs typeface="Century Gothic"/>
                        <a:sym typeface="Century Gothic"/>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84,74%</a:t>
                      </a:r>
                      <a:endParaRPr b="0" i="0" sz="1100" u="none" strike="noStrike">
                        <a:solidFill>
                          <a:srgbClr val="000000"/>
                        </a:solidFill>
                        <a:latin typeface="Century Gothic"/>
                        <a:ea typeface="Century Gothic"/>
                        <a:cs typeface="Century Gothic"/>
                        <a:sym typeface="Century Gothic"/>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70,80%</a:t>
                      </a:r>
                      <a:endParaRPr/>
                    </a:p>
                  </a:txBody>
                  <a:tcPr marT="6650" marB="0" marR="5975" marL="597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46" name="Google Shape;846;p96"/>
          <p:cNvGraphicFramePr/>
          <p:nvPr/>
        </p:nvGraphicFramePr>
        <p:xfrm>
          <a:off x="8092059" y="888738"/>
          <a:ext cx="3000000" cy="3000000"/>
        </p:xfrm>
        <a:graphic>
          <a:graphicData uri="http://schemas.openxmlformats.org/drawingml/2006/table">
            <a:tbl>
              <a:tblPr>
                <a:noFill/>
                <a:tableStyleId>{CFBBFE41-71BC-4D98-AF43-42AAA4865B3B}</a:tableStyleId>
              </a:tblPr>
              <a:tblGrid>
                <a:gridCol w="2449175"/>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7775" marL="77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847" name="Google Shape;847;p96"/>
          <p:cNvGrpSpPr/>
          <p:nvPr/>
        </p:nvGrpSpPr>
        <p:grpSpPr>
          <a:xfrm>
            <a:off x="8168586" y="1109035"/>
            <a:ext cx="2310526" cy="182861"/>
            <a:chOff x="6891649" y="1513938"/>
            <a:chExt cx="2830201" cy="202413"/>
          </a:xfrm>
        </p:grpSpPr>
        <p:cxnSp>
          <p:nvCxnSpPr>
            <p:cNvPr id="848" name="Google Shape;848;p96"/>
            <p:cNvCxnSpPr/>
            <p:nvPr/>
          </p:nvCxnSpPr>
          <p:spPr>
            <a:xfrm rot="10800000">
              <a:off x="7058318" y="1620723"/>
              <a:ext cx="2663532"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849" name="Google Shape;849;p96"/>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4" name="Shape 854"/>
        <p:cNvGrpSpPr/>
        <p:nvPr/>
      </p:nvGrpSpPr>
      <p:grpSpPr>
        <a:xfrm>
          <a:off x="0" y="0"/>
          <a:ext cx="0" cy="0"/>
          <a:chOff x="0" y="0"/>
          <a:chExt cx="0" cy="0"/>
        </a:xfrm>
      </p:grpSpPr>
      <p:sp>
        <p:nvSpPr>
          <p:cNvPr id="855" name="Google Shape;855;p97"/>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856" name="Google Shape;856;p97"/>
          <p:cNvSpPr txBox="1"/>
          <p:nvPr/>
        </p:nvSpPr>
        <p:spPr>
          <a:xfrm>
            <a:off x="1684721" y="32846"/>
            <a:ext cx="7872743" cy="985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IDT – VIGENCIA 2019</a:t>
            </a:r>
            <a:endParaRPr b="1" i="0" sz="2903" u="none" cap="none" strike="noStrike">
              <a:solidFill>
                <a:srgbClr val="FFFFFF"/>
              </a:solidFill>
              <a:latin typeface="Arial Rounded"/>
              <a:ea typeface="Arial Rounded"/>
              <a:cs typeface="Arial Rounded"/>
              <a:sym typeface="Arial Rounded"/>
            </a:endParaRPr>
          </a:p>
        </p:txBody>
      </p:sp>
      <p:sp>
        <p:nvSpPr>
          <p:cNvPr id="857" name="Google Shape;857;p97"/>
          <p:cNvSpPr txBox="1"/>
          <p:nvPr/>
        </p:nvSpPr>
        <p:spPr>
          <a:xfrm>
            <a:off x="1502164" y="1534991"/>
            <a:ext cx="9002653"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FFFFFF"/>
                </a:solidFill>
                <a:latin typeface="Arial Rounded"/>
                <a:ea typeface="Arial Rounded"/>
                <a:cs typeface="Arial Rounded"/>
                <a:sym typeface="Arial Rounded"/>
              </a:rPr>
              <a:t>Proyecto de Inversión 1036: </a:t>
            </a:r>
            <a:r>
              <a:rPr b="1" i="1" lang="es-CO" sz="1451" u="none" cap="none" strike="noStrike">
                <a:solidFill>
                  <a:srgbClr val="FFFFFF"/>
                </a:solidFill>
                <a:latin typeface="Arial Rounded"/>
                <a:ea typeface="Arial Rounded"/>
                <a:cs typeface="Arial Rounded"/>
                <a:sym typeface="Arial Rounded"/>
              </a:rPr>
              <a:t>Bogotá destino turístico, competitivo y sostenible </a:t>
            </a:r>
            <a:endParaRPr/>
          </a:p>
        </p:txBody>
      </p:sp>
      <p:sp>
        <p:nvSpPr>
          <p:cNvPr id="858" name="Google Shape;858;p97"/>
          <p:cNvSpPr txBox="1"/>
          <p:nvPr/>
        </p:nvSpPr>
        <p:spPr>
          <a:xfrm>
            <a:off x="6098569" y="6367979"/>
            <a:ext cx="4406249" cy="341444"/>
          </a:xfrm>
          <a:prstGeom prst="rect">
            <a:avLst/>
          </a:prstGeom>
          <a:noFill/>
          <a:ln>
            <a:noFill/>
          </a:ln>
        </p:spPr>
        <p:txBody>
          <a:bodyPr anchorCtr="0" anchor="t" bIns="44725" lIns="89450" spcFirstLastPara="1" rIns="89450" wrap="square" tIns="44725">
            <a:noAutofit/>
          </a:bodyPr>
          <a:lstStyle/>
          <a:p>
            <a:pPr indent="0" lvl="0" marL="0" marR="0" rtl="0" algn="r">
              <a:spcBef>
                <a:spcPts val="0"/>
              </a:spcBef>
              <a:spcAft>
                <a:spcPts val="0"/>
              </a:spcAft>
              <a:buNone/>
            </a:pPr>
            <a:r>
              <a:rPr b="1" i="0" lang="es-CO" sz="816" u="none" cap="none" strike="noStrike">
                <a:solidFill>
                  <a:srgbClr val="000000"/>
                </a:solidFill>
                <a:latin typeface="Century Gothic"/>
                <a:ea typeface="Century Gothic"/>
                <a:cs typeface="Century Gothic"/>
                <a:sym typeface="Century Gothic"/>
              </a:rPr>
              <a:t>Fuente: Metas:</a:t>
            </a:r>
            <a:r>
              <a:rPr b="0" i="0" lang="es-CO" sz="816" u="none" cap="none" strike="noStrike">
                <a:solidFill>
                  <a:srgbClr val="000000"/>
                </a:solidFill>
                <a:latin typeface="Century Gothic"/>
                <a:ea typeface="Century Gothic"/>
                <a:cs typeface="Century Gothic"/>
                <a:sym typeface="Century Gothic"/>
              </a:rPr>
              <a:t> Plan de Gestión Institucional IDT a 30  de septiembre de 2019</a:t>
            </a:r>
            <a:endParaRPr/>
          </a:p>
          <a:p>
            <a:pPr indent="0" lvl="0" marL="0" marR="0" rtl="0" algn="l">
              <a:spcBef>
                <a:spcPts val="0"/>
              </a:spcBef>
              <a:spcAft>
                <a:spcPts val="0"/>
              </a:spcAft>
              <a:buNone/>
            </a:pPr>
            <a:r>
              <a:rPr b="0" i="0" lang="es-CO" sz="816" u="none" cap="none" strike="noStrike">
                <a:solidFill>
                  <a:srgbClr val="000000"/>
                </a:solidFill>
                <a:latin typeface="Century Gothic"/>
                <a:ea typeface="Century Gothic"/>
                <a:cs typeface="Century Gothic"/>
                <a:sym typeface="Century Gothic"/>
              </a:rPr>
              <a:t>             </a:t>
            </a:r>
            <a:r>
              <a:rPr b="1" i="0" lang="es-CO" sz="816" u="none" cap="none" strike="noStrike">
                <a:solidFill>
                  <a:srgbClr val="000000"/>
                </a:solidFill>
                <a:latin typeface="Century Gothic"/>
                <a:ea typeface="Century Gothic"/>
                <a:cs typeface="Century Gothic"/>
                <a:sym typeface="Century Gothic"/>
              </a:rPr>
              <a:t>  Presupuesto: </a:t>
            </a:r>
            <a:r>
              <a:rPr b="0" i="0" lang="es-CO" sz="816" u="none" cap="none" strike="noStrike">
                <a:solidFill>
                  <a:srgbClr val="000000"/>
                </a:solidFill>
                <a:latin typeface="Century Gothic"/>
                <a:ea typeface="Century Gothic"/>
                <a:cs typeface="Century Gothic"/>
                <a:sym typeface="Century Gothic"/>
              </a:rPr>
              <a:t>PREDIS al 30/09/2019</a:t>
            </a:r>
            <a:endParaRPr/>
          </a:p>
        </p:txBody>
      </p:sp>
      <p:graphicFrame>
        <p:nvGraphicFramePr>
          <p:cNvPr id="859" name="Google Shape;859;p97"/>
          <p:cNvGraphicFramePr/>
          <p:nvPr/>
        </p:nvGraphicFramePr>
        <p:xfrm>
          <a:off x="1505366" y="1906444"/>
          <a:ext cx="3000000" cy="3000000"/>
        </p:xfrm>
        <a:graphic>
          <a:graphicData uri="http://schemas.openxmlformats.org/drawingml/2006/table">
            <a:tbl>
              <a:tblPr>
                <a:noFill/>
                <a:tableStyleId>{CFBBFE41-71BC-4D98-AF43-42AAA4865B3B}</a:tableStyleId>
              </a:tblPr>
              <a:tblGrid>
                <a:gridCol w="2149250"/>
                <a:gridCol w="1049000"/>
                <a:gridCol w="622175"/>
                <a:gridCol w="728000"/>
                <a:gridCol w="654150"/>
                <a:gridCol w="907375"/>
                <a:gridCol w="664700"/>
                <a:gridCol w="949575"/>
                <a:gridCol w="1266100"/>
              </a:tblGrid>
              <a:tr h="285050">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PROG. 2019</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EJECUCIÓN 2019</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grid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CUATRIENIO</a:t>
                      </a:r>
                      <a:endParaRPr/>
                    </a:p>
                  </a:txBody>
                  <a:tcPr marT="6325" marB="0" marR="6325" marL="632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r>
              <a:tr h="35200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325" marB="0" marR="6325" marL="6325"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738550">
                <a:tc>
                  <a:txBody>
                    <a:bodyPr/>
                    <a:lstStyle/>
                    <a:p>
                      <a:pPr indent="0" lvl="0" marL="0" marR="0" rtl="0" algn="l">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Cinco (5) atractivos turísticos intervenidos (entre ellos: centro histórico, Monserrate y cerros orientales)</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5 </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2</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$273</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3</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60%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755375">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Fortalecer doscientas (200) empresas, prestadores de servicios turísticos y complementarios</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200 </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85</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12</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$728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55%</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127</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64%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568325">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Quinientas (500) personas vinculadas a procesos de formación</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500 </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241</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115</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48%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$1.004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95%</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374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 75%</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568325">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Realizar cuatro (4) investigaciones del sector turismo de Bogotá</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4 </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100%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$1.134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92%</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3</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75%</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60" name="Google Shape;860;p97"/>
          <p:cNvGraphicFramePr/>
          <p:nvPr/>
        </p:nvGraphicFramePr>
        <p:xfrm>
          <a:off x="7663456" y="1153259"/>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861" name="Google Shape;861;p97"/>
          <p:cNvGrpSpPr/>
          <p:nvPr/>
        </p:nvGrpSpPr>
        <p:grpSpPr>
          <a:xfrm>
            <a:off x="7937850" y="1373131"/>
            <a:ext cx="2566968" cy="183587"/>
            <a:chOff x="6891649" y="1513938"/>
            <a:chExt cx="2830201" cy="202413"/>
          </a:xfrm>
        </p:grpSpPr>
        <p:cxnSp>
          <p:nvCxnSpPr>
            <p:cNvPr id="862" name="Google Shape;862;p97"/>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863" name="Google Shape;863;p97"/>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8" name="Shape 868"/>
        <p:cNvGrpSpPr/>
        <p:nvPr/>
      </p:nvGrpSpPr>
      <p:grpSpPr>
        <a:xfrm>
          <a:off x="0" y="0"/>
          <a:ext cx="0" cy="0"/>
          <a:chOff x="0" y="0"/>
          <a:chExt cx="0" cy="0"/>
        </a:xfrm>
      </p:grpSpPr>
      <p:sp>
        <p:nvSpPr>
          <p:cNvPr id="869" name="Google Shape;869;p98"/>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870" name="Google Shape;870;p98"/>
          <p:cNvSpPr txBox="1"/>
          <p:nvPr/>
        </p:nvSpPr>
        <p:spPr>
          <a:xfrm>
            <a:off x="1684721" y="32846"/>
            <a:ext cx="7872743" cy="985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RESULTADOS PLAN DE DESARROLLO</a:t>
            </a:r>
            <a:endParaRPr/>
          </a:p>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IDT – VIGENCIA 2019</a:t>
            </a:r>
            <a:endParaRPr b="1" i="0" sz="2903" u="none" cap="none" strike="noStrike">
              <a:solidFill>
                <a:srgbClr val="FFFFFF"/>
              </a:solidFill>
              <a:latin typeface="Arial Rounded"/>
              <a:ea typeface="Arial Rounded"/>
              <a:cs typeface="Arial Rounded"/>
              <a:sym typeface="Arial Rounded"/>
            </a:endParaRPr>
          </a:p>
        </p:txBody>
      </p:sp>
      <p:sp>
        <p:nvSpPr>
          <p:cNvPr id="871" name="Google Shape;871;p98"/>
          <p:cNvSpPr txBox="1"/>
          <p:nvPr/>
        </p:nvSpPr>
        <p:spPr>
          <a:xfrm>
            <a:off x="1557739" y="1254471"/>
            <a:ext cx="9631297"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FFFFFF"/>
                </a:solidFill>
                <a:latin typeface="Arial Rounded"/>
                <a:ea typeface="Arial Rounded"/>
                <a:cs typeface="Arial Rounded"/>
                <a:sym typeface="Arial Rounded"/>
              </a:rPr>
              <a:t>Proyecto de Inversión 988:</a:t>
            </a:r>
            <a:r>
              <a:rPr b="1" i="1" lang="es-CO" sz="1451" u="none" cap="none" strike="noStrike">
                <a:solidFill>
                  <a:srgbClr val="FFFFFF"/>
                </a:solidFill>
                <a:latin typeface="Arial Rounded"/>
                <a:ea typeface="Arial Rounded"/>
                <a:cs typeface="Arial Rounded"/>
                <a:sym typeface="Arial Rounded"/>
              </a:rPr>
              <a:t>Turismo como generador de desarrollo, confianza y felicidad para todos </a:t>
            </a:r>
            <a:endParaRPr/>
          </a:p>
        </p:txBody>
      </p:sp>
      <p:sp>
        <p:nvSpPr>
          <p:cNvPr id="872" name="Google Shape;872;p98"/>
          <p:cNvSpPr txBox="1"/>
          <p:nvPr/>
        </p:nvSpPr>
        <p:spPr>
          <a:xfrm>
            <a:off x="1684722" y="3851336"/>
            <a:ext cx="9276566" cy="315599"/>
          </a:xfrm>
          <a:prstGeom prst="rect">
            <a:avLst/>
          </a:prstGeom>
          <a:solidFill>
            <a:srgbClr val="00B3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FFFFFF"/>
                </a:solidFill>
                <a:latin typeface="Arial Rounded"/>
                <a:ea typeface="Arial Rounded"/>
                <a:cs typeface="Arial Rounded"/>
                <a:sym typeface="Arial Rounded"/>
              </a:rPr>
              <a:t>Proyecto de Inversión 1038: </a:t>
            </a:r>
            <a:r>
              <a:rPr b="1" i="1" lang="es-CO" sz="1451" u="none" cap="none" strike="noStrike">
                <a:solidFill>
                  <a:srgbClr val="FFFFFF"/>
                </a:solidFill>
                <a:latin typeface="Arial Rounded"/>
                <a:ea typeface="Arial Rounded"/>
                <a:cs typeface="Arial Rounded"/>
                <a:sym typeface="Arial Rounded"/>
              </a:rPr>
              <a:t>Fortalecimiento institucional</a:t>
            </a:r>
            <a:endParaRPr/>
          </a:p>
        </p:txBody>
      </p:sp>
      <p:graphicFrame>
        <p:nvGraphicFramePr>
          <p:cNvPr id="873" name="Google Shape;873;p98"/>
          <p:cNvGraphicFramePr/>
          <p:nvPr/>
        </p:nvGraphicFramePr>
        <p:xfrm>
          <a:off x="1550125" y="1618332"/>
          <a:ext cx="3000000" cy="3000000"/>
        </p:xfrm>
        <a:graphic>
          <a:graphicData uri="http://schemas.openxmlformats.org/drawingml/2006/table">
            <a:tbl>
              <a:tblPr>
                <a:noFill/>
                <a:tableStyleId>{CFBBFE41-71BC-4D98-AF43-42AAA4865B3B}</a:tableStyleId>
              </a:tblPr>
              <a:tblGrid>
                <a:gridCol w="2350875"/>
                <a:gridCol w="1128875"/>
                <a:gridCol w="624975"/>
                <a:gridCol w="664075"/>
                <a:gridCol w="877850"/>
                <a:gridCol w="872250"/>
                <a:gridCol w="970675"/>
                <a:gridCol w="886275"/>
                <a:gridCol w="1276650"/>
              </a:tblGrid>
              <a:tr h="3070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PROG. 2019</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a:t>
                      </a:r>
                      <a:r>
                        <a:rPr b="1" i="0" lang="es-CO" sz="1100" u="none" strike="noStrike">
                          <a:solidFill>
                            <a:srgbClr val="FFFFFF"/>
                          </a:solidFill>
                          <a:latin typeface="Arial Rounded"/>
                          <a:ea typeface="Arial Rounded"/>
                          <a:cs typeface="Arial Rounded"/>
                          <a:sym typeface="Arial Rounded"/>
                        </a:rPr>
                        <a:t> EJECUCIÓN </a:t>
                      </a:r>
                      <a:r>
                        <a:rPr b="1" i="0" lang="es-CO" sz="1100" u="none" strike="noStrike">
                          <a:solidFill>
                            <a:srgbClr val="FFFFFF"/>
                          </a:solidFill>
                          <a:latin typeface="Arial Rounded"/>
                          <a:ea typeface="Arial Rounded"/>
                          <a:cs typeface="Arial Rounded"/>
                          <a:sym typeface="Arial Rounded"/>
                        </a:rPr>
                        <a:t>2019</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c hMerge="1"/>
                <a:tc hMerge="1"/>
                <a:tc grid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 CUATRIENIO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hMerge="1"/>
              </a:tr>
              <a:tr h="28985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2060"/>
                    </a:solidFill>
                  </a:tcPr>
                </a:tc>
              </a:tr>
              <a:tr h="500100">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Novecientas mil (900.000) personas atendidas a través de la red de información turística</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900.000 </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245.000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139.214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57%</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$2.190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88%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667,998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74%</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A5A5A5"/>
                      </a:solidFill>
                      <a:prstDash val="solid"/>
                      <a:round/>
                      <a:headEnd len="sm" w="sm" type="none"/>
                      <a:tailEnd len="sm" w="sm" type="none"/>
                    </a:lnB>
                  </a:tcPr>
                </a:tc>
              </a:tr>
              <a:tr h="872600">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Participar y/o realizar doscientas cincuenta (250) actividades de promoción y posicionamiento turístico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250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67</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46</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138%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$3.930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88%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270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108%</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graphicFrame>
        <p:nvGraphicFramePr>
          <p:cNvPr id="874" name="Google Shape;874;p98"/>
          <p:cNvGraphicFramePr/>
          <p:nvPr/>
        </p:nvGraphicFramePr>
        <p:xfrm>
          <a:off x="8196584" y="868083"/>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strike="noStrike">
                          <a:solidFill>
                            <a:srgbClr val="0F243E"/>
                          </a:solidFill>
                          <a:latin typeface="Century Gothic"/>
                          <a:ea typeface="Century Gothic"/>
                          <a:cs typeface="Century Gothic"/>
                          <a:sym typeface="Century Gothic"/>
                        </a:rPr>
                        <a:t>Cifras en Millones de Pesos</a:t>
                      </a:r>
                      <a:endParaRPr b="1" i="0" sz="1300" u="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75" name="Google Shape;875;p98"/>
          <p:cNvSpPr txBox="1"/>
          <p:nvPr/>
        </p:nvSpPr>
        <p:spPr>
          <a:xfrm>
            <a:off x="6478397" y="6381605"/>
            <a:ext cx="4406249" cy="341444"/>
          </a:xfrm>
          <a:prstGeom prst="rect">
            <a:avLst/>
          </a:prstGeom>
          <a:noFill/>
          <a:ln>
            <a:noFill/>
          </a:ln>
        </p:spPr>
        <p:txBody>
          <a:bodyPr anchorCtr="0" anchor="t" bIns="44725" lIns="89450" spcFirstLastPara="1" rIns="89450" wrap="square" tIns="44725">
            <a:noAutofit/>
          </a:bodyPr>
          <a:lstStyle/>
          <a:p>
            <a:pPr indent="0" lvl="0" marL="0" marR="0" rtl="0" algn="r">
              <a:spcBef>
                <a:spcPts val="0"/>
              </a:spcBef>
              <a:spcAft>
                <a:spcPts val="0"/>
              </a:spcAft>
              <a:buNone/>
            </a:pPr>
            <a:r>
              <a:rPr b="1" i="0" lang="es-CO" sz="816" u="none" cap="none" strike="noStrike">
                <a:solidFill>
                  <a:srgbClr val="000000"/>
                </a:solidFill>
                <a:latin typeface="Century Gothic"/>
                <a:ea typeface="Century Gothic"/>
                <a:cs typeface="Century Gothic"/>
                <a:sym typeface="Century Gothic"/>
              </a:rPr>
              <a:t>Fuente: Metas:</a:t>
            </a:r>
            <a:r>
              <a:rPr b="0" i="0" lang="es-CO" sz="816" u="none" cap="none" strike="noStrike">
                <a:solidFill>
                  <a:srgbClr val="000000"/>
                </a:solidFill>
                <a:latin typeface="Century Gothic"/>
                <a:ea typeface="Century Gothic"/>
                <a:cs typeface="Century Gothic"/>
                <a:sym typeface="Century Gothic"/>
              </a:rPr>
              <a:t> Plan de Gestión Institucional IDT a 30 de  septiembre 2019</a:t>
            </a:r>
            <a:endParaRPr/>
          </a:p>
          <a:p>
            <a:pPr indent="0" lvl="0" marL="0" marR="0" rtl="0" algn="l">
              <a:spcBef>
                <a:spcPts val="0"/>
              </a:spcBef>
              <a:spcAft>
                <a:spcPts val="0"/>
              </a:spcAft>
              <a:buNone/>
            </a:pPr>
            <a:r>
              <a:rPr b="0" i="0" lang="es-CO" sz="816" u="none" cap="none" strike="noStrike">
                <a:solidFill>
                  <a:srgbClr val="000000"/>
                </a:solidFill>
                <a:latin typeface="Century Gothic"/>
                <a:ea typeface="Century Gothic"/>
                <a:cs typeface="Century Gothic"/>
                <a:sym typeface="Century Gothic"/>
              </a:rPr>
              <a:t>             </a:t>
            </a:r>
            <a:r>
              <a:rPr b="1" i="0" lang="es-CO" sz="816" u="none" cap="none" strike="noStrike">
                <a:solidFill>
                  <a:srgbClr val="000000"/>
                </a:solidFill>
                <a:latin typeface="Century Gothic"/>
                <a:ea typeface="Century Gothic"/>
                <a:cs typeface="Century Gothic"/>
                <a:sym typeface="Century Gothic"/>
              </a:rPr>
              <a:t>          Presupuesto: </a:t>
            </a:r>
            <a:r>
              <a:rPr b="0" i="0" lang="es-CO" sz="816" u="none" cap="none" strike="noStrike">
                <a:solidFill>
                  <a:srgbClr val="000000"/>
                </a:solidFill>
                <a:latin typeface="Century Gothic"/>
                <a:ea typeface="Century Gothic"/>
                <a:cs typeface="Century Gothic"/>
                <a:sym typeface="Century Gothic"/>
              </a:rPr>
              <a:t>PREDIS al 30/09/2019</a:t>
            </a:r>
            <a:endParaRPr/>
          </a:p>
        </p:txBody>
      </p:sp>
      <p:graphicFrame>
        <p:nvGraphicFramePr>
          <p:cNvPr id="876" name="Google Shape;876;p98"/>
          <p:cNvGraphicFramePr/>
          <p:nvPr/>
        </p:nvGraphicFramePr>
        <p:xfrm>
          <a:off x="1686178" y="4212119"/>
          <a:ext cx="3000000" cy="3000000"/>
        </p:xfrm>
        <a:graphic>
          <a:graphicData uri="http://schemas.openxmlformats.org/drawingml/2006/table">
            <a:tbl>
              <a:tblPr>
                <a:noFill/>
                <a:tableStyleId>{CFBBFE41-71BC-4D98-AF43-42AAA4865B3B}</a:tableStyleId>
              </a:tblPr>
              <a:tblGrid>
                <a:gridCol w="2800250"/>
                <a:gridCol w="1085300"/>
                <a:gridCol w="762525"/>
                <a:gridCol w="952150"/>
                <a:gridCol w="713275"/>
                <a:gridCol w="917925"/>
                <a:gridCol w="865175"/>
                <a:gridCol w="1183125"/>
              </a:tblGrid>
              <a:tr h="311575">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META PLAN</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CUATRIENIO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 PROG. 2019</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gridSpan="4">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AVANCE</a:t>
                      </a:r>
                      <a:r>
                        <a:rPr b="1" i="0" lang="es-CO" sz="1100" u="none" strike="noStrike">
                          <a:solidFill>
                            <a:srgbClr val="FFFFFF"/>
                          </a:solidFill>
                          <a:latin typeface="Arial Rounded"/>
                          <a:ea typeface="Arial Rounded"/>
                          <a:cs typeface="Arial Rounded"/>
                          <a:sym typeface="Arial Rounded"/>
                        </a:rPr>
                        <a:t> EJECUCIÓN </a:t>
                      </a:r>
                      <a:r>
                        <a:rPr b="1" i="0" lang="es-CO" sz="1100" u="none" strike="noStrike">
                          <a:solidFill>
                            <a:srgbClr val="FFFFFF"/>
                          </a:solidFill>
                          <a:latin typeface="Arial Rounded"/>
                          <a:ea typeface="Arial Rounded"/>
                          <a:cs typeface="Arial Rounded"/>
                          <a:sym typeface="Arial Rounded"/>
                        </a:rPr>
                        <a:t>2019</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hMerge="1"/>
                <a:tc hMerge="1"/>
                <a:tc hMerge="1"/>
                <a:tc rowSpan="2">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 AVANCE CUATRIENIO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r>
              <a:tr h="279500">
                <a:tc vMerge="1"/>
                <a:tc vMerge="1"/>
                <a:tc vMerge="1"/>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MAG.</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PPTO</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1" i="0" lang="es-CO" sz="1100" u="none" strike="noStrike">
                          <a:solidFill>
                            <a:srgbClr val="FFFFFF"/>
                          </a:solidFill>
                          <a:latin typeface="Arial Rounded"/>
                          <a:ea typeface="Arial Rounded"/>
                          <a:cs typeface="Arial Rounded"/>
                          <a:sym typeface="Arial Rounded"/>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solidFill>
                      <a:srgbClr val="002060"/>
                    </a:solidFill>
                  </a:tcPr>
                </a:tc>
                <a:tc vMerge="1"/>
              </a:tr>
              <a:tr h="414675">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Implementar y mantener el 80% del Sistema Integrado de Gestión en el IDT</a:t>
                      </a:r>
                      <a:r>
                        <a:rPr b="0" i="0" lang="es-CO" sz="1400" u="none" strike="noStrike">
                          <a:solidFill>
                            <a:srgbClr val="0070C0"/>
                          </a:solidFill>
                          <a:latin typeface="Century Gothic"/>
                          <a:ea typeface="Century Gothic"/>
                          <a:cs typeface="Century Gothic"/>
                          <a:sym typeface="Century Gothic"/>
                        </a:rPr>
                        <a:t>*</a:t>
                      </a:r>
                      <a:endParaRPr b="0" i="0" sz="1100" u="none" strike="noStrike">
                        <a:solidFill>
                          <a:srgbClr val="0070C0"/>
                        </a:solidFill>
                        <a:latin typeface="Century Gothic"/>
                        <a:ea typeface="Century Gothic"/>
                        <a:cs typeface="Century Gothic"/>
                        <a:sym typeface="Century Gothic"/>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80%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100" u="none" strike="noStrike">
                        <a:solidFill>
                          <a:srgbClr val="000000"/>
                        </a:solidFill>
                        <a:latin typeface="Century Gothic"/>
                        <a:ea typeface="Century Gothic"/>
                        <a:cs typeface="Century Gothic"/>
                        <a:sym typeface="Century Gothic"/>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100" u="none" strike="noStrike">
                        <a:solidFill>
                          <a:srgbClr val="000000"/>
                        </a:solidFill>
                        <a:latin typeface="Century Gothic"/>
                        <a:ea typeface="Century Gothic"/>
                        <a:cs typeface="Century Gothic"/>
                        <a:sym typeface="Century Gothic"/>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100" u="none" strike="noStrike">
                        <a:solidFill>
                          <a:schemeClr val="dk1"/>
                        </a:solidFill>
                        <a:latin typeface="Century Gothic"/>
                        <a:ea typeface="Century Gothic"/>
                        <a:cs typeface="Century Gothic"/>
                        <a:sym typeface="Century Gothic"/>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70%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432575">
                <a:tc>
                  <a:txBody>
                    <a:bodyPr/>
                    <a:lstStyle/>
                    <a:p>
                      <a:pPr indent="0" lvl="0" marL="0" marR="0" rtl="0" algn="just">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 Gestionar el 100% del plan de adecuación y sostenibilidad SIG-MIPG</a:t>
                      </a:r>
                      <a:r>
                        <a:rPr b="0" i="0" lang="es-CO" sz="1400" u="none" strike="noStrike">
                          <a:solidFill>
                            <a:srgbClr val="0070C0"/>
                          </a:solidFill>
                          <a:latin typeface="Century Gothic"/>
                          <a:ea typeface="Century Gothic"/>
                          <a:cs typeface="Century Gothic"/>
                          <a:sym typeface="Century Gothic"/>
                        </a:rPr>
                        <a:t>**</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100%</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69%</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$3.437</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chemeClr val="dk1"/>
                          </a:solidFill>
                          <a:latin typeface="Century Gothic"/>
                          <a:ea typeface="Century Gothic"/>
                          <a:cs typeface="Century Gothic"/>
                          <a:sym typeface="Century Gothic"/>
                        </a:rPr>
                        <a:t>86%</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ctr">
                        <a:spcBef>
                          <a:spcPts val="0"/>
                        </a:spcBef>
                        <a:spcAft>
                          <a:spcPts val="0"/>
                        </a:spcAft>
                        <a:buNone/>
                      </a:pPr>
                      <a:r>
                        <a:rPr b="0" i="0" lang="es-CO" sz="1100" u="none" strike="noStrike">
                          <a:solidFill>
                            <a:srgbClr val="000000"/>
                          </a:solidFill>
                          <a:latin typeface="Century Gothic"/>
                          <a:ea typeface="Century Gothic"/>
                          <a:cs typeface="Century Gothic"/>
                          <a:sym typeface="Century Gothic"/>
                        </a:rPr>
                        <a:t>69%</a:t>
                      </a:r>
                      <a:endParaRPr/>
                    </a:p>
                  </a:txBody>
                  <a:tcPr marT="6325" marB="0" marR="6325" marL="6325" anchor="ctr">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sp>
        <p:nvSpPr>
          <p:cNvPr id="877" name="Google Shape;877;p98"/>
          <p:cNvSpPr txBox="1"/>
          <p:nvPr/>
        </p:nvSpPr>
        <p:spPr>
          <a:xfrm>
            <a:off x="1612262" y="5669846"/>
            <a:ext cx="8531255" cy="6832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40" u="none" cap="none" strike="noStrike">
                <a:solidFill>
                  <a:srgbClr val="000000"/>
                </a:solidFill>
                <a:latin typeface="Arial"/>
                <a:ea typeface="Arial"/>
                <a:cs typeface="Arial"/>
                <a:sym typeface="Arial"/>
              </a:rPr>
              <a:t>*</a:t>
            </a:r>
            <a:r>
              <a:rPr b="1" i="0" lang="es-CO" sz="960" u="none" cap="none" strike="noStrike">
                <a:solidFill>
                  <a:srgbClr val="000000"/>
                </a:solidFill>
                <a:latin typeface="Arial"/>
                <a:ea typeface="Arial"/>
                <a:cs typeface="Arial"/>
                <a:sym typeface="Arial"/>
              </a:rPr>
              <a:t> </a:t>
            </a:r>
            <a:r>
              <a:rPr b="0" i="0" lang="es-CO" sz="960" u="none" cap="none" strike="noStrike">
                <a:solidFill>
                  <a:srgbClr val="004080"/>
                </a:solidFill>
                <a:latin typeface="Arial"/>
                <a:ea typeface="Arial"/>
                <a:cs typeface="Arial"/>
                <a:sym typeface="Arial"/>
              </a:rPr>
              <a:t>Se finalizó en el 2018,  la meta PDD de acuerdo con los lineamientos de la Secretaría General y la SDP (Circular 05 de 2019), para la transición del SIG al MIPG. La cual presentó una ejecución del 70% acorde con lo programado hasta el 2018.  </a:t>
            </a:r>
            <a:endParaRPr/>
          </a:p>
          <a:p>
            <a:pPr indent="0" lvl="0" marL="0" marR="0" rtl="0" algn="l">
              <a:spcBef>
                <a:spcPts val="0"/>
              </a:spcBef>
              <a:spcAft>
                <a:spcPts val="0"/>
              </a:spcAft>
              <a:buNone/>
            </a:pPr>
            <a:r>
              <a:rPr b="1" i="0" lang="es-CO" sz="1440" u="none" cap="none" strike="noStrike">
                <a:solidFill>
                  <a:srgbClr val="004080"/>
                </a:solidFill>
                <a:latin typeface="Arial"/>
                <a:ea typeface="Arial"/>
                <a:cs typeface="Arial"/>
                <a:sym typeface="Arial"/>
              </a:rPr>
              <a:t>**</a:t>
            </a:r>
            <a:r>
              <a:rPr b="1" i="0" lang="es-CO" sz="1320" u="none" cap="none" strike="noStrike">
                <a:solidFill>
                  <a:srgbClr val="004080"/>
                </a:solidFill>
                <a:latin typeface="Arial"/>
                <a:ea typeface="Arial"/>
                <a:cs typeface="Arial"/>
                <a:sym typeface="Arial"/>
              </a:rPr>
              <a:t> </a:t>
            </a:r>
            <a:r>
              <a:rPr b="0" i="0" lang="es-CO" sz="960" u="none" cap="none" strike="noStrike">
                <a:solidFill>
                  <a:srgbClr val="004080"/>
                </a:solidFill>
                <a:latin typeface="Arial"/>
                <a:ea typeface="Arial"/>
                <a:cs typeface="Arial"/>
                <a:sym typeface="Arial"/>
              </a:rPr>
              <a:t>A partir de 2019 se incluye nueva meta PDD relacionada con la Gestión del Plan de Adecuación del SIGD-MIPG.</a:t>
            </a:r>
            <a:endParaRPr b="0" i="0" sz="96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81"/>
          <p:cNvSpPr txBox="1"/>
          <p:nvPr>
            <p:ph type="title"/>
          </p:nvPr>
        </p:nvSpPr>
        <p:spPr>
          <a:xfrm>
            <a:off x="320041" y="446569"/>
            <a:ext cx="7345326" cy="82627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2800"/>
              <a:buFont typeface="Calibri"/>
              <a:buNone/>
            </a:pPr>
            <a:r>
              <a:rPr b="1" lang="es-CO" sz="2800">
                <a:solidFill>
                  <a:srgbClr val="FFFFFF"/>
                </a:solidFill>
              </a:rPr>
              <a:t>Comité Sectorial de Desarrollo Económico</a:t>
            </a:r>
            <a:br>
              <a:rPr b="1" lang="es-CO" sz="2800">
                <a:solidFill>
                  <a:srgbClr val="FFFFFF"/>
                </a:solidFill>
              </a:rPr>
            </a:br>
            <a:r>
              <a:rPr b="1" lang="es-CO" sz="2800">
                <a:solidFill>
                  <a:srgbClr val="FFFFFF"/>
                </a:solidFill>
              </a:rPr>
              <a:t>Noviembre 7 de 2019</a:t>
            </a:r>
            <a:endParaRPr sz="2400"/>
          </a:p>
        </p:txBody>
      </p:sp>
      <p:sp>
        <p:nvSpPr>
          <p:cNvPr id="410" name="Google Shape;410;p81"/>
          <p:cNvSpPr txBox="1"/>
          <p:nvPr>
            <p:ph idx="1" type="body"/>
          </p:nvPr>
        </p:nvSpPr>
        <p:spPr>
          <a:xfrm>
            <a:off x="553604" y="1410056"/>
            <a:ext cx="9855173" cy="455624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B3453"/>
              </a:buClr>
              <a:buSzPts val="2800"/>
              <a:buNone/>
            </a:pPr>
            <a:r>
              <a:rPr b="1" lang="es-CO" sz="2800"/>
              <a:t>Orden del día</a:t>
            </a:r>
            <a:endParaRPr/>
          </a:p>
          <a:p>
            <a:pPr indent="0" lvl="0" marL="0" rtl="0" algn="just">
              <a:lnSpc>
                <a:spcPct val="90000"/>
              </a:lnSpc>
              <a:spcBef>
                <a:spcPts val="360"/>
              </a:spcBef>
              <a:spcAft>
                <a:spcPts val="0"/>
              </a:spcAft>
              <a:buClr>
                <a:srgbClr val="0B3453"/>
              </a:buClr>
              <a:buSzPts val="1800"/>
              <a:buNone/>
            </a:pPr>
            <a:r>
              <a:t/>
            </a:r>
            <a:endParaRPr sz="1800">
              <a:solidFill>
                <a:srgbClr val="002060"/>
              </a:solidFill>
            </a:endParaRPr>
          </a:p>
          <a:p>
            <a:pPr indent="-259080" lvl="0" marL="411480" rtl="0" algn="just">
              <a:lnSpc>
                <a:spcPct val="90000"/>
              </a:lnSpc>
              <a:spcBef>
                <a:spcPts val="360"/>
              </a:spcBef>
              <a:spcAft>
                <a:spcPts val="0"/>
              </a:spcAft>
              <a:buClr>
                <a:srgbClr val="00B0F0"/>
              </a:buClr>
              <a:buSzPts val="2400"/>
              <a:buFont typeface="Calibri"/>
              <a:buNone/>
            </a:pPr>
            <a:r>
              <a:t/>
            </a:r>
            <a:endParaRPr sz="2400">
              <a:solidFill>
                <a:srgbClr val="002060"/>
              </a:solidFill>
            </a:endParaRPr>
          </a:p>
          <a:p>
            <a:pPr indent="-411480" lvl="0" marL="411480" rtl="0" algn="just">
              <a:lnSpc>
                <a:spcPct val="90000"/>
              </a:lnSpc>
              <a:spcBef>
                <a:spcPts val="360"/>
              </a:spcBef>
              <a:spcAft>
                <a:spcPts val="0"/>
              </a:spcAft>
              <a:buClr>
                <a:srgbClr val="0070C0"/>
              </a:buClr>
              <a:buSzPts val="2800"/>
              <a:buFont typeface="Calibri"/>
              <a:buAutoNum type="arabicPeriod"/>
            </a:pPr>
            <a:r>
              <a:rPr lang="es-CO" sz="2800">
                <a:solidFill>
                  <a:srgbClr val="0070C0"/>
                </a:solidFill>
              </a:rPr>
              <a:t>Políticas Públicas (SDDE) </a:t>
            </a:r>
            <a:endParaRPr sz="2800">
              <a:solidFill>
                <a:srgbClr val="0070C0"/>
              </a:solidFill>
            </a:endParaRPr>
          </a:p>
          <a:p>
            <a:pPr indent="-411480" lvl="0" marL="411480" rtl="0" algn="just">
              <a:lnSpc>
                <a:spcPct val="90000"/>
              </a:lnSpc>
              <a:spcBef>
                <a:spcPts val="360"/>
              </a:spcBef>
              <a:spcAft>
                <a:spcPts val="0"/>
              </a:spcAft>
              <a:buClr>
                <a:srgbClr val="0070C0"/>
              </a:buClr>
              <a:buSzPts val="2800"/>
              <a:buFont typeface="Calibri"/>
              <a:buAutoNum type="arabicPeriod"/>
            </a:pPr>
            <a:r>
              <a:rPr lang="es-CO" sz="2800">
                <a:solidFill>
                  <a:srgbClr val="0070C0"/>
                </a:solidFill>
              </a:rPr>
              <a:t>Ejecución Presupuestal del Sector (SDDE – IPES - IDT) 2019 y  </a:t>
            </a:r>
            <a:endParaRPr/>
          </a:p>
          <a:p>
            <a:pPr indent="0" lvl="0" marL="0" rtl="0" algn="just">
              <a:lnSpc>
                <a:spcPct val="90000"/>
              </a:lnSpc>
              <a:spcBef>
                <a:spcPts val="360"/>
              </a:spcBef>
              <a:spcAft>
                <a:spcPts val="0"/>
              </a:spcAft>
              <a:buClr>
                <a:srgbClr val="0070C0"/>
              </a:buClr>
              <a:buSzPts val="2800"/>
              <a:buNone/>
            </a:pPr>
            <a:r>
              <a:rPr lang="es-CO" sz="2800">
                <a:solidFill>
                  <a:srgbClr val="0070C0"/>
                </a:solidFill>
              </a:rPr>
              <a:t>Seguimiento Metas Plan de Desarrollo (SDDE – IPES – IDT)    2019  </a:t>
            </a:r>
            <a:endParaRPr/>
          </a:p>
          <a:p>
            <a:pPr indent="0" lvl="0" marL="0" rtl="0" algn="just">
              <a:lnSpc>
                <a:spcPct val="90000"/>
              </a:lnSpc>
              <a:spcBef>
                <a:spcPts val="360"/>
              </a:spcBef>
              <a:spcAft>
                <a:spcPts val="0"/>
              </a:spcAft>
              <a:buClr>
                <a:srgbClr val="0070C0"/>
              </a:buClr>
              <a:buSzPts val="2800"/>
              <a:buNone/>
            </a:pPr>
            <a:r>
              <a:rPr lang="es-CO" sz="2800">
                <a:solidFill>
                  <a:srgbClr val="0070C0"/>
                </a:solidFill>
              </a:rPr>
              <a:t>3. Temas propuestos por IPES  </a:t>
            </a:r>
            <a:endParaRPr/>
          </a:p>
          <a:p>
            <a:pPr indent="0" lvl="0" marL="0" rtl="0" algn="just">
              <a:lnSpc>
                <a:spcPct val="90000"/>
              </a:lnSpc>
              <a:spcBef>
                <a:spcPts val="360"/>
              </a:spcBef>
              <a:spcAft>
                <a:spcPts val="0"/>
              </a:spcAft>
              <a:buClr>
                <a:srgbClr val="0070C0"/>
              </a:buClr>
              <a:buSzPts val="2800"/>
              <a:buNone/>
            </a:pPr>
            <a:r>
              <a:rPr lang="es-CO" sz="2800">
                <a:solidFill>
                  <a:srgbClr val="0070C0"/>
                </a:solidFill>
              </a:rPr>
              <a:t>4. Temas propuestos por IDT </a:t>
            </a:r>
            <a:endParaRPr sz="2800">
              <a:solidFill>
                <a:srgbClr val="0070C0"/>
              </a:solidFill>
            </a:endParaRPr>
          </a:p>
          <a:p>
            <a:pPr indent="0" lvl="0" marL="0" rtl="0" algn="just">
              <a:lnSpc>
                <a:spcPct val="90000"/>
              </a:lnSpc>
              <a:spcBef>
                <a:spcPts val="360"/>
              </a:spcBef>
              <a:spcAft>
                <a:spcPts val="0"/>
              </a:spcAft>
              <a:buClr>
                <a:srgbClr val="0070C0"/>
              </a:buClr>
              <a:buSzPts val="2800"/>
              <a:buNone/>
            </a:pPr>
            <a:r>
              <a:rPr lang="es-CO" sz="2800">
                <a:solidFill>
                  <a:srgbClr val="0070C0"/>
                </a:solidFill>
              </a:rPr>
              <a:t>5. Acciones y Proyectos implementados por Invest in Bogotá </a:t>
            </a:r>
            <a:endParaRPr/>
          </a:p>
          <a:p>
            <a:pPr indent="0" lvl="0" marL="0" rtl="0" algn="just">
              <a:lnSpc>
                <a:spcPct val="90000"/>
              </a:lnSpc>
              <a:spcBef>
                <a:spcPts val="360"/>
              </a:spcBef>
              <a:spcAft>
                <a:spcPts val="0"/>
              </a:spcAft>
              <a:buClr>
                <a:srgbClr val="0070C0"/>
              </a:buClr>
              <a:buSzPts val="2800"/>
              <a:buNone/>
            </a:pPr>
            <a:r>
              <a:rPr lang="es-CO" sz="2800">
                <a:solidFill>
                  <a:srgbClr val="0070C0"/>
                </a:solidFill>
              </a:rPr>
              <a:t>6. Varios</a:t>
            </a:r>
            <a:endParaRPr sz="3200">
              <a:solidFill>
                <a:srgbClr val="0070C0"/>
              </a:solidFill>
            </a:endParaRPr>
          </a:p>
          <a:p>
            <a:pPr indent="0" lvl="0" marL="0" rtl="0" algn="just">
              <a:lnSpc>
                <a:spcPct val="90000"/>
              </a:lnSpc>
              <a:spcBef>
                <a:spcPts val="360"/>
              </a:spcBef>
              <a:spcAft>
                <a:spcPts val="0"/>
              </a:spcAft>
              <a:buClr>
                <a:srgbClr val="0B3453"/>
              </a:buClr>
              <a:buSzPts val="2880"/>
              <a:buNone/>
            </a:pPr>
            <a:r>
              <a:t/>
            </a:r>
            <a:endParaRPr sz="288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sp>
        <p:nvSpPr>
          <p:cNvPr id="882" name="Google Shape;882;p99"/>
          <p:cNvSpPr txBox="1"/>
          <p:nvPr>
            <p:ph type="title"/>
          </p:nvPr>
        </p:nvSpPr>
        <p:spPr>
          <a:xfrm>
            <a:off x="1363982" y="2766060"/>
            <a:ext cx="9464041" cy="1325880"/>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Clr>
                <a:srgbClr val="00B0F0"/>
              </a:buClr>
              <a:buSzPts val="2800"/>
              <a:buFont typeface="Arial"/>
              <a:buNone/>
            </a:pPr>
            <a:r>
              <a:rPr lang="es-CO"/>
              <a:t>3. TEMAS PROPUESTOS POR IPES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6" name="Shape 886"/>
        <p:cNvGrpSpPr/>
        <p:nvPr/>
      </p:nvGrpSpPr>
      <p:grpSpPr>
        <a:xfrm>
          <a:off x="0" y="0"/>
          <a:ext cx="0" cy="0"/>
          <a:chOff x="0" y="0"/>
          <a:chExt cx="0" cy="0"/>
        </a:xfrm>
      </p:grpSpPr>
      <p:sp>
        <p:nvSpPr>
          <p:cNvPr id="887" name="Google Shape;887;p100"/>
          <p:cNvSpPr txBox="1"/>
          <p:nvPr>
            <p:ph type="title"/>
          </p:nvPr>
        </p:nvSpPr>
        <p:spPr>
          <a:xfrm>
            <a:off x="1363982" y="2766060"/>
            <a:ext cx="9464041" cy="1325880"/>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Clr>
                <a:srgbClr val="00B0F0"/>
              </a:buClr>
              <a:buSzPts val="2800"/>
              <a:buFont typeface="Arial"/>
              <a:buNone/>
            </a:pPr>
            <a:r>
              <a:rPr lang="es-CO"/>
              <a:t>4. TEMAS PROPUESTOS POR IDT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1" name="Shape 891"/>
        <p:cNvGrpSpPr/>
        <p:nvPr/>
      </p:nvGrpSpPr>
      <p:grpSpPr>
        <a:xfrm>
          <a:off x="0" y="0"/>
          <a:ext cx="0" cy="0"/>
          <a:chOff x="0" y="0"/>
          <a:chExt cx="0" cy="0"/>
        </a:xfrm>
      </p:grpSpPr>
      <p:sp>
        <p:nvSpPr>
          <p:cNvPr id="892" name="Google Shape;892;p101"/>
          <p:cNvSpPr txBox="1"/>
          <p:nvPr>
            <p:ph type="title"/>
          </p:nvPr>
        </p:nvSpPr>
        <p:spPr>
          <a:xfrm>
            <a:off x="1363982" y="2766060"/>
            <a:ext cx="9464041" cy="1325880"/>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Clr>
                <a:srgbClr val="00B0F0"/>
              </a:buClr>
              <a:buSzPts val="2592"/>
              <a:buFont typeface="Arial"/>
              <a:buNone/>
            </a:pPr>
            <a:r>
              <a:rPr lang="es-CO" sz="2592"/>
              <a:t>5. ACCIONES Y PROYECTOS IMPLEMENTADOS POR INVEST IN BOGOTÁ</a:t>
            </a:r>
            <a:br>
              <a:rPr lang="es-CO" sz="2592"/>
            </a:br>
            <a:endParaRPr sz="2592"/>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Google Shape;897;p102"/>
          <p:cNvSpPr txBox="1"/>
          <p:nvPr>
            <p:ph type="title"/>
          </p:nvPr>
        </p:nvSpPr>
        <p:spPr>
          <a:xfrm>
            <a:off x="1363982" y="2766060"/>
            <a:ext cx="9464041" cy="1325880"/>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Clr>
                <a:srgbClr val="00B0F0"/>
              </a:buClr>
              <a:buSzPts val="2800"/>
              <a:buFont typeface="Arial"/>
              <a:buNone/>
            </a:pPr>
            <a:r>
              <a:rPr lang="es-CO"/>
              <a:t>6. VARIOS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82"/>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FFFFFF"/>
              </a:buClr>
              <a:buSzPts val="3359"/>
              <a:buFont typeface="Arial"/>
              <a:buNone/>
            </a:pPr>
            <a:r>
              <a:rPr b="1" lang="es-CO" sz="3359">
                <a:solidFill>
                  <a:srgbClr val="FFFFFF"/>
                </a:solidFill>
              </a:rPr>
              <a:t>Políticas Públicas</a:t>
            </a:r>
            <a:endParaRPr b="1" sz="3359">
              <a:solidFill>
                <a:srgbClr val="FFFFFF"/>
              </a:solidFill>
            </a:endParaRPr>
          </a:p>
        </p:txBody>
      </p:sp>
      <p:grpSp>
        <p:nvGrpSpPr>
          <p:cNvPr id="416" name="Google Shape;416;p82"/>
          <p:cNvGrpSpPr/>
          <p:nvPr/>
        </p:nvGrpSpPr>
        <p:grpSpPr>
          <a:xfrm>
            <a:off x="8447861" y="451399"/>
            <a:ext cx="2803071" cy="647832"/>
            <a:chOff x="65712" y="0"/>
            <a:chExt cx="2803071" cy="647832"/>
          </a:xfrm>
        </p:grpSpPr>
        <p:sp>
          <p:nvSpPr>
            <p:cNvPr id="417" name="Google Shape;417;p82"/>
            <p:cNvSpPr/>
            <p:nvPr/>
          </p:nvSpPr>
          <p:spPr>
            <a:xfrm>
              <a:off x="65712" y="0"/>
              <a:ext cx="2803071" cy="647832"/>
            </a:xfrm>
            <a:prstGeom prst="roundRect">
              <a:avLst>
                <a:gd fmla="val 16667" name="adj"/>
              </a:avLst>
            </a:prstGeom>
            <a:solidFill>
              <a:srgbClr val="0BAE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2"/>
            <p:cNvSpPr txBox="1"/>
            <p:nvPr/>
          </p:nvSpPr>
          <p:spPr>
            <a:xfrm>
              <a:off x="97337" y="31625"/>
              <a:ext cx="2739821" cy="58458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0" i="0" lang="es-CO" sz="1800" u="none" cap="none" strike="noStrike">
                  <a:solidFill>
                    <a:srgbClr val="FFFFFF"/>
                  </a:solidFill>
                  <a:latin typeface="Arial"/>
                  <a:ea typeface="Arial"/>
                  <a:cs typeface="Arial"/>
                  <a:sym typeface="Arial"/>
                </a:rPr>
                <a:t>Ciencia, Tecnología e Innovación</a:t>
              </a:r>
              <a:endParaRPr b="0" i="0" sz="1800" u="none" cap="none" strike="noStrike">
                <a:solidFill>
                  <a:srgbClr val="FFFFFF"/>
                </a:solidFill>
                <a:latin typeface="Arial"/>
                <a:ea typeface="Arial"/>
                <a:cs typeface="Arial"/>
                <a:sym typeface="Arial"/>
              </a:endParaRPr>
            </a:p>
          </p:txBody>
        </p:sp>
      </p:grpSp>
      <p:sp>
        <p:nvSpPr>
          <p:cNvPr id="419" name="Google Shape;419;p82"/>
          <p:cNvSpPr txBox="1"/>
          <p:nvPr/>
        </p:nvSpPr>
        <p:spPr>
          <a:xfrm>
            <a:off x="3275590" y="2218957"/>
            <a:ext cx="5835905" cy="406253"/>
          </a:xfrm>
          <a:prstGeom prst="rect">
            <a:avLst/>
          </a:prstGeom>
          <a:noFill/>
          <a:ln>
            <a:noFill/>
          </a:ln>
        </p:spPr>
        <p:txBody>
          <a:bodyPr anchorCtr="0" anchor="t" bIns="54850" lIns="54850" spcFirstLastPara="1" rIns="54850" wrap="square" tIns="54850">
            <a:noAutofit/>
          </a:bodyPr>
          <a:lstStyle/>
          <a:p>
            <a:pPr indent="0" lvl="0" marL="0" marR="0" rtl="0" algn="ctr">
              <a:lnSpc>
                <a:spcPct val="100000"/>
              </a:lnSpc>
              <a:spcBef>
                <a:spcPts val="0"/>
              </a:spcBef>
              <a:spcAft>
                <a:spcPts val="0"/>
              </a:spcAft>
              <a:buClr>
                <a:srgbClr val="004080"/>
              </a:buClr>
              <a:buSzPts val="1920"/>
              <a:buFont typeface="Arial"/>
              <a:buNone/>
            </a:pPr>
            <a:r>
              <a:rPr b="0" i="0" lang="es-CO" sz="1920" u="none" cap="none" strike="noStrike">
                <a:solidFill>
                  <a:srgbClr val="004080"/>
                </a:solidFill>
                <a:latin typeface="Arial"/>
                <a:ea typeface="Arial"/>
                <a:cs typeface="Arial"/>
                <a:sym typeface="Arial"/>
              </a:rPr>
              <a:t> </a:t>
            </a:r>
            <a:endParaRPr/>
          </a:p>
        </p:txBody>
      </p:sp>
      <p:grpSp>
        <p:nvGrpSpPr>
          <p:cNvPr id="420" name="Google Shape;420;p82"/>
          <p:cNvGrpSpPr/>
          <p:nvPr/>
        </p:nvGrpSpPr>
        <p:grpSpPr>
          <a:xfrm>
            <a:off x="121186" y="1440874"/>
            <a:ext cx="6308808" cy="4940411"/>
            <a:chOff x="0" y="62523"/>
            <a:chExt cx="6308808" cy="4940411"/>
          </a:xfrm>
        </p:grpSpPr>
        <p:sp>
          <p:nvSpPr>
            <p:cNvPr id="421" name="Google Shape;421;p82"/>
            <p:cNvSpPr/>
            <p:nvPr/>
          </p:nvSpPr>
          <p:spPr>
            <a:xfrm>
              <a:off x="0" y="487094"/>
              <a:ext cx="6308808" cy="705600"/>
            </a:xfrm>
            <a:prstGeom prst="rect">
              <a:avLst/>
            </a:prstGeom>
            <a:solidFill>
              <a:schemeClr val="lt1">
                <a:alpha val="89803"/>
              </a:schemeClr>
            </a:solidFill>
            <a:ln cap="flat" cmpd="sng" w="25400">
              <a:solidFill>
                <a:srgbClr val="0BA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2"/>
            <p:cNvSpPr/>
            <p:nvPr/>
          </p:nvSpPr>
          <p:spPr>
            <a:xfrm>
              <a:off x="293725" y="62523"/>
              <a:ext cx="4416165" cy="826560"/>
            </a:xfrm>
            <a:prstGeom prst="roundRect">
              <a:avLst>
                <a:gd fmla="val 16667" name="adj"/>
              </a:avLst>
            </a:prstGeom>
            <a:solidFill>
              <a:srgbClr val="0BAE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2"/>
            <p:cNvSpPr txBox="1"/>
            <p:nvPr/>
          </p:nvSpPr>
          <p:spPr>
            <a:xfrm>
              <a:off x="334074" y="102872"/>
              <a:ext cx="4335467" cy="745862"/>
            </a:xfrm>
            <a:prstGeom prst="rect">
              <a:avLst/>
            </a:prstGeom>
            <a:noFill/>
            <a:ln>
              <a:noFill/>
            </a:ln>
          </p:spPr>
          <p:txBody>
            <a:bodyPr anchorCtr="0" anchor="ctr" bIns="0" lIns="166900" spcFirstLastPara="1" rIns="166900" wrap="square" tIns="0">
              <a:noAutofit/>
            </a:bodyPr>
            <a:lstStyle/>
            <a:p>
              <a:pPr indent="0" lvl="0" marL="0" marR="0" rtl="0" algn="l">
                <a:lnSpc>
                  <a:spcPct val="90000"/>
                </a:lnSpc>
                <a:spcBef>
                  <a:spcPts val="0"/>
                </a:spcBef>
                <a:spcAft>
                  <a:spcPts val="0"/>
                </a:spcAft>
                <a:buNone/>
              </a:pPr>
              <a:r>
                <a:rPr b="1" i="0" lang="es-CO" sz="2400" u="none" cap="none" strike="noStrike">
                  <a:solidFill>
                    <a:srgbClr val="FFFFFF"/>
                  </a:solidFill>
                  <a:latin typeface="Arial"/>
                  <a:ea typeface="Arial"/>
                  <a:cs typeface="Arial"/>
                  <a:sym typeface="Arial"/>
                </a:rPr>
                <a:t>Objetivos específicos</a:t>
              </a:r>
              <a:endParaRPr b="1" i="0" sz="2400" u="none" cap="none" strike="noStrike">
                <a:solidFill>
                  <a:srgbClr val="FFFFFF"/>
                </a:solidFill>
                <a:latin typeface="Arial"/>
                <a:ea typeface="Arial"/>
                <a:cs typeface="Arial"/>
                <a:sym typeface="Arial"/>
              </a:endParaRPr>
            </a:p>
          </p:txBody>
        </p:sp>
        <p:sp>
          <p:nvSpPr>
            <p:cNvPr id="424" name="Google Shape;424;p82"/>
            <p:cNvSpPr/>
            <p:nvPr/>
          </p:nvSpPr>
          <p:spPr>
            <a:xfrm>
              <a:off x="0" y="1757174"/>
              <a:ext cx="6308808" cy="705600"/>
            </a:xfrm>
            <a:prstGeom prst="rect">
              <a:avLst/>
            </a:prstGeom>
            <a:solidFill>
              <a:schemeClr val="lt1">
                <a:alpha val="89803"/>
              </a:schemeClr>
            </a:solidFill>
            <a:ln cap="flat" cmpd="sng" w="25400">
              <a:solidFill>
                <a:srgbClr val="0BA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2"/>
            <p:cNvSpPr/>
            <p:nvPr/>
          </p:nvSpPr>
          <p:spPr>
            <a:xfrm>
              <a:off x="300346" y="1343894"/>
              <a:ext cx="6006915" cy="826560"/>
            </a:xfrm>
            <a:prstGeom prst="roundRect">
              <a:avLst>
                <a:gd fmla="val 16667" name="adj"/>
              </a:avLst>
            </a:prstGeom>
            <a:solidFill>
              <a:srgbClr val="0BAE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2"/>
            <p:cNvSpPr txBox="1"/>
            <p:nvPr/>
          </p:nvSpPr>
          <p:spPr>
            <a:xfrm>
              <a:off x="340695" y="1384243"/>
              <a:ext cx="5926217" cy="745862"/>
            </a:xfrm>
            <a:prstGeom prst="rect">
              <a:avLst/>
            </a:prstGeom>
            <a:noFill/>
            <a:ln>
              <a:noFill/>
            </a:ln>
          </p:spPr>
          <p:txBody>
            <a:bodyPr anchorCtr="0" anchor="ctr" bIns="0" lIns="166900" spcFirstLastPara="1" rIns="166900" wrap="square" tIns="0">
              <a:noAutofit/>
            </a:bodyPr>
            <a:lstStyle/>
            <a:p>
              <a:pPr indent="0" lvl="0" marL="0" marR="0" rtl="0" algn="l">
                <a:lnSpc>
                  <a:spcPct val="90000"/>
                </a:lnSpc>
                <a:spcBef>
                  <a:spcPts val="0"/>
                </a:spcBef>
                <a:spcAft>
                  <a:spcPts val="0"/>
                </a:spcAft>
                <a:buNone/>
              </a:pPr>
              <a:r>
                <a:rPr b="0" i="0" lang="es-CO" sz="1800" u="none" cap="none" strike="noStrike">
                  <a:solidFill>
                    <a:srgbClr val="FFFFFF"/>
                  </a:solidFill>
                  <a:latin typeface="Arial"/>
                  <a:ea typeface="Arial"/>
                  <a:cs typeface="Arial"/>
                  <a:sym typeface="Arial"/>
                </a:rPr>
                <a:t>Consolidar la Educación y la Investigación con enfoque al desarrollo de capacidades endógenas en Ciencia, Tecnología e Innovación</a:t>
              </a:r>
              <a:endParaRPr b="0" i="0" sz="1800" u="none" cap="none" strike="noStrike">
                <a:solidFill>
                  <a:srgbClr val="FFFFFF"/>
                </a:solidFill>
                <a:latin typeface="Arial"/>
                <a:ea typeface="Arial"/>
                <a:cs typeface="Arial"/>
                <a:sym typeface="Arial"/>
              </a:endParaRPr>
            </a:p>
          </p:txBody>
        </p:sp>
        <p:sp>
          <p:nvSpPr>
            <p:cNvPr id="427" name="Google Shape;427;p82"/>
            <p:cNvSpPr/>
            <p:nvPr/>
          </p:nvSpPr>
          <p:spPr>
            <a:xfrm>
              <a:off x="0" y="3027254"/>
              <a:ext cx="6308808" cy="705600"/>
            </a:xfrm>
            <a:prstGeom prst="rect">
              <a:avLst/>
            </a:prstGeom>
            <a:solidFill>
              <a:schemeClr val="lt1">
                <a:alpha val="89803"/>
              </a:schemeClr>
            </a:solidFill>
            <a:ln cap="flat" cmpd="sng" w="25400">
              <a:solidFill>
                <a:srgbClr val="0BA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2"/>
            <p:cNvSpPr/>
            <p:nvPr/>
          </p:nvSpPr>
          <p:spPr>
            <a:xfrm>
              <a:off x="300346" y="2613974"/>
              <a:ext cx="6006915" cy="826560"/>
            </a:xfrm>
            <a:prstGeom prst="roundRect">
              <a:avLst>
                <a:gd fmla="val 16667" name="adj"/>
              </a:avLst>
            </a:prstGeom>
            <a:solidFill>
              <a:srgbClr val="0BAE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2"/>
            <p:cNvSpPr txBox="1"/>
            <p:nvPr/>
          </p:nvSpPr>
          <p:spPr>
            <a:xfrm>
              <a:off x="340695" y="2654323"/>
              <a:ext cx="5926217" cy="745862"/>
            </a:xfrm>
            <a:prstGeom prst="rect">
              <a:avLst/>
            </a:prstGeom>
            <a:noFill/>
            <a:ln>
              <a:noFill/>
            </a:ln>
          </p:spPr>
          <p:txBody>
            <a:bodyPr anchorCtr="0" anchor="ctr" bIns="0" lIns="166900" spcFirstLastPara="1" rIns="166900" wrap="square" tIns="0">
              <a:noAutofit/>
            </a:bodyPr>
            <a:lstStyle/>
            <a:p>
              <a:pPr indent="0" lvl="0" marL="0" marR="0" rtl="0" algn="l">
                <a:lnSpc>
                  <a:spcPct val="90000"/>
                </a:lnSpc>
                <a:spcBef>
                  <a:spcPts val="0"/>
                </a:spcBef>
                <a:spcAft>
                  <a:spcPts val="0"/>
                </a:spcAft>
                <a:buNone/>
              </a:pPr>
              <a:r>
                <a:rPr b="0" i="0" lang="es-CO" sz="1800" u="none" cap="none" strike="noStrike">
                  <a:solidFill>
                    <a:srgbClr val="FFFFFF"/>
                  </a:solidFill>
                  <a:latin typeface="Arial"/>
                  <a:ea typeface="Arial"/>
                  <a:cs typeface="Arial"/>
                  <a:sym typeface="Arial"/>
                </a:rPr>
                <a:t>Potenciar la innovación empresarial y la competitividad de las cadenas de producción</a:t>
              </a:r>
              <a:endParaRPr b="0" i="0" sz="1800" u="none" cap="none" strike="noStrike">
                <a:solidFill>
                  <a:srgbClr val="FFFFFF"/>
                </a:solidFill>
                <a:latin typeface="Arial"/>
                <a:ea typeface="Arial"/>
                <a:cs typeface="Arial"/>
                <a:sym typeface="Arial"/>
              </a:endParaRPr>
            </a:p>
          </p:txBody>
        </p:sp>
        <p:sp>
          <p:nvSpPr>
            <p:cNvPr id="430" name="Google Shape;430;p82"/>
            <p:cNvSpPr/>
            <p:nvPr/>
          </p:nvSpPr>
          <p:spPr>
            <a:xfrm>
              <a:off x="0" y="4297334"/>
              <a:ext cx="6308808" cy="705600"/>
            </a:xfrm>
            <a:prstGeom prst="rect">
              <a:avLst/>
            </a:prstGeom>
            <a:solidFill>
              <a:schemeClr val="lt1">
                <a:alpha val="89803"/>
              </a:schemeClr>
            </a:solidFill>
            <a:ln cap="flat" cmpd="sng" w="25400">
              <a:solidFill>
                <a:srgbClr val="0BA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82"/>
            <p:cNvSpPr/>
            <p:nvPr/>
          </p:nvSpPr>
          <p:spPr>
            <a:xfrm>
              <a:off x="300346" y="3884054"/>
              <a:ext cx="6006915" cy="826560"/>
            </a:xfrm>
            <a:prstGeom prst="roundRect">
              <a:avLst>
                <a:gd fmla="val 16667" name="adj"/>
              </a:avLst>
            </a:prstGeom>
            <a:solidFill>
              <a:srgbClr val="0BAE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2"/>
            <p:cNvSpPr txBox="1"/>
            <p:nvPr/>
          </p:nvSpPr>
          <p:spPr>
            <a:xfrm>
              <a:off x="340695" y="3924403"/>
              <a:ext cx="5926217" cy="745862"/>
            </a:xfrm>
            <a:prstGeom prst="rect">
              <a:avLst/>
            </a:prstGeom>
            <a:noFill/>
            <a:ln>
              <a:noFill/>
            </a:ln>
          </p:spPr>
          <p:txBody>
            <a:bodyPr anchorCtr="0" anchor="ctr" bIns="0" lIns="166900" spcFirstLastPara="1" rIns="166900" wrap="square" tIns="0">
              <a:noAutofit/>
            </a:bodyPr>
            <a:lstStyle/>
            <a:p>
              <a:pPr indent="0" lvl="0" marL="0" marR="0" rtl="0" algn="l">
                <a:lnSpc>
                  <a:spcPct val="90000"/>
                </a:lnSpc>
                <a:spcBef>
                  <a:spcPts val="0"/>
                </a:spcBef>
                <a:spcAft>
                  <a:spcPts val="0"/>
                </a:spcAft>
                <a:buNone/>
              </a:pPr>
              <a:r>
                <a:rPr b="0" i="0" lang="es-CO" sz="1800" u="none" cap="none" strike="noStrike">
                  <a:solidFill>
                    <a:srgbClr val="FFFFFF"/>
                  </a:solidFill>
                  <a:latin typeface="Arial"/>
                  <a:ea typeface="Arial"/>
                  <a:cs typeface="Arial"/>
                  <a:sym typeface="Arial"/>
                </a:rPr>
                <a:t>Generar procesos de Innovación Social y Pública que aporten a lograr un Desarrollo Humano Sostenible</a:t>
              </a:r>
              <a:endParaRPr b="0" i="0" sz="1800" u="none" cap="none" strike="noStrike">
                <a:solidFill>
                  <a:srgbClr val="FFFFFF"/>
                </a:solidFill>
                <a:latin typeface="Arial"/>
                <a:ea typeface="Arial"/>
                <a:cs typeface="Arial"/>
                <a:sym typeface="Arial"/>
              </a:endParaRPr>
            </a:p>
          </p:txBody>
        </p:sp>
      </p:grpSp>
      <p:sp>
        <p:nvSpPr>
          <p:cNvPr id="433" name="Google Shape;433;p82"/>
          <p:cNvSpPr/>
          <p:nvPr/>
        </p:nvSpPr>
        <p:spPr>
          <a:xfrm>
            <a:off x="8063345" y="1343421"/>
            <a:ext cx="4089862" cy="1632533"/>
          </a:xfrm>
          <a:prstGeom prst="homePlate">
            <a:avLst>
              <a:gd fmla="val 50000" name="adj"/>
            </a:avLst>
          </a:prstGeom>
          <a:solidFill>
            <a:srgbClr val="002060"/>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lt1"/>
              </a:buClr>
              <a:buSzPts val="1800"/>
              <a:buFont typeface="Helvetica Neue"/>
              <a:buNone/>
            </a:pPr>
            <a:r>
              <a:t/>
            </a:r>
            <a:endParaRPr b="0" i="0" sz="1800" u="none" cap="none" strike="noStrike">
              <a:solidFill>
                <a:srgbClr val="004080"/>
              </a:solidFill>
              <a:latin typeface="Arial"/>
              <a:ea typeface="Arial"/>
              <a:cs typeface="Arial"/>
              <a:sym typeface="Arial"/>
            </a:endParaRPr>
          </a:p>
        </p:txBody>
      </p:sp>
      <p:sp>
        <p:nvSpPr>
          <p:cNvPr id="434" name="Google Shape;434;p82"/>
          <p:cNvSpPr txBox="1"/>
          <p:nvPr/>
        </p:nvSpPr>
        <p:spPr>
          <a:xfrm>
            <a:off x="8063345" y="1497970"/>
            <a:ext cx="3494259" cy="1323437"/>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s-CO" sz="2000" u="none" cap="none" strike="noStrike">
                <a:solidFill>
                  <a:srgbClr val="FFFFFF"/>
                </a:solidFill>
                <a:latin typeface="Arial"/>
                <a:ea typeface="Arial"/>
                <a:cs typeface="Arial"/>
                <a:sym typeface="Arial"/>
              </a:rPr>
              <a:t>Adoptada mediante Consejo</a:t>
            </a:r>
            <a:endParaRPr/>
          </a:p>
          <a:p>
            <a:pPr indent="0" lvl="0" marL="0" marR="0" rtl="0" algn="ctr">
              <a:lnSpc>
                <a:spcPct val="100000"/>
              </a:lnSpc>
              <a:spcBef>
                <a:spcPts val="0"/>
              </a:spcBef>
              <a:spcAft>
                <a:spcPts val="0"/>
              </a:spcAft>
              <a:buClr>
                <a:srgbClr val="FFFFFF"/>
              </a:buClr>
              <a:buSzPts val="2000"/>
              <a:buFont typeface="Arial"/>
              <a:buNone/>
            </a:pPr>
            <a:r>
              <a:rPr b="0" i="0" lang="es-CO" sz="2000" u="none" cap="none" strike="noStrike">
                <a:solidFill>
                  <a:srgbClr val="FFFFFF"/>
                </a:solidFill>
                <a:latin typeface="Arial"/>
                <a:ea typeface="Arial"/>
                <a:cs typeface="Arial"/>
                <a:sym typeface="Arial"/>
              </a:rPr>
              <a:t>De Política Económica y Social, el día 5 de noviembre de 2019</a:t>
            </a:r>
            <a:endParaRPr b="0" i="0" sz="2000" u="none" cap="none" strike="noStrike">
              <a:solidFill>
                <a:srgbClr val="FFFFFF"/>
              </a:solidFill>
              <a:latin typeface="Arial"/>
              <a:ea typeface="Arial"/>
              <a:cs typeface="Arial"/>
              <a:sym typeface="Arial"/>
            </a:endParaRPr>
          </a:p>
        </p:txBody>
      </p:sp>
      <p:sp>
        <p:nvSpPr>
          <p:cNvPr id="435" name="Google Shape;435;p82"/>
          <p:cNvSpPr/>
          <p:nvPr/>
        </p:nvSpPr>
        <p:spPr>
          <a:xfrm>
            <a:off x="6733307" y="3142660"/>
            <a:ext cx="5253643" cy="2547129"/>
          </a:xfrm>
          <a:prstGeom prst="roundRect">
            <a:avLst>
              <a:gd fmla="val 16667" name="adj"/>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lt1"/>
              </a:buClr>
              <a:buSzPts val="1800"/>
              <a:buFont typeface="Helvetica Neue"/>
              <a:buNone/>
            </a:pPr>
            <a:r>
              <a:t/>
            </a:r>
            <a:endParaRPr b="0" i="0" sz="1800" u="none" cap="none" strike="noStrike">
              <a:solidFill>
                <a:srgbClr val="004080"/>
              </a:solidFill>
              <a:latin typeface="Arial"/>
              <a:ea typeface="Arial"/>
              <a:cs typeface="Arial"/>
              <a:sym typeface="Arial"/>
            </a:endParaRPr>
          </a:p>
        </p:txBody>
      </p:sp>
      <p:sp>
        <p:nvSpPr>
          <p:cNvPr id="436" name="Google Shape;436;p82"/>
          <p:cNvSpPr txBox="1"/>
          <p:nvPr/>
        </p:nvSpPr>
        <p:spPr>
          <a:xfrm>
            <a:off x="6850057" y="3297207"/>
            <a:ext cx="5020141" cy="2585321"/>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s-CO" sz="1800" u="none" cap="none" strike="noStrike">
                <a:solidFill>
                  <a:srgbClr val="004080"/>
                </a:solidFill>
                <a:latin typeface="Arial"/>
                <a:ea typeface="Arial"/>
                <a:cs typeface="Arial"/>
                <a:sym typeface="Arial"/>
              </a:rPr>
              <a:t>Fortalecer el Ecosistema Regional de Ciencia, Tecnología   e Innovación para lograr insertar a Bogotá dentro de las denominadas sociedades de conocimiento, como una ciudad-región competitiva, sostenible, innovadora, e integradora con base a su capacidad para crear valor por medio de la generación y aplicación de conocimiento</a:t>
            </a:r>
            <a:endParaRPr/>
          </a:p>
          <a:p>
            <a:pPr indent="0" lvl="0" marL="0" marR="0" rtl="0" algn="l">
              <a:lnSpc>
                <a:spcPct val="100000"/>
              </a:lnSpc>
              <a:spcBef>
                <a:spcPts val="0"/>
              </a:spcBef>
              <a:spcAft>
                <a:spcPts val="0"/>
              </a:spcAft>
              <a:buClr>
                <a:schemeClr val="lt1"/>
              </a:buClr>
              <a:buSzPts val="1800"/>
              <a:buFont typeface="Helvetica Neue"/>
              <a:buNone/>
            </a:pPr>
            <a:r>
              <a:t/>
            </a:r>
            <a:endParaRPr b="0" i="0" sz="1800" u="none" cap="none" strike="noStrike">
              <a:solidFill>
                <a:srgbClr val="00408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pic>
        <p:nvPicPr>
          <p:cNvPr id="441" name="Google Shape;441;p83"/>
          <p:cNvPicPr preferRelativeResize="0"/>
          <p:nvPr/>
        </p:nvPicPr>
        <p:blipFill rotWithShape="1">
          <a:blip r:embed="rId3">
            <a:alphaModFix/>
          </a:blip>
          <a:srcRect b="0" l="0" r="0" t="0"/>
          <a:stretch/>
        </p:blipFill>
        <p:spPr>
          <a:xfrm>
            <a:off x="42894" y="1755514"/>
            <a:ext cx="6947286" cy="4562053"/>
          </a:xfrm>
          <a:prstGeom prst="rect">
            <a:avLst/>
          </a:prstGeom>
          <a:noFill/>
          <a:ln>
            <a:noFill/>
          </a:ln>
        </p:spPr>
      </p:pic>
      <p:sp>
        <p:nvSpPr>
          <p:cNvPr id="442" name="Google Shape;442;p83"/>
          <p:cNvSpPr txBox="1"/>
          <p:nvPr>
            <p:ph type="title"/>
          </p:nvPr>
        </p:nvSpPr>
        <p:spPr>
          <a:xfrm>
            <a:off x="609601" y="457202"/>
            <a:ext cx="10972800" cy="1143001"/>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FFFFFF"/>
              </a:buClr>
              <a:buSzPts val="3359"/>
              <a:buFont typeface="Arial"/>
              <a:buNone/>
            </a:pPr>
            <a:r>
              <a:rPr b="1" lang="es-CO" sz="3359">
                <a:solidFill>
                  <a:srgbClr val="FFFFFF"/>
                </a:solidFill>
              </a:rPr>
              <a:t>Políticas Públicas</a:t>
            </a:r>
            <a:endParaRPr b="1" sz="3359">
              <a:solidFill>
                <a:srgbClr val="FFFFFF"/>
              </a:solidFill>
            </a:endParaRPr>
          </a:p>
        </p:txBody>
      </p:sp>
      <p:sp>
        <p:nvSpPr>
          <p:cNvPr id="443" name="Google Shape;443;p83"/>
          <p:cNvSpPr txBox="1"/>
          <p:nvPr/>
        </p:nvSpPr>
        <p:spPr>
          <a:xfrm>
            <a:off x="3064261" y="1349261"/>
            <a:ext cx="5835905" cy="406253"/>
          </a:xfrm>
          <a:prstGeom prst="rect">
            <a:avLst/>
          </a:prstGeom>
          <a:noFill/>
          <a:ln>
            <a:noFill/>
          </a:ln>
        </p:spPr>
        <p:txBody>
          <a:bodyPr anchorCtr="0" anchor="t" bIns="54850" lIns="54850" spcFirstLastPara="1" rIns="54850" wrap="square" tIns="54850">
            <a:noAutofit/>
          </a:bodyPr>
          <a:lstStyle/>
          <a:p>
            <a:pPr indent="0" lvl="0" marL="0" marR="0" rtl="0" algn="ctr">
              <a:spcBef>
                <a:spcPts val="0"/>
              </a:spcBef>
              <a:spcAft>
                <a:spcPts val="0"/>
              </a:spcAft>
              <a:buNone/>
            </a:pPr>
            <a:r>
              <a:rPr b="0" i="0" lang="es-CO" sz="1920" u="none" cap="none" strike="noStrike">
                <a:solidFill>
                  <a:srgbClr val="004080"/>
                </a:solidFill>
                <a:latin typeface="Arial"/>
                <a:ea typeface="Arial"/>
                <a:cs typeface="Arial"/>
                <a:sym typeface="Arial"/>
              </a:rPr>
              <a:t> </a:t>
            </a:r>
            <a:endParaRPr/>
          </a:p>
        </p:txBody>
      </p:sp>
      <p:grpSp>
        <p:nvGrpSpPr>
          <p:cNvPr id="444" name="Google Shape;444;p83"/>
          <p:cNvGrpSpPr/>
          <p:nvPr/>
        </p:nvGrpSpPr>
        <p:grpSpPr>
          <a:xfrm>
            <a:off x="5213498" y="1509027"/>
            <a:ext cx="6708024" cy="756005"/>
            <a:chOff x="479051" y="0"/>
            <a:chExt cx="6708024" cy="756005"/>
          </a:xfrm>
        </p:grpSpPr>
        <p:sp>
          <p:nvSpPr>
            <p:cNvPr id="445" name="Google Shape;445;p83"/>
            <p:cNvSpPr/>
            <p:nvPr/>
          </p:nvSpPr>
          <p:spPr>
            <a:xfrm>
              <a:off x="479051" y="0"/>
              <a:ext cx="6708024" cy="756005"/>
            </a:xfrm>
            <a:prstGeom prst="roundRect">
              <a:avLst>
                <a:gd fmla="val 16667" name="adj"/>
              </a:avLst>
            </a:prstGeom>
            <a:solidFill>
              <a:srgbClr val="0BAE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83"/>
            <p:cNvSpPr txBox="1"/>
            <p:nvPr/>
          </p:nvSpPr>
          <p:spPr>
            <a:xfrm>
              <a:off x="515956" y="36905"/>
              <a:ext cx="6634214" cy="68219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0" i="0" lang="es-CO" sz="2400" u="none" cap="none" strike="noStrike">
                  <a:solidFill>
                    <a:srgbClr val="FFFFFF"/>
                  </a:solidFill>
                  <a:latin typeface="Arial"/>
                  <a:ea typeface="Arial"/>
                  <a:cs typeface="Arial"/>
                  <a:sym typeface="Arial"/>
                </a:rPr>
                <a:t>Seguridad Alimentaria y Nutricional</a:t>
              </a:r>
              <a:endParaRPr/>
            </a:p>
          </p:txBody>
        </p:sp>
      </p:grpSp>
      <p:sp>
        <p:nvSpPr>
          <p:cNvPr id="447" name="Google Shape;447;p83"/>
          <p:cNvSpPr txBox="1"/>
          <p:nvPr/>
        </p:nvSpPr>
        <p:spPr>
          <a:xfrm>
            <a:off x="6990180" y="2776031"/>
            <a:ext cx="4847143" cy="2677654"/>
          </a:xfrm>
          <a:prstGeom prst="rect">
            <a:avLst/>
          </a:prstGeom>
          <a:noFill/>
          <a:ln>
            <a:noFill/>
          </a:ln>
        </p:spPr>
        <p:txBody>
          <a:bodyPr anchorCtr="0" anchor="t" bIns="45700" lIns="45700" spcFirstLastPara="1" rIns="45700" wrap="square" tIns="45700">
            <a:noAutofit/>
          </a:bodyPr>
          <a:lstStyle/>
          <a:p>
            <a:pPr indent="-285750" lvl="0" marL="285750" marR="0" rtl="0" algn="l">
              <a:lnSpc>
                <a:spcPct val="100000"/>
              </a:lnSpc>
              <a:spcBef>
                <a:spcPts val="0"/>
              </a:spcBef>
              <a:spcAft>
                <a:spcPts val="0"/>
              </a:spcAft>
              <a:buClr>
                <a:srgbClr val="004080"/>
              </a:buClr>
              <a:buSzPts val="2400"/>
              <a:buFont typeface="Noto Sans Symbols"/>
              <a:buChar char="⮚"/>
            </a:pPr>
            <a:r>
              <a:rPr b="0" i="0" lang="es-CO" sz="2400" u="none" cap="none" strike="noStrike">
                <a:solidFill>
                  <a:srgbClr val="004080"/>
                </a:solidFill>
                <a:latin typeface="Arial"/>
                <a:ea typeface="Arial"/>
                <a:cs typeface="Arial"/>
                <a:sym typeface="Arial"/>
              </a:rPr>
              <a:t>Se realizó sesión de preCONPES el día 6 de noviembre de 2019. </a:t>
            </a:r>
            <a:endParaRPr/>
          </a:p>
          <a:p>
            <a:pPr indent="-133350" lvl="0" marL="285750" marR="0" rtl="0" algn="l">
              <a:lnSpc>
                <a:spcPct val="100000"/>
              </a:lnSpc>
              <a:spcBef>
                <a:spcPts val="0"/>
              </a:spcBef>
              <a:spcAft>
                <a:spcPts val="0"/>
              </a:spcAft>
              <a:buClr>
                <a:schemeClr val="lt1"/>
              </a:buClr>
              <a:buSzPts val="2400"/>
              <a:buFont typeface="Noto Sans Symbols"/>
              <a:buNone/>
            </a:pPr>
            <a:r>
              <a:t/>
            </a:r>
            <a:endParaRPr b="0" i="0" sz="2400" u="none" cap="none" strike="noStrike">
              <a:solidFill>
                <a:srgbClr val="004080"/>
              </a:solidFill>
              <a:latin typeface="Arial"/>
              <a:ea typeface="Arial"/>
              <a:cs typeface="Arial"/>
              <a:sym typeface="Arial"/>
            </a:endParaRPr>
          </a:p>
          <a:p>
            <a:pPr indent="-285750" lvl="0" marL="285750" marR="0" rtl="0" algn="l">
              <a:lnSpc>
                <a:spcPct val="100000"/>
              </a:lnSpc>
              <a:spcBef>
                <a:spcPts val="0"/>
              </a:spcBef>
              <a:spcAft>
                <a:spcPts val="0"/>
              </a:spcAft>
              <a:buClr>
                <a:srgbClr val="004080"/>
              </a:buClr>
              <a:buSzPts val="2400"/>
              <a:buFont typeface="Noto Sans Symbols"/>
              <a:buChar char="⮚"/>
            </a:pPr>
            <a:r>
              <a:rPr b="0" i="0" lang="es-CO" sz="2400" u="none" cap="none" strike="noStrike">
                <a:solidFill>
                  <a:srgbClr val="004080"/>
                </a:solidFill>
                <a:latin typeface="Arial"/>
                <a:ea typeface="Arial"/>
                <a:cs typeface="Arial"/>
                <a:sym typeface="Arial"/>
              </a:rPr>
              <a:t>Nos encontramos a la espera de las observaciones las entidades participantes del preCONPES</a:t>
            </a:r>
            <a:endParaRPr b="0" i="0" sz="2400" u="none" cap="none" strike="noStrike">
              <a:solidFill>
                <a:srgbClr val="00408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84"/>
          <p:cNvSpPr txBox="1"/>
          <p:nvPr>
            <p:ph type="title"/>
          </p:nvPr>
        </p:nvSpPr>
        <p:spPr>
          <a:xfrm>
            <a:off x="660617" y="457202"/>
            <a:ext cx="9875520" cy="11430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alibri"/>
              <a:buNone/>
            </a:pPr>
            <a:r>
              <a:rPr b="1" lang="es-CO" sz="3600">
                <a:solidFill>
                  <a:srgbClr val="FFFFFF"/>
                </a:solidFill>
              </a:rPr>
              <a:t>Políticas Públicas</a:t>
            </a:r>
            <a:endParaRPr b="1" sz="3600">
              <a:solidFill>
                <a:srgbClr val="FFFFFF"/>
              </a:solidFill>
            </a:endParaRPr>
          </a:p>
        </p:txBody>
      </p:sp>
      <p:sp>
        <p:nvSpPr>
          <p:cNvPr id="453" name="Google Shape;453;p84"/>
          <p:cNvSpPr txBox="1"/>
          <p:nvPr/>
        </p:nvSpPr>
        <p:spPr>
          <a:xfrm>
            <a:off x="3064261" y="1349261"/>
            <a:ext cx="5835905" cy="406253"/>
          </a:xfrm>
          <a:prstGeom prst="rect">
            <a:avLst/>
          </a:prstGeom>
          <a:noFill/>
          <a:ln>
            <a:noFill/>
          </a:ln>
        </p:spPr>
        <p:txBody>
          <a:bodyPr anchorCtr="0" anchor="t" bIns="54850" lIns="54850" spcFirstLastPara="1" rIns="54850" wrap="square" tIns="54850">
            <a:noAutofit/>
          </a:bodyPr>
          <a:lstStyle/>
          <a:p>
            <a:pPr indent="0" lvl="0" marL="0" marR="0" rtl="0" algn="ctr">
              <a:spcBef>
                <a:spcPts val="0"/>
              </a:spcBef>
              <a:spcAft>
                <a:spcPts val="0"/>
              </a:spcAft>
              <a:buNone/>
            </a:pPr>
            <a:r>
              <a:rPr b="0" i="0" lang="es-CO" sz="1920" u="none" cap="none" strike="noStrike">
                <a:solidFill>
                  <a:schemeClr val="dk1"/>
                </a:solidFill>
                <a:latin typeface="Calibri"/>
                <a:ea typeface="Calibri"/>
                <a:cs typeface="Calibri"/>
                <a:sym typeface="Calibri"/>
              </a:rPr>
              <a:t> </a:t>
            </a:r>
            <a:endParaRPr/>
          </a:p>
        </p:txBody>
      </p:sp>
      <p:grpSp>
        <p:nvGrpSpPr>
          <p:cNvPr id="454" name="Google Shape;454;p84"/>
          <p:cNvGrpSpPr/>
          <p:nvPr/>
        </p:nvGrpSpPr>
        <p:grpSpPr>
          <a:xfrm>
            <a:off x="9071024" y="435132"/>
            <a:ext cx="2785921" cy="756745"/>
            <a:chOff x="1397290" y="0"/>
            <a:chExt cx="2785921" cy="756745"/>
          </a:xfrm>
        </p:grpSpPr>
        <p:sp>
          <p:nvSpPr>
            <p:cNvPr id="455" name="Google Shape;455;p84"/>
            <p:cNvSpPr/>
            <p:nvPr/>
          </p:nvSpPr>
          <p:spPr>
            <a:xfrm>
              <a:off x="1397290" y="0"/>
              <a:ext cx="2785921" cy="756745"/>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4"/>
            <p:cNvSpPr txBox="1"/>
            <p:nvPr/>
          </p:nvSpPr>
          <p:spPr>
            <a:xfrm>
              <a:off x="1434231" y="36941"/>
              <a:ext cx="2712039" cy="682863"/>
            </a:xfrm>
            <a:prstGeom prst="rect">
              <a:avLst/>
            </a:prstGeom>
            <a:noFill/>
            <a:ln>
              <a:noFill/>
            </a:ln>
          </p:spPr>
          <p:txBody>
            <a:bodyPr anchorCtr="0" anchor="ctr" bIns="72375" lIns="144775" spcFirstLastPara="1" rIns="144775" wrap="square" tIns="72375">
              <a:noAutofit/>
            </a:bodyPr>
            <a:lstStyle/>
            <a:p>
              <a:pPr indent="0" lvl="0" marL="0" marR="0" rtl="0" algn="ctr">
                <a:lnSpc>
                  <a:spcPct val="90000"/>
                </a:lnSpc>
                <a:spcBef>
                  <a:spcPts val="0"/>
                </a:spcBef>
                <a:spcAft>
                  <a:spcPts val="0"/>
                </a:spcAft>
                <a:buNone/>
              </a:pPr>
              <a:r>
                <a:rPr b="0" i="0" lang="es-CO" sz="3800" u="none" cap="none" strike="noStrike">
                  <a:solidFill>
                    <a:srgbClr val="FFFFFF"/>
                  </a:solidFill>
                  <a:latin typeface="Calibri"/>
                  <a:ea typeface="Calibri"/>
                  <a:cs typeface="Calibri"/>
                  <a:sym typeface="Calibri"/>
                </a:rPr>
                <a:t>Turismo</a:t>
              </a:r>
              <a:endParaRPr b="0" i="0" sz="3800" u="none" cap="none" strike="noStrike">
                <a:solidFill>
                  <a:srgbClr val="FFFFFF"/>
                </a:solidFill>
                <a:latin typeface="Calibri"/>
                <a:ea typeface="Calibri"/>
                <a:cs typeface="Calibri"/>
                <a:sym typeface="Calibri"/>
              </a:endParaRPr>
            </a:p>
          </p:txBody>
        </p:sp>
      </p:grpSp>
      <p:grpSp>
        <p:nvGrpSpPr>
          <p:cNvPr id="457" name="Google Shape;457;p84"/>
          <p:cNvGrpSpPr/>
          <p:nvPr/>
        </p:nvGrpSpPr>
        <p:grpSpPr>
          <a:xfrm>
            <a:off x="762180" y="1349261"/>
            <a:ext cx="6149340" cy="5119389"/>
            <a:chOff x="0" y="0"/>
            <a:chExt cx="6149340" cy="5119389"/>
          </a:xfrm>
        </p:grpSpPr>
        <p:sp>
          <p:nvSpPr>
            <p:cNvPr id="458" name="Google Shape;458;p84"/>
            <p:cNvSpPr/>
            <p:nvPr/>
          </p:nvSpPr>
          <p:spPr>
            <a:xfrm>
              <a:off x="0" y="885789"/>
              <a:ext cx="6149340" cy="15120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4"/>
            <p:cNvSpPr/>
            <p:nvPr/>
          </p:nvSpPr>
          <p:spPr>
            <a:xfrm>
              <a:off x="308048" y="0"/>
              <a:ext cx="5239784" cy="17712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4"/>
            <p:cNvSpPr txBox="1"/>
            <p:nvPr/>
          </p:nvSpPr>
          <p:spPr>
            <a:xfrm>
              <a:off x="394511" y="86463"/>
              <a:ext cx="5066858" cy="1598274"/>
            </a:xfrm>
            <a:prstGeom prst="rect">
              <a:avLst/>
            </a:prstGeom>
            <a:noFill/>
            <a:ln>
              <a:noFill/>
            </a:ln>
          </p:spPr>
          <p:txBody>
            <a:bodyPr anchorCtr="0" anchor="ctr" bIns="0" lIns="162700" spcFirstLastPara="1" rIns="162700" wrap="square" tIns="0">
              <a:noAutofit/>
            </a:bodyPr>
            <a:lstStyle/>
            <a:p>
              <a:pPr indent="0" lvl="0" marL="0" marR="0" rtl="0" algn="just">
                <a:lnSpc>
                  <a:spcPct val="90000"/>
                </a:lnSpc>
                <a:spcBef>
                  <a:spcPts val="0"/>
                </a:spcBef>
                <a:spcAft>
                  <a:spcPts val="0"/>
                </a:spcAft>
                <a:buNone/>
              </a:pPr>
              <a:r>
                <a:rPr b="0" i="0" lang="es-CO" sz="2400" u="none" cap="none" strike="noStrike">
                  <a:solidFill>
                    <a:srgbClr val="FFFFFF"/>
                  </a:solidFill>
                  <a:latin typeface="Arial"/>
                  <a:ea typeface="Arial"/>
                  <a:cs typeface="Arial"/>
                  <a:sym typeface="Arial"/>
                </a:rPr>
                <a:t>Se están terminando los ajustes solicitados y se radicará el día martes 12 de noviembre.</a:t>
              </a:r>
              <a:endParaRPr b="0" i="0" sz="2400" u="none" cap="none" strike="noStrike">
                <a:solidFill>
                  <a:srgbClr val="FFFFFF"/>
                </a:solidFill>
                <a:latin typeface="Arial"/>
                <a:ea typeface="Arial"/>
                <a:cs typeface="Arial"/>
                <a:sym typeface="Arial"/>
              </a:endParaRPr>
            </a:p>
          </p:txBody>
        </p:sp>
        <p:sp>
          <p:nvSpPr>
            <p:cNvPr id="461" name="Google Shape;461;p84"/>
            <p:cNvSpPr/>
            <p:nvPr/>
          </p:nvSpPr>
          <p:spPr>
            <a:xfrm>
              <a:off x="0" y="3607389"/>
              <a:ext cx="6149340" cy="15120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4"/>
            <p:cNvSpPr/>
            <p:nvPr/>
          </p:nvSpPr>
          <p:spPr>
            <a:xfrm>
              <a:off x="268403" y="2721789"/>
              <a:ext cx="5274393" cy="17712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4"/>
            <p:cNvSpPr txBox="1"/>
            <p:nvPr/>
          </p:nvSpPr>
          <p:spPr>
            <a:xfrm>
              <a:off x="354866" y="2808252"/>
              <a:ext cx="5101467" cy="1598274"/>
            </a:xfrm>
            <a:prstGeom prst="rect">
              <a:avLst/>
            </a:prstGeom>
            <a:noFill/>
            <a:ln>
              <a:noFill/>
            </a:ln>
          </p:spPr>
          <p:txBody>
            <a:bodyPr anchorCtr="0" anchor="ctr" bIns="0" lIns="162700" spcFirstLastPara="1" rIns="162700" wrap="square" tIns="0">
              <a:noAutofit/>
            </a:bodyPr>
            <a:lstStyle/>
            <a:p>
              <a:pPr indent="0" lvl="0" marL="0" marR="0" rtl="0" algn="just">
                <a:lnSpc>
                  <a:spcPct val="90000"/>
                </a:lnSpc>
                <a:spcBef>
                  <a:spcPts val="0"/>
                </a:spcBef>
                <a:spcAft>
                  <a:spcPts val="0"/>
                </a:spcAft>
                <a:buNone/>
              </a:pPr>
              <a:r>
                <a:rPr b="0" i="0" lang="es-CO" sz="2400" u="none" cap="none" strike="noStrike">
                  <a:solidFill>
                    <a:srgbClr val="FFFFFF"/>
                  </a:solidFill>
                  <a:latin typeface="Arial"/>
                  <a:ea typeface="Arial"/>
                  <a:cs typeface="Arial"/>
                  <a:sym typeface="Arial"/>
                </a:rPr>
                <a:t>Una vez aprobado se radicará el plan de acción (concertado con las entidades).</a:t>
              </a:r>
              <a:endParaRPr b="0" i="0" sz="2400" u="none" cap="none" strike="noStrike">
                <a:solidFill>
                  <a:srgbClr val="FFFFFF"/>
                </a:solidFill>
                <a:latin typeface="Arial"/>
                <a:ea typeface="Arial"/>
                <a:cs typeface="Arial"/>
                <a:sym typeface="Arial"/>
              </a:endParaRPr>
            </a:p>
          </p:txBody>
        </p:sp>
      </p:grpSp>
      <p:pic>
        <p:nvPicPr>
          <p:cNvPr id="464" name="Google Shape;464;p84"/>
          <p:cNvPicPr preferRelativeResize="0"/>
          <p:nvPr/>
        </p:nvPicPr>
        <p:blipFill rotWithShape="1">
          <a:blip r:embed="rId3">
            <a:alphaModFix/>
          </a:blip>
          <a:srcRect b="0" l="0" r="0" t="0"/>
          <a:stretch/>
        </p:blipFill>
        <p:spPr>
          <a:xfrm>
            <a:off x="7013083" y="4410243"/>
            <a:ext cx="2893097" cy="2255711"/>
          </a:xfrm>
          <a:prstGeom prst="rect">
            <a:avLst/>
          </a:prstGeom>
          <a:noFill/>
          <a:ln>
            <a:noFill/>
          </a:ln>
        </p:spPr>
      </p:pic>
      <p:pic>
        <p:nvPicPr>
          <p:cNvPr id="465" name="Google Shape;465;p84"/>
          <p:cNvPicPr preferRelativeResize="0"/>
          <p:nvPr/>
        </p:nvPicPr>
        <p:blipFill rotWithShape="1">
          <a:blip r:embed="rId4">
            <a:alphaModFix/>
          </a:blip>
          <a:srcRect b="0" l="0" r="0" t="0"/>
          <a:stretch/>
        </p:blipFill>
        <p:spPr>
          <a:xfrm>
            <a:off x="7013083" y="2842148"/>
            <a:ext cx="4879647" cy="1568095"/>
          </a:xfrm>
          <a:prstGeom prst="rect">
            <a:avLst/>
          </a:prstGeom>
          <a:noFill/>
          <a:ln>
            <a:noFill/>
          </a:ln>
        </p:spPr>
      </p:pic>
      <p:pic>
        <p:nvPicPr>
          <p:cNvPr id="466" name="Google Shape;466;p84"/>
          <p:cNvPicPr preferRelativeResize="0"/>
          <p:nvPr/>
        </p:nvPicPr>
        <p:blipFill rotWithShape="1">
          <a:blip r:embed="rId5">
            <a:alphaModFix/>
          </a:blip>
          <a:srcRect b="0" l="0" r="0" t="0"/>
          <a:stretch/>
        </p:blipFill>
        <p:spPr>
          <a:xfrm>
            <a:off x="9035230" y="1241948"/>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85"/>
          <p:cNvSpPr txBox="1"/>
          <p:nvPr>
            <p:ph type="title"/>
          </p:nvPr>
        </p:nvSpPr>
        <p:spPr>
          <a:xfrm>
            <a:off x="660617" y="457202"/>
            <a:ext cx="9875520" cy="11430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359"/>
              <a:buFont typeface="Calibri"/>
              <a:buNone/>
            </a:pPr>
            <a:r>
              <a:rPr b="1" lang="es-CO" sz="3359">
                <a:solidFill>
                  <a:srgbClr val="FFFFFF"/>
                </a:solidFill>
              </a:rPr>
              <a:t>Políticas Públicas (en ejecución)</a:t>
            </a:r>
            <a:endParaRPr b="1" sz="3359">
              <a:solidFill>
                <a:srgbClr val="FFFFFF"/>
              </a:solidFill>
            </a:endParaRPr>
          </a:p>
        </p:txBody>
      </p:sp>
      <p:sp>
        <p:nvSpPr>
          <p:cNvPr id="472" name="Google Shape;472;p85"/>
          <p:cNvSpPr txBox="1"/>
          <p:nvPr/>
        </p:nvSpPr>
        <p:spPr>
          <a:xfrm>
            <a:off x="3064261" y="1349261"/>
            <a:ext cx="5835905" cy="406253"/>
          </a:xfrm>
          <a:prstGeom prst="rect">
            <a:avLst/>
          </a:prstGeom>
          <a:noFill/>
          <a:ln>
            <a:noFill/>
          </a:ln>
        </p:spPr>
        <p:txBody>
          <a:bodyPr anchorCtr="0" anchor="t" bIns="54850" lIns="54850" spcFirstLastPara="1" rIns="54850" wrap="square" tIns="54850">
            <a:noAutofit/>
          </a:bodyPr>
          <a:lstStyle/>
          <a:p>
            <a:pPr indent="0" lvl="0" marL="0" marR="0" rtl="0" algn="ctr">
              <a:spcBef>
                <a:spcPts val="0"/>
              </a:spcBef>
              <a:spcAft>
                <a:spcPts val="0"/>
              </a:spcAft>
              <a:buNone/>
            </a:pPr>
            <a:r>
              <a:rPr b="0" i="0" lang="es-CO" sz="1920" u="none" cap="none" strike="noStrike">
                <a:solidFill>
                  <a:schemeClr val="dk1"/>
                </a:solidFill>
                <a:latin typeface="Calibri"/>
                <a:ea typeface="Calibri"/>
                <a:cs typeface="Calibri"/>
                <a:sym typeface="Calibri"/>
              </a:rPr>
              <a:t> </a:t>
            </a:r>
            <a:endParaRPr/>
          </a:p>
        </p:txBody>
      </p:sp>
      <p:grpSp>
        <p:nvGrpSpPr>
          <p:cNvPr id="473" name="Google Shape;473;p85"/>
          <p:cNvGrpSpPr/>
          <p:nvPr/>
        </p:nvGrpSpPr>
        <p:grpSpPr>
          <a:xfrm>
            <a:off x="8376996" y="435132"/>
            <a:ext cx="2785921" cy="756745"/>
            <a:chOff x="703262" y="0"/>
            <a:chExt cx="2785921" cy="756745"/>
          </a:xfrm>
        </p:grpSpPr>
        <p:sp>
          <p:nvSpPr>
            <p:cNvPr id="474" name="Google Shape;474;p85"/>
            <p:cNvSpPr/>
            <p:nvPr/>
          </p:nvSpPr>
          <p:spPr>
            <a:xfrm>
              <a:off x="703262" y="0"/>
              <a:ext cx="2785921" cy="756745"/>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5"/>
            <p:cNvSpPr txBox="1"/>
            <p:nvPr/>
          </p:nvSpPr>
          <p:spPr>
            <a:xfrm>
              <a:off x="740203" y="36941"/>
              <a:ext cx="2712039" cy="682863"/>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None/>
              </a:pPr>
              <a:r>
                <a:rPr b="0" i="0" lang="es-CO" sz="1600" u="none" cap="none" strike="noStrike">
                  <a:solidFill>
                    <a:srgbClr val="FFFFFF"/>
                  </a:solidFill>
                  <a:latin typeface="Calibri"/>
                  <a:ea typeface="Calibri"/>
                  <a:cs typeface="Calibri"/>
                  <a:sym typeface="Calibri"/>
                </a:rPr>
                <a:t>Productividad, Competitividad y Desarrollo Socioeconómico</a:t>
              </a:r>
              <a:endParaRPr/>
            </a:p>
          </p:txBody>
        </p:sp>
      </p:grpSp>
      <p:grpSp>
        <p:nvGrpSpPr>
          <p:cNvPr id="476" name="Google Shape;476;p85"/>
          <p:cNvGrpSpPr/>
          <p:nvPr/>
        </p:nvGrpSpPr>
        <p:grpSpPr>
          <a:xfrm>
            <a:off x="762180" y="1349450"/>
            <a:ext cx="6149340" cy="5119200"/>
            <a:chOff x="0" y="189"/>
            <a:chExt cx="6149340" cy="5119200"/>
          </a:xfrm>
        </p:grpSpPr>
        <p:sp>
          <p:nvSpPr>
            <p:cNvPr id="477" name="Google Shape;477;p85"/>
            <p:cNvSpPr/>
            <p:nvPr/>
          </p:nvSpPr>
          <p:spPr>
            <a:xfrm>
              <a:off x="0" y="885789"/>
              <a:ext cx="6149340" cy="15120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5"/>
            <p:cNvSpPr/>
            <p:nvPr/>
          </p:nvSpPr>
          <p:spPr>
            <a:xfrm>
              <a:off x="307467" y="189"/>
              <a:ext cx="5457508" cy="17712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5"/>
            <p:cNvSpPr txBox="1"/>
            <p:nvPr/>
          </p:nvSpPr>
          <p:spPr>
            <a:xfrm>
              <a:off x="393930" y="86652"/>
              <a:ext cx="5284582" cy="1598274"/>
            </a:xfrm>
            <a:prstGeom prst="rect">
              <a:avLst/>
            </a:prstGeom>
            <a:noFill/>
            <a:ln>
              <a:noFill/>
            </a:ln>
          </p:spPr>
          <p:txBody>
            <a:bodyPr anchorCtr="0" anchor="ctr" bIns="0" lIns="162700" spcFirstLastPara="1" rIns="162700" wrap="square" tIns="0">
              <a:noAutofit/>
            </a:bodyPr>
            <a:lstStyle/>
            <a:p>
              <a:pPr indent="0" lvl="0" marL="0" marR="0" rtl="0" algn="just">
                <a:lnSpc>
                  <a:spcPct val="90000"/>
                </a:lnSpc>
                <a:spcBef>
                  <a:spcPts val="0"/>
                </a:spcBef>
                <a:spcAft>
                  <a:spcPts val="0"/>
                </a:spcAft>
                <a:buNone/>
              </a:pPr>
              <a:r>
                <a:rPr b="0" i="0" lang="es-CO" sz="2400" u="none" cap="none" strike="noStrike">
                  <a:solidFill>
                    <a:srgbClr val="FFFFFF"/>
                  </a:solidFill>
                  <a:latin typeface="Arial"/>
                  <a:ea typeface="Arial"/>
                  <a:cs typeface="Arial"/>
                  <a:sym typeface="Arial"/>
                </a:rPr>
                <a:t>Se radicó el documento y plan de acción, del cual se recibieron observaciones por parte de la SDP</a:t>
              </a:r>
              <a:endParaRPr b="0" i="0" sz="2400" u="none" cap="none" strike="noStrike">
                <a:solidFill>
                  <a:srgbClr val="FFFFFF"/>
                </a:solidFill>
                <a:latin typeface="Arial"/>
                <a:ea typeface="Arial"/>
                <a:cs typeface="Arial"/>
                <a:sym typeface="Arial"/>
              </a:endParaRPr>
            </a:p>
          </p:txBody>
        </p:sp>
        <p:sp>
          <p:nvSpPr>
            <p:cNvPr id="480" name="Google Shape;480;p85"/>
            <p:cNvSpPr/>
            <p:nvPr/>
          </p:nvSpPr>
          <p:spPr>
            <a:xfrm>
              <a:off x="0" y="3607389"/>
              <a:ext cx="6149340" cy="15120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5"/>
            <p:cNvSpPr/>
            <p:nvPr/>
          </p:nvSpPr>
          <p:spPr>
            <a:xfrm>
              <a:off x="268403" y="2721789"/>
              <a:ext cx="5346580" cy="17712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5"/>
            <p:cNvSpPr txBox="1"/>
            <p:nvPr/>
          </p:nvSpPr>
          <p:spPr>
            <a:xfrm>
              <a:off x="354866" y="2808252"/>
              <a:ext cx="5173654" cy="1598274"/>
            </a:xfrm>
            <a:prstGeom prst="rect">
              <a:avLst/>
            </a:prstGeom>
            <a:noFill/>
            <a:ln>
              <a:noFill/>
            </a:ln>
          </p:spPr>
          <p:txBody>
            <a:bodyPr anchorCtr="0" anchor="ctr" bIns="0" lIns="162700" spcFirstLastPara="1" rIns="162700" wrap="square" tIns="0">
              <a:noAutofit/>
            </a:bodyPr>
            <a:lstStyle/>
            <a:p>
              <a:pPr indent="0" lvl="0" marL="0" marR="0" rtl="0" algn="just">
                <a:lnSpc>
                  <a:spcPct val="90000"/>
                </a:lnSpc>
                <a:spcBef>
                  <a:spcPts val="0"/>
                </a:spcBef>
                <a:spcAft>
                  <a:spcPts val="0"/>
                </a:spcAft>
                <a:buNone/>
              </a:pPr>
              <a:r>
                <a:rPr b="0" i="0" lang="es-CO" sz="2400" u="none" cap="none" strike="noStrike">
                  <a:solidFill>
                    <a:srgbClr val="FFFFFF"/>
                  </a:solidFill>
                  <a:latin typeface="Arial"/>
                  <a:ea typeface="Arial"/>
                  <a:cs typeface="Arial"/>
                  <a:sym typeface="Arial"/>
                </a:rPr>
                <a:t>Se han recibido comentarios en mesas de trabajo con CONFIS-SDP adicionales, para los dos documentos, sobre las que se están trabajando.</a:t>
              </a:r>
              <a:endParaRPr b="0" i="0" sz="2400" u="none" cap="none" strike="noStrike">
                <a:solidFill>
                  <a:srgbClr val="FFFFFF"/>
                </a:solidFill>
                <a:latin typeface="Arial"/>
                <a:ea typeface="Arial"/>
                <a:cs typeface="Arial"/>
                <a:sym typeface="Arial"/>
              </a:endParaRPr>
            </a:p>
          </p:txBody>
        </p:sp>
      </p:grpSp>
      <p:pic>
        <p:nvPicPr>
          <p:cNvPr id="483" name="Google Shape;483;p85"/>
          <p:cNvPicPr preferRelativeResize="0"/>
          <p:nvPr/>
        </p:nvPicPr>
        <p:blipFill rotWithShape="1">
          <a:blip r:embed="rId3">
            <a:alphaModFix/>
          </a:blip>
          <a:srcRect b="0" l="0" r="0" t="0"/>
          <a:stretch/>
        </p:blipFill>
        <p:spPr>
          <a:xfrm>
            <a:off x="7039111" y="2125713"/>
            <a:ext cx="4260768" cy="25185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86"/>
          <p:cNvSpPr txBox="1"/>
          <p:nvPr>
            <p:ph type="title"/>
          </p:nvPr>
        </p:nvSpPr>
        <p:spPr>
          <a:xfrm>
            <a:off x="698915" y="409387"/>
            <a:ext cx="9875520" cy="11430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359"/>
              <a:buFont typeface="Calibri"/>
              <a:buNone/>
            </a:pPr>
            <a:r>
              <a:rPr b="1" lang="es-CO" sz="3359">
                <a:solidFill>
                  <a:srgbClr val="FFFFFF"/>
                </a:solidFill>
              </a:rPr>
              <a:t>Políticas Públicas (en ejecución)</a:t>
            </a:r>
            <a:endParaRPr b="1" sz="3359">
              <a:solidFill>
                <a:srgbClr val="FFFFFF"/>
              </a:solidFill>
            </a:endParaRPr>
          </a:p>
        </p:txBody>
      </p:sp>
      <p:grpSp>
        <p:nvGrpSpPr>
          <p:cNvPr id="489" name="Google Shape;489;p86"/>
          <p:cNvGrpSpPr/>
          <p:nvPr/>
        </p:nvGrpSpPr>
        <p:grpSpPr>
          <a:xfrm>
            <a:off x="8376996" y="435501"/>
            <a:ext cx="2785921" cy="756005"/>
            <a:chOff x="703262" y="369"/>
            <a:chExt cx="2785921" cy="756005"/>
          </a:xfrm>
        </p:grpSpPr>
        <p:sp>
          <p:nvSpPr>
            <p:cNvPr id="490" name="Google Shape;490;p86"/>
            <p:cNvSpPr/>
            <p:nvPr/>
          </p:nvSpPr>
          <p:spPr>
            <a:xfrm>
              <a:off x="703262" y="369"/>
              <a:ext cx="2785921" cy="756005"/>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6"/>
            <p:cNvSpPr txBox="1"/>
            <p:nvPr/>
          </p:nvSpPr>
          <p:spPr>
            <a:xfrm>
              <a:off x="740167" y="37274"/>
              <a:ext cx="2712111" cy="682195"/>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None/>
              </a:pPr>
              <a:r>
                <a:rPr b="0" i="0" lang="es-CO" sz="2000" u="none" cap="none" strike="noStrike">
                  <a:solidFill>
                    <a:srgbClr val="FFFFFF"/>
                  </a:solidFill>
                  <a:latin typeface="Calibri"/>
                  <a:ea typeface="Calibri"/>
                  <a:cs typeface="Calibri"/>
                  <a:sym typeface="Calibri"/>
                </a:rPr>
                <a:t>Trabajo Decente y Digno</a:t>
              </a:r>
              <a:endParaRPr b="0" i="0" sz="2000" u="none" cap="none" strike="noStrike">
                <a:solidFill>
                  <a:srgbClr val="FFFFFF"/>
                </a:solidFill>
                <a:latin typeface="Calibri"/>
                <a:ea typeface="Calibri"/>
                <a:cs typeface="Calibri"/>
                <a:sym typeface="Calibri"/>
              </a:endParaRPr>
            </a:p>
          </p:txBody>
        </p:sp>
      </p:grpSp>
      <p:grpSp>
        <p:nvGrpSpPr>
          <p:cNvPr id="492" name="Google Shape;492;p86"/>
          <p:cNvGrpSpPr/>
          <p:nvPr/>
        </p:nvGrpSpPr>
        <p:grpSpPr>
          <a:xfrm>
            <a:off x="776585" y="2570704"/>
            <a:ext cx="6057900" cy="2597400"/>
            <a:chOff x="0" y="660132"/>
            <a:chExt cx="6057900" cy="2597400"/>
          </a:xfrm>
        </p:grpSpPr>
        <p:sp>
          <p:nvSpPr>
            <p:cNvPr id="493" name="Google Shape;493;p86"/>
            <p:cNvSpPr/>
            <p:nvPr/>
          </p:nvSpPr>
          <p:spPr>
            <a:xfrm>
              <a:off x="0" y="1619532"/>
              <a:ext cx="6057900" cy="16380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6"/>
            <p:cNvSpPr/>
            <p:nvPr/>
          </p:nvSpPr>
          <p:spPr>
            <a:xfrm>
              <a:off x="301416" y="660132"/>
              <a:ext cx="5754532" cy="19188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6"/>
            <p:cNvSpPr txBox="1"/>
            <p:nvPr/>
          </p:nvSpPr>
          <p:spPr>
            <a:xfrm>
              <a:off x="395084" y="753800"/>
              <a:ext cx="5567196" cy="1731464"/>
            </a:xfrm>
            <a:prstGeom prst="rect">
              <a:avLst/>
            </a:prstGeom>
            <a:noFill/>
            <a:ln>
              <a:noFill/>
            </a:ln>
          </p:spPr>
          <p:txBody>
            <a:bodyPr anchorCtr="0" anchor="ctr" bIns="0" lIns="160275" spcFirstLastPara="1" rIns="160275" wrap="square" tIns="0">
              <a:noAutofit/>
            </a:bodyPr>
            <a:lstStyle/>
            <a:p>
              <a:pPr indent="0" lvl="0" marL="0" marR="0" rtl="0" algn="ctr">
                <a:lnSpc>
                  <a:spcPct val="90000"/>
                </a:lnSpc>
                <a:spcBef>
                  <a:spcPts val="0"/>
                </a:spcBef>
                <a:spcAft>
                  <a:spcPts val="0"/>
                </a:spcAft>
                <a:buNone/>
              </a:pPr>
              <a:r>
                <a:rPr b="0" i="0" lang="es-CO" sz="2800" u="none" cap="none" strike="noStrike">
                  <a:solidFill>
                    <a:srgbClr val="FFFFFF"/>
                  </a:solidFill>
                  <a:latin typeface="Arial"/>
                  <a:ea typeface="Arial"/>
                  <a:cs typeface="Arial"/>
                  <a:sym typeface="Arial"/>
                </a:rPr>
                <a:t>Se está n realizando los ajustes finales por parte del área misional.</a:t>
              </a:r>
              <a:endParaRPr/>
            </a:p>
            <a:p>
              <a:pPr indent="0" lvl="0" marL="0" marR="0" rtl="0" algn="l">
                <a:lnSpc>
                  <a:spcPct val="90000"/>
                </a:lnSpc>
                <a:spcBef>
                  <a:spcPts val="980"/>
                </a:spcBef>
                <a:spcAft>
                  <a:spcPts val="0"/>
                </a:spcAft>
                <a:buNone/>
              </a:pPr>
              <a:r>
                <a:rPr b="0" i="0" lang="es-CO" sz="1200" u="none" cap="none" strike="noStrike">
                  <a:solidFill>
                    <a:srgbClr val="FFFFFF"/>
                  </a:solidFill>
                  <a:latin typeface="Arial"/>
                  <a:ea typeface="Arial"/>
                  <a:cs typeface="Arial"/>
                  <a:sym typeface="Arial"/>
                </a:rPr>
                <a:t>Responsable: Sub. De Empleo y formación</a:t>
              </a:r>
              <a:endParaRPr/>
            </a:p>
          </p:txBody>
        </p:sp>
      </p:grpSp>
      <p:pic>
        <p:nvPicPr>
          <p:cNvPr id="496" name="Google Shape;496;p86"/>
          <p:cNvPicPr preferRelativeResize="0"/>
          <p:nvPr/>
        </p:nvPicPr>
        <p:blipFill rotWithShape="1">
          <a:blip r:embed="rId3">
            <a:alphaModFix/>
          </a:blip>
          <a:srcRect b="0" l="0" r="0" t="0"/>
          <a:stretch/>
        </p:blipFill>
        <p:spPr>
          <a:xfrm>
            <a:off x="8086964" y="1961127"/>
            <a:ext cx="2500229" cy="1103998"/>
          </a:xfrm>
          <a:prstGeom prst="rect">
            <a:avLst/>
          </a:prstGeom>
          <a:noFill/>
          <a:ln>
            <a:noFill/>
          </a:ln>
        </p:spPr>
      </p:pic>
      <p:pic>
        <p:nvPicPr>
          <p:cNvPr id="497" name="Google Shape;497;p86"/>
          <p:cNvPicPr preferRelativeResize="0"/>
          <p:nvPr/>
        </p:nvPicPr>
        <p:blipFill rotWithShape="1">
          <a:blip r:embed="rId4">
            <a:alphaModFix/>
          </a:blip>
          <a:srcRect b="0" l="0" r="0" t="0"/>
          <a:stretch/>
        </p:blipFill>
        <p:spPr>
          <a:xfrm>
            <a:off x="7673734" y="3322397"/>
            <a:ext cx="3530663" cy="235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87"/>
          <p:cNvSpPr/>
          <p:nvPr/>
        </p:nvSpPr>
        <p:spPr>
          <a:xfrm>
            <a:off x="1654882" y="-32463"/>
            <a:ext cx="8866718" cy="6143677"/>
          </a:xfrm>
          <a:prstGeom prst="rect">
            <a:avLst/>
          </a:prstGeom>
          <a:solidFill>
            <a:schemeClr val="lt1"/>
          </a:solidFill>
          <a:ln>
            <a:noFill/>
          </a:ln>
        </p:spPr>
        <p:txBody>
          <a:bodyPr anchorCtr="0" anchor="ctr" bIns="41425" lIns="82875" spcFirstLastPara="1" rIns="82875" wrap="square" tIns="41425">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pic>
        <p:nvPicPr>
          <p:cNvPr descr="Imagen relacionada" id="503" name="Google Shape;503;p87"/>
          <p:cNvPicPr preferRelativeResize="0"/>
          <p:nvPr/>
        </p:nvPicPr>
        <p:blipFill rotWithShape="1">
          <a:blip r:embed="rId3">
            <a:alphaModFix/>
          </a:blip>
          <a:srcRect b="0" l="0" r="0" t="15001"/>
          <a:stretch/>
        </p:blipFill>
        <p:spPr>
          <a:xfrm>
            <a:off x="1658389" y="1273749"/>
            <a:ext cx="8878739" cy="5616715"/>
          </a:xfrm>
          <a:prstGeom prst="rect">
            <a:avLst/>
          </a:prstGeom>
          <a:noFill/>
          <a:ln>
            <a:noFill/>
          </a:ln>
        </p:spPr>
      </p:pic>
      <p:sp>
        <p:nvSpPr>
          <p:cNvPr id="504" name="Google Shape;504;p87"/>
          <p:cNvSpPr/>
          <p:nvPr/>
        </p:nvSpPr>
        <p:spPr>
          <a:xfrm>
            <a:off x="1654879" y="1273749"/>
            <a:ext cx="4433358" cy="5616715"/>
          </a:xfrm>
          <a:prstGeom prst="rtTriangle">
            <a:avLst/>
          </a:prstGeom>
          <a:solidFill>
            <a:srgbClr val="0F243E">
              <a:alpha val="77647"/>
            </a:srgbClr>
          </a:solidFill>
          <a:ln>
            <a:noFill/>
          </a:ln>
        </p:spPr>
        <p:txBody>
          <a:bodyPr anchorCtr="0" anchor="ctr" bIns="41425" lIns="82875" spcFirstLastPara="1" rIns="82875" wrap="square" tIns="41425">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sp>
        <p:nvSpPr>
          <p:cNvPr id="505" name="Google Shape;505;p87"/>
          <p:cNvSpPr txBox="1"/>
          <p:nvPr/>
        </p:nvSpPr>
        <p:spPr>
          <a:xfrm>
            <a:off x="3352954" y="680862"/>
            <a:ext cx="7445412" cy="585731"/>
          </a:xfrm>
          <a:prstGeom prst="rect">
            <a:avLst/>
          </a:prstGeom>
          <a:noFill/>
          <a:ln>
            <a:noFill/>
          </a:ln>
        </p:spPr>
        <p:txBody>
          <a:bodyPr anchorCtr="0" anchor="t" bIns="41225" lIns="82450" spcFirstLastPara="1" rIns="82450" wrap="square" tIns="41225">
            <a:noAutofit/>
          </a:bodyPr>
          <a:lstStyle/>
          <a:p>
            <a:pPr indent="0" lvl="0" marL="0" marR="0" rtl="0" algn="ctr">
              <a:lnSpc>
                <a:spcPct val="100000"/>
              </a:lnSpc>
              <a:spcBef>
                <a:spcPts val="0"/>
              </a:spcBef>
              <a:spcAft>
                <a:spcPts val="0"/>
              </a:spcAft>
              <a:buClr>
                <a:srgbClr val="00B0F0"/>
              </a:buClr>
              <a:buSzPts val="3265"/>
              <a:buFont typeface="Century Gothic"/>
              <a:buNone/>
            </a:pPr>
            <a:r>
              <a:rPr b="1" i="0" lang="es-CO" sz="3265" u="none" cap="none" strike="noStrike">
                <a:solidFill>
                  <a:srgbClr val="00B0F0"/>
                </a:solidFill>
                <a:latin typeface="Century Gothic"/>
                <a:ea typeface="Century Gothic"/>
                <a:cs typeface="Century Gothic"/>
                <a:sym typeface="Century Gothic"/>
              </a:rPr>
              <a:t>DESARROLLO ECONÓMICO</a:t>
            </a:r>
            <a:endParaRPr/>
          </a:p>
        </p:txBody>
      </p:sp>
      <p:sp>
        <p:nvSpPr>
          <p:cNvPr id="506" name="Google Shape;506;p87"/>
          <p:cNvSpPr txBox="1"/>
          <p:nvPr/>
        </p:nvSpPr>
        <p:spPr>
          <a:xfrm>
            <a:off x="1670410" y="168025"/>
            <a:ext cx="8866717" cy="452617"/>
          </a:xfrm>
          <a:prstGeom prst="rect">
            <a:avLst/>
          </a:prstGeom>
          <a:noFill/>
          <a:ln>
            <a:noFill/>
          </a:ln>
        </p:spPr>
        <p:txBody>
          <a:bodyPr anchorCtr="0" anchor="t" bIns="41225" lIns="82450" spcFirstLastPara="1" rIns="82450" wrap="square" tIns="41225">
            <a:noAutofit/>
          </a:bodyPr>
          <a:lstStyle/>
          <a:p>
            <a:pPr indent="0" lvl="0" marL="0" marR="0" rtl="0" algn="ctr">
              <a:lnSpc>
                <a:spcPct val="100000"/>
              </a:lnSpc>
              <a:spcBef>
                <a:spcPts val="0"/>
              </a:spcBef>
              <a:spcAft>
                <a:spcPts val="0"/>
              </a:spcAft>
              <a:buClr>
                <a:srgbClr val="0F243E"/>
              </a:buClr>
              <a:buSzPts val="2400"/>
              <a:buFont typeface="Arial Rounded"/>
              <a:buNone/>
            </a:pPr>
            <a:r>
              <a:rPr b="1" i="0" lang="es-CO" sz="2400" u="none" cap="none" strike="noStrike">
                <a:solidFill>
                  <a:srgbClr val="0F243E"/>
                </a:solidFill>
                <a:latin typeface="Arial Rounded"/>
                <a:ea typeface="Arial Rounded"/>
                <a:cs typeface="Arial Rounded"/>
                <a:sym typeface="Arial Rounded"/>
              </a:rPr>
              <a:t>EJECUCIÓN PRESUPUESTAL Y SEGUIMIENTO DE METAS</a:t>
            </a:r>
            <a:endParaRPr/>
          </a:p>
        </p:txBody>
      </p:sp>
      <p:sp>
        <p:nvSpPr>
          <p:cNvPr id="507" name="Google Shape;507;p87"/>
          <p:cNvSpPr/>
          <p:nvPr/>
        </p:nvSpPr>
        <p:spPr>
          <a:xfrm rot="-5400000">
            <a:off x="5580129" y="1933464"/>
            <a:ext cx="4362590" cy="5551406"/>
          </a:xfrm>
          <a:prstGeom prst="rtTriangle">
            <a:avLst/>
          </a:prstGeom>
          <a:solidFill>
            <a:srgbClr val="00B0F0">
              <a:alpha val="65882"/>
            </a:srgbClr>
          </a:solidFill>
          <a:ln>
            <a:noFill/>
          </a:ln>
        </p:spPr>
        <p:txBody>
          <a:bodyPr anchorCtr="0" anchor="ctr" bIns="41425" lIns="82875" spcFirstLastPara="1" rIns="82875" wrap="square" tIns="41425">
            <a:noAutofit/>
          </a:bodyPr>
          <a:lstStyle/>
          <a:p>
            <a:pPr indent="0" lvl="0" marL="0" marR="0" rtl="0" algn="ctr">
              <a:lnSpc>
                <a:spcPct val="100000"/>
              </a:lnSpc>
              <a:spcBef>
                <a:spcPts val="0"/>
              </a:spcBef>
              <a:spcAft>
                <a:spcPts val="0"/>
              </a:spcAft>
              <a:buClr>
                <a:schemeClr val="lt1"/>
              </a:buClr>
              <a:buSzPts val="1723"/>
              <a:buFont typeface="Calibri"/>
              <a:buNone/>
            </a:pPr>
            <a:r>
              <a:t/>
            </a:r>
            <a:endParaRPr b="0" i="0" sz="1723" u="none" cap="none" strike="noStrike">
              <a:solidFill>
                <a:srgbClr val="FFFFFF"/>
              </a:solidFill>
              <a:latin typeface="Calibri"/>
              <a:ea typeface="Calibri"/>
              <a:cs typeface="Calibri"/>
              <a:sym typeface="Calibri"/>
            </a:endParaRPr>
          </a:p>
        </p:txBody>
      </p:sp>
      <p:pic>
        <p:nvPicPr>
          <p:cNvPr id="508" name="Google Shape;508;p87"/>
          <p:cNvPicPr preferRelativeResize="0"/>
          <p:nvPr/>
        </p:nvPicPr>
        <p:blipFill rotWithShape="1">
          <a:blip r:embed="rId4">
            <a:alphaModFix/>
          </a:blip>
          <a:srcRect b="29578" l="0" r="0" t="0"/>
          <a:stretch/>
        </p:blipFill>
        <p:spPr>
          <a:xfrm>
            <a:off x="1981433" y="5677137"/>
            <a:ext cx="2679335" cy="1017397"/>
          </a:xfrm>
          <a:prstGeom prst="rect">
            <a:avLst/>
          </a:prstGeom>
          <a:noFill/>
          <a:ln>
            <a:noFill/>
          </a:ln>
        </p:spPr>
      </p:pic>
      <p:sp>
        <p:nvSpPr>
          <p:cNvPr id="509" name="Google Shape;509;p87"/>
          <p:cNvSpPr txBox="1"/>
          <p:nvPr/>
        </p:nvSpPr>
        <p:spPr>
          <a:xfrm>
            <a:off x="6088237" y="6276354"/>
            <a:ext cx="4448889" cy="348841"/>
          </a:xfrm>
          <a:prstGeom prst="rect">
            <a:avLst/>
          </a:prstGeom>
          <a:noFill/>
          <a:ln>
            <a:noFill/>
          </a:ln>
        </p:spPr>
        <p:txBody>
          <a:bodyPr anchorCtr="0" anchor="t" bIns="41425" lIns="82875" spcFirstLastPara="1" rIns="82875" wrap="square" tIns="41425">
            <a:noAutofit/>
          </a:bodyPr>
          <a:lstStyle/>
          <a:p>
            <a:pPr indent="0" lvl="0" marL="0" marR="0" rtl="0" algn="r">
              <a:lnSpc>
                <a:spcPct val="100000"/>
              </a:lnSpc>
              <a:spcBef>
                <a:spcPts val="0"/>
              </a:spcBef>
              <a:spcAft>
                <a:spcPts val="0"/>
              </a:spcAft>
              <a:buClr>
                <a:srgbClr val="0F243E"/>
              </a:buClr>
              <a:buSzPts val="1723"/>
              <a:buFont typeface="Arial Rounded"/>
              <a:buNone/>
            </a:pPr>
            <a:r>
              <a:rPr b="1" i="0" lang="es-CO" sz="1723" u="none" cap="none" strike="noStrike">
                <a:solidFill>
                  <a:srgbClr val="0F243E"/>
                </a:solidFill>
                <a:latin typeface="Arial Rounded"/>
                <a:ea typeface="Arial Rounded"/>
                <a:cs typeface="Arial Rounded"/>
                <a:sym typeface="Arial Rounded"/>
              </a:rPr>
              <a:t>24 de septiembre de 2019, Bogotá. D. 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88"/>
          <p:cNvSpPr/>
          <p:nvPr/>
        </p:nvSpPr>
        <p:spPr>
          <a:xfrm>
            <a:off x="1684721" y="6579834"/>
            <a:ext cx="8827697" cy="3106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516" name="Google Shape;516;p88"/>
          <p:cNvSpPr txBox="1"/>
          <p:nvPr/>
        </p:nvSpPr>
        <p:spPr>
          <a:xfrm>
            <a:off x="1684722" y="32847"/>
            <a:ext cx="7428104" cy="985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EJECUCIÓN PRESUPUESTAL DE </a:t>
            </a:r>
            <a:endParaRPr/>
          </a:p>
          <a:p>
            <a:pPr indent="0" lvl="0" marL="0" marR="0" rtl="0" algn="l">
              <a:spcBef>
                <a:spcPts val="0"/>
              </a:spcBef>
              <a:spcAft>
                <a:spcPts val="0"/>
              </a:spcAft>
              <a:buNone/>
            </a:pPr>
            <a:r>
              <a:rPr b="1" i="0" lang="es-CO" sz="2903" u="none" cap="none" strike="noStrike">
                <a:solidFill>
                  <a:srgbClr val="FFFFFF"/>
                </a:solidFill>
                <a:latin typeface="Arial Rounded"/>
                <a:ea typeface="Arial Rounded"/>
                <a:cs typeface="Arial Rounded"/>
                <a:sym typeface="Arial Rounded"/>
              </a:rPr>
              <a:t>GASTOS* </a:t>
            </a:r>
            <a:r>
              <a:rPr b="1" i="0" lang="es-CO" sz="2903" u="none" cap="none" strike="noStrike">
                <a:solidFill>
                  <a:srgbClr val="85DFFF"/>
                </a:solidFill>
                <a:latin typeface="Arial Rounded"/>
                <a:ea typeface="Arial Rounded"/>
                <a:cs typeface="Arial Rounded"/>
                <a:sym typeface="Arial Rounded"/>
              </a:rPr>
              <a:t>SECTOR</a:t>
            </a:r>
            <a:r>
              <a:rPr b="1" i="0" lang="es-CO" sz="2903" u="none" cap="none" strike="noStrike">
                <a:solidFill>
                  <a:srgbClr val="FFFFFF"/>
                </a:solidFill>
                <a:latin typeface="Arial Rounded"/>
                <a:ea typeface="Arial Rounded"/>
                <a:cs typeface="Arial Rounded"/>
                <a:sym typeface="Arial Rounded"/>
              </a:rPr>
              <a:t>  2019</a:t>
            </a:r>
            <a:endParaRPr b="1" i="0" sz="2903" u="none" cap="none" strike="noStrike">
              <a:solidFill>
                <a:srgbClr val="A3E7FF"/>
              </a:solidFill>
              <a:latin typeface="Arial Rounded"/>
              <a:ea typeface="Arial Rounded"/>
              <a:cs typeface="Arial Rounded"/>
              <a:sym typeface="Arial Rounded"/>
            </a:endParaRPr>
          </a:p>
        </p:txBody>
      </p:sp>
      <p:sp>
        <p:nvSpPr>
          <p:cNvPr id="517" name="Google Shape;517;p88"/>
          <p:cNvSpPr/>
          <p:nvPr/>
        </p:nvSpPr>
        <p:spPr>
          <a:xfrm>
            <a:off x="1687182" y="1202851"/>
            <a:ext cx="3433536" cy="578249"/>
          </a:xfrm>
          <a:custGeom>
            <a:rect b="b" l="l" r="r" t="t"/>
            <a:pathLst>
              <a:path extrusionOk="0" h="914257" w="4572893">
                <a:moveTo>
                  <a:pt x="0" y="0"/>
                </a:moveTo>
                <a:lnTo>
                  <a:pt x="4572893" y="0"/>
                </a:lnTo>
                <a:lnTo>
                  <a:pt x="4122950" y="914257"/>
                </a:lnTo>
                <a:lnTo>
                  <a:pt x="0" y="914257"/>
                </a:lnTo>
                <a:lnTo>
                  <a:pt x="0" y="0"/>
                </a:lnTo>
                <a:close/>
              </a:path>
            </a:pathLst>
          </a:custGeom>
          <a:solidFill>
            <a:srgbClr val="DAE5F1"/>
          </a:solidFill>
          <a:ln>
            <a:noFill/>
          </a:ln>
        </p:spPr>
        <p:txBody>
          <a:bodyPr anchorCtr="0" anchor="ctr" bIns="41375" lIns="82750" spcFirstLastPara="1" rIns="82750" wrap="square" tIns="41375">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518" name="Google Shape;518;p88"/>
          <p:cNvSpPr/>
          <p:nvPr/>
        </p:nvSpPr>
        <p:spPr>
          <a:xfrm>
            <a:off x="1549669" y="1303770"/>
            <a:ext cx="3240118" cy="6093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3359" u="none" cap="none" strike="noStrike">
                <a:solidFill>
                  <a:srgbClr val="002060"/>
                </a:solidFill>
                <a:latin typeface="Arial"/>
                <a:ea typeface="Arial"/>
                <a:cs typeface="Arial"/>
                <a:sym typeface="Arial"/>
              </a:rPr>
              <a:t>$227.167</a:t>
            </a:r>
            <a:endParaRPr b="1" i="0" sz="3359" u="none" cap="none" strike="noStrike">
              <a:solidFill>
                <a:srgbClr val="002060"/>
              </a:solidFill>
              <a:latin typeface="Arial"/>
              <a:ea typeface="Arial"/>
              <a:cs typeface="Arial"/>
              <a:sym typeface="Arial"/>
            </a:endParaRPr>
          </a:p>
        </p:txBody>
      </p:sp>
      <p:sp>
        <p:nvSpPr>
          <p:cNvPr id="519" name="Google Shape;519;p88"/>
          <p:cNvSpPr txBox="1"/>
          <p:nvPr/>
        </p:nvSpPr>
        <p:spPr>
          <a:xfrm>
            <a:off x="1687182" y="1077818"/>
            <a:ext cx="3923368"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FFFFFF"/>
                </a:solidFill>
                <a:latin typeface="Arial Rounded"/>
                <a:ea typeface="Arial Rounded"/>
                <a:cs typeface="Arial Rounded"/>
                <a:sym typeface="Arial Rounded"/>
              </a:rPr>
              <a:t>Total  Apropiación Vigente SECTOR  2019</a:t>
            </a:r>
            <a:endParaRPr/>
          </a:p>
        </p:txBody>
      </p:sp>
      <p:sp>
        <p:nvSpPr>
          <p:cNvPr id="520" name="Google Shape;520;p88"/>
          <p:cNvSpPr/>
          <p:nvPr/>
        </p:nvSpPr>
        <p:spPr>
          <a:xfrm>
            <a:off x="1818152" y="4962957"/>
            <a:ext cx="2775704" cy="1819522"/>
          </a:xfrm>
          <a:prstGeom prst="flowChartAlternateProcess">
            <a:avLst/>
          </a:prstGeom>
          <a:noFill/>
          <a:ln cap="flat" cmpd="sng" w="28575">
            <a:solidFill>
              <a:srgbClr val="8CB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FFFFFF"/>
              </a:solidFill>
              <a:latin typeface="Calibri"/>
              <a:ea typeface="Calibri"/>
              <a:cs typeface="Calibri"/>
              <a:sym typeface="Calibri"/>
            </a:endParaRPr>
          </a:p>
        </p:txBody>
      </p:sp>
      <p:sp>
        <p:nvSpPr>
          <p:cNvPr id="521" name="Google Shape;521;p88"/>
          <p:cNvSpPr txBox="1"/>
          <p:nvPr/>
        </p:nvSpPr>
        <p:spPr>
          <a:xfrm>
            <a:off x="2066827" y="4744733"/>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FFFFFF"/>
              </a:solidFill>
              <a:latin typeface="Arial Rounded"/>
              <a:ea typeface="Arial Rounded"/>
              <a:cs typeface="Arial Rounded"/>
              <a:sym typeface="Arial Rounded"/>
            </a:endParaRPr>
          </a:p>
        </p:txBody>
      </p:sp>
      <p:sp>
        <p:nvSpPr>
          <p:cNvPr id="522" name="Google Shape;522;p88"/>
          <p:cNvSpPr txBox="1"/>
          <p:nvPr/>
        </p:nvSpPr>
        <p:spPr>
          <a:xfrm>
            <a:off x="1879394" y="4735213"/>
            <a:ext cx="2832610"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IPES  </a:t>
            </a:r>
            <a:r>
              <a:rPr b="1" i="0" lang="es-CO" sz="1632" u="none" cap="none" strike="noStrike">
                <a:solidFill>
                  <a:srgbClr val="FFFFFF"/>
                </a:solidFill>
                <a:latin typeface="Arial Rounded"/>
                <a:ea typeface="Arial Rounded"/>
                <a:cs typeface="Arial Rounded"/>
                <a:sym typeface="Arial Rounded"/>
              </a:rPr>
              <a:t>$61.384 </a:t>
            </a:r>
            <a:r>
              <a:rPr b="1" i="0" lang="es-CO" sz="1200" u="none" cap="none" strike="noStrike">
                <a:solidFill>
                  <a:srgbClr val="FFFFFF"/>
                </a:solidFill>
                <a:latin typeface="Arial Rounded"/>
                <a:ea typeface="Arial Rounded"/>
                <a:cs typeface="Arial Rounded"/>
                <a:sym typeface="Arial Rounded"/>
              </a:rPr>
              <a:t>(27,02%)</a:t>
            </a:r>
            <a:endParaRPr b="1" i="0" sz="1200" u="none" cap="none" strike="noStrike">
              <a:solidFill>
                <a:srgbClr val="FFFFFF"/>
              </a:solidFill>
              <a:latin typeface="Arial Rounded"/>
              <a:ea typeface="Arial Rounded"/>
              <a:cs typeface="Arial Rounded"/>
              <a:sym typeface="Arial Rounded"/>
            </a:endParaRPr>
          </a:p>
        </p:txBody>
      </p:sp>
      <p:sp>
        <p:nvSpPr>
          <p:cNvPr id="523" name="Google Shape;523;p88"/>
          <p:cNvSpPr txBox="1"/>
          <p:nvPr/>
        </p:nvSpPr>
        <p:spPr>
          <a:xfrm>
            <a:off x="2469633" y="6107391"/>
            <a:ext cx="1837146"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$31.939 (52,03%)</a:t>
            </a:r>
            <a:endParaRPr b="1" i="0" sz="1270" u="none" cap="none" strike="noStrike">
              <a:solidFill>
                <a:srgbClr val="000000"/>
              </a:solidFill>
              <a:latin typeface="Arial Rounded"/>
              <a:ea typeface="Arial Rounded"/>
              <a:cs typeface="Arial Rounded"/>
              <a:sym typeface="Arial Rounded"/>
            </a:endParaRPr>
          </a:p>
        </p:txBody>
      </p:sp>
      <p:sp>
        <p:nvSpPr>
          <p:cNvPr id="524" name="Google Shape;524;p88"/>
          <p:cNvSpPr/>
          <p:nvPr/>
        </p:nvSpPr>
        <p:spPr>
          <a:xfrm>
            <a:off x="4728009" y="4957113"/>
            <a:ext cx="2775704" cy="1825367"/>
          </a:xfrm>
          <a:prstGeom prst="flowChartAlternateProcess">
            <a:avLst/>
          </a:prstGeom>
          <a:noFill/>
          <a:ln cap="flat" cmpd="sng" w="28575">
            <a:solidFill>
              <a:srgbClr val="B7CC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525" name="Google Shape;525;p88"/>
          <p:cNvSpPr txBox="1"/>
          <p:nvPr/>
        </p:nvSpPr>
        <p:spPr>
          <a:xfrm>
            <a:off x="4917845" y="4730521"/>
            <a:ext cx="2433804"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00B050"/>
              </a:solidFill>
              <a:latin typeface="Arial Rounded"/>
              <a:ea typeface="Arial Rounded"/>
              <a:cs typeface="Arial Rounded"/>
              <a:sym typeface="Arial Rounded"/>
            </a:endParaRPr>
          </a:p>
        </p:txBody>
      </p:sp>
      <p:sp>
        <p:nvSpPr>
          <p:cNvPr id="526" name="Google Shape;526;p88"/>
          <p:cNvSpPr txBox="1"/>
          <p:nvPr/>
        </p:nvSpPr>
        <p:spPr>
          <a:xfrm>
            <a:off x="4847755" y="4735213"/>
            <a:ext cx="2571769" cy="5946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SDDE </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$142.241 </a:t>
            </a:r>
            <a:r>
              <a:rPr b="1" i="0" lang="es-CO" sz="1200" u="none" cap="none" strike="noStrike">
                <a:solidFill>
                  <a:srgbClr val="FFFFFF"/>
                </a:solidFill>
                <a:latin typeface="Arial Rounded"/>
                <a:ea typeface="Arial Rounded"/>
                <a:cs typeface="Arial Rounded"/>
                <a:sym typeface="Arial Rounded"/>
              </a:rPr>
              <a:t>(62,62%)</a:t>
            </a:r>
            <a:endParaRPr b="1" i="0" sz="1200" u="none" cap="none" strike="noStrike">
              <a:solidFill>
                <a:srgbClr val="FFFFFF"/>
              </a:solidFill>
              <a:latin typeface="Arial Rounded"/>
              <a:ea typeface="Arial Rounded"/>
              <a:cs typeface="Arial Rounded"/>
              <a:sym typeface="Arial Rounded"/>
            </a:endParaRPr>
          </a:p>
          <a:p>
            <a:pPr indent="0" lvl="0" marL="0" marR="0" rtl="0" algn="ctr">
              <a:spcBef>
                <a:spcPts val="0"/>
              </a:spcBef>
              <a:spcAft>
                <a:spcPts val="0"/>
              </a:spcAft>
              <a:buNone/>
            </a:pPr>
            <a:r>
              <a:t/>
            </a:r>
            <a:endParaRPr b="1" i="0" sz="1632" u="none" cap="none" strike="noStrike">
              <a:solidFill>
                <a:srgbClr val="00B050"/>
              </a:solidFill>
              <a:latin typeface="Arial Rounded"/>
              <a:ea typeface="Arial Rounded"/>
              <a:cs typeface="Arial Rounded"/>
              <a:sym typeface="Arial Rounded"/>
            </a:endParaRPr>
          </a:p>
        </p:txBody>
      </p:sp>
      <p:sp>
        <p:nvSpPr>
          <p:cNvPr id="527" name="Google Shape;527;p88"/>
          <p:cNvSpPr/>
          <p:nvPr/>
        </p:nvSpPr>
        <p:spPr>
          <a:xfrm>
            <a:off x="7630798" y="4964717"/>
            <a:ext cx="2775704" cy="1817762"/>
          </a:xfrm>
          <a:prstGeom prst="flowChartAlternateProcess">
            <a:avLst/>
          </a:prstGeom>
          <a:noFill/>
          <a:ln cap="flat" cmpd="sng" w="28575">
            <a:solidFill>
              <a:srgbClr val="93B3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23" u="none" cap="none" strike="noStrike">
              <a:solidFill>
                <a:srgbClr val="00B050"/>
              </a:solidFill>
              <a:latin typeface="Calibri"/>
              <a:ea typeface="Calibri"/>
              <a:cs typeface="Calibri"/>
              <a:sym typeface="Calibri"/>
            </a:endParaRPr>
          </a:p>
        </p:txBody>
      </p:sp>
      <p:sp>
        <p:nvSpPr>
          <p:cNvPr id="528" name="Google Shape;528;p88"/>
          <p:cNvSpPr txBox="1"/>
          <p:nvPr/>
        </p:nvSpPr>
        <p:spPr>
          <a:xfrm>
            <a:off x="7859387" y="4722694"/>
            <a:ext cx="2278355" cy="315599"/>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1451" u="none" cap="none" strike="noStrike">
              <a:solidFill>
                <a:srgbClr val="FFFFFF"/>
              </a:solidFill>
              <a:latin typeface="Arial Rounded"/>
              <a:ea typeface="Arial Rounded"/>
              <a:cs typeface="Arial Rounded"/>
              <a:sym typeface="Arial Rounded"/>
            </a:endParaRPr>
          </a:p>
        </p:txBody>
      </p:sp>
      <p:sp>
        <p:nvSpPr>
          <p:cNvPr id="529" name="Google Shape;529;p88"/>
          <p:cNvSpPr txBox="1"/>
          <p:nvPr/>
        </p:nvSpPr>
        <p:spPr>
          <a:xfrm>
            <a:off x="7902296" y="4712588"/>
            <a:ext cx="2314450"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538CD5"/>
                </a:solidFill>
                <a:latin typeface="Arial Rounded"/>
                <a:ea typeface="Arial Rounded"/>
                <a:cs typeface="Arial Rounded"/>
                <a:sym typeface="Arial Rounded"/>
              </a:rPr>
              <a:t>IDT</a:t>
            </a:r>
            <a:r>
              <a:rPr b="1" i="0" lang="es-CO" sz="1632" u="none" cap="none" strike="noStrike">
                <a:solidFill>
                  <a:srgbClr val="00B050"/>
                </a:solidFill>
                <a:latin typeface="Arial Rounded"/>
                <a:ea typeface="Arial Rounded"/>
                <a:cs typeface="Arial Rounded"/>
                <a:sym typeface="Arial Rounded"/>
              </a:rPr>
              <a:t> </a:t>
            </a:r>
            <a:r>
              <a:rPr b="1" i="0" lang="es-CO" sz="1632" u="none" cap="none" strike="noStrike">
                <a:solidFill>
                  <a:srgbClr val="FFFFFF"/>
                </a:solidFill>
                <a:latin typeface="Arial Rounded"/>
                <a:ea typeface="Arial Rounded"/>
                <a:cs typeface="Arial Rounded"/>
                <a:sym typeface="Arial Rounded"/>
              </a:rPr>
              <a:t>$23.541 </a:t>
            </a:r>
            <a:r>
              <a:rPr b="1" i="0" lang="es-CO" sz="1200" u="none" cap="none" strike="noStrike">
                <a:solidFill>
                  <a:srgbClr val="FFFFFF"/>
                </a:solidFill>
                <a:latin typeface="Arial Rounded"/>
                <a:ea typeface="Arial Rounded"/>
                <a:cs typeface="Arial Rounded"/>
                <a:sym typeface="Arial Rounded"/>
              </a:rPr>
              <a:t>(10,36%)</a:t>
            </a:r>
            <a:endParaRPr b="1" i="0" sz="1200" u="none" cap="none" strike="noStrike">
              <a:solidFill>
                <a:srgbClr val="FFFFFF"/>
              </a:solidFill>
              <a:latin typeface="Arial Rounded"/>
              <a:ea typeface="Arial Rounded"/>
              <a:cs typeface="Arial Rounded"/>
              <a:sym typeface="Arial Rounded"/>
            </a:endParaRPr>
          </a:p>
        </p:txBody>
      </p:sp>
      <p:graphicFrame>
        <p:nvGraphicFramePr>
          <p:cNvPr id="530" name="Google Shape;530;p88"/>
          <p:cNvGraphicFramePr/>
          <p:nvPr/>
        </p:nvGraphicFramePr>
        <p:xfrm>
          <a:off x="7663456" y="1012506"/>
          <a:ext cx="3000000" cy="3000000"/>
        </p:xfrm>
        <a:graphic>
          <a:graphicData uri="http://schemas.openxmlformats.org/drawingml/2006/table">
            <a:tbl>
              <a:tblPr>
                <a:noFill/>
                <a:tableStyleId>{CFBBFE41-71BC-4D98-AF43-42AAA4865B3B}</a:tableStyleId>
              </a:tblPr>
              <a:tblGrid>
                <a:gridCol w="2721750"/>
              </a:tblGrid>
              <a:tr h="391650">
                <a:tc>
                  <a:txBody>
                    <a:bodyPr/>
                    <a:lstStyle/>
                    <a:p>
                      <a:pPr indent="0" lvl="0" marL="0" marR="0" rtl="0" algn="r">
                        <a:spcBef>
                          <a:spcPts val="0"/>
                        </a:spcBef>
                        <a:spcAft>
                          <a:spcPts val="0"/>
                        </a:spcAft>
                        <a:buNone/>
                      </a:pPr>
                      <a:r>
                        <a:rPr b="1" lang="es-CO" sz="1300" u="none" cap="none" strike="noStrike">
                          <a:solidFill>
                            <a:srgbClr val="0F243E"/>
                          </a:solidFill>
                          <a:latin typeface="Century Gothic"/>
                          <a:ea typeface="Century Gothic"/>
                          <a:cs typeface="Century Gothic"/>
                          <a:sym typeface="Century Gothic"/>
                        </a:rPr>
                        <a:t>Cifras en Millones de Pesos</a:t>
                      </a:r>
                      <a:endParaRPr b="1" i="0" sz="1300" u="none" cap="none" strike="noStrike">
                        <a:solidFill>
                          <a:srgbClr val="0F243E"/>
                        </a:solidFill>
                        <a:latin typeface="Century Gothic"/>
                        <a:ea typeface="Century Gothic"/>
                        <a:cs typeface="Century Gothic"/>
                        <a:sym typeface="Century Gothic"/>
                      </a:endParaRPr>
                    </a:p>
                  </a:txBody>
                  <a:tcPr marT="8625" marB="0" marR="8650" marL="86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531" name="Google Shape;531;p88"/>
          <p:cNvGrpSpPr/>
          <p:nvPr/>
        </p:nvGrpSpPr>
        <p:grpSpPr>
          <a:xfrm>
            <a:off x="7937850" y="1232378"/>
            <a:ext cx="2566968" cy="183587"/>
            <a:chOff x="6891649" y="1513938"/>
            <a:chExt cx="2830201" cy="202413"/>
          </a:xfrm>
        </p:grpSpPr>
        <p:cxnSp>
          <p:nvCxnSpPr>
            <p:cNvPr id="532" name="Google Shape;532;p88"/>
            <p:cNvCxnSpPr/>
            <p:nvPr/>
          </p:nvCxnSpPr>
          <p:spPr>
            <a:xfrm rot="10800000">
              <a:off x="7058211" y="1620391"/>
              <a:ext cx="2663639" cy="0"/>
            </a:xfrm>
            <a:prstGeom prst="straightConnector1">
              <a:avLst/>
            </a:prstGeom>
            <a:noFill/>
            <a:ln cap="flat" cmpd="sng" w="12700">
              <a:solidFill>
                <a:srgbClr val="85DFFF"/>
              </a:solidFill>
              <a:prstDash val="solid"/>
              <a:round/>
              <a:headEnd len="sm" w="sm" type="none"/>
              <a:tailEnd len="sm" w="sm" type="none"/>
            </a:ln>
          </p:spPr>
        </p:cxnSp>
        <p:pic>
          <p:nvPicPr>
            <p:cNvPr descr="Imagen relacionada" id="533" name="Google Shape;533;p88"/>
            <p:cNvPicPr preferRelativeResize="0"/>
            <p:nvPr/>
          </p:nvPicPr>
          <p:blipFill rotWithShape="1">
            <a:blip r:embed="rId3">
              <a:alphaModFix/>
            </a:blip>
            <a:srcRect b="0" l="0" r="0" t="0"/>
            <a:stretch/>
          </p:blipFill>
          <p:spPr>
            <a:xfrm>
              <a:off x="6891649" y="1513938"/>
              <a:ext cx="173497" cy="202413"/>
            </a:xfrm>
            <a:prstGeom prst="rect">
              <a:avLst/>
            </a:prstGeom>
            <a:noFill/>
            <a:ln>
              <a:noFill/>
            </a:ln>
          </p:spPr>
        </p:pic>
      </p:grpSp>
      <p:sp>
        <p:nvSpPr>
          <p:cNvPr id="534" name="Google Shape;534;p88"/>
          <p:cNvSpPr/>
          <p:nvPr/>
        </p:nvSpPr>
        <p:spPr>
          <a:xfrm rot="5400000">
            <a:off x="2052954" y="5534385"/>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35" name="Google Shape;535;p88"/>
          <p:cNvSpPr txBox="1"/>
          <p:nvPr/>
        </p:nvSpPr>
        <p:spPr>
          <a:xfrm>
            <a:off x="2581328" y="5722263"/>
            <a:ext cx="1830209"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$436 (0,71%)</a:t>
            </a:r>
            <a:endParaRPr b="1" i="0" sz="1270" u="none" cap="none" strike="noStrike">
              <a:solidFill>
                <a:srgbClr val="000000"/>
              </a:solidFill>
              <a:latin typeface="Arial Rounded"/>
              <a:ea typeface="Arial Rounded"/>
              <a:cs typeface="Arial Rounded"/>
              <a:sym typeface="Arial Rounded"/>
            </a:endParaRPr>
          </a:p>
        </p:txBody>
      </p:sp>
      <p:sp>
        <p:nvSpPr>
          <p:cNvPr id="536" name="Google Shape;536;p88"/>
          <p:cNvSpPr txBox="1"/>
          <p:nvPr/>
        </p:nvSpPr>
        <p:spPr>
          <a:xfrm>
            <a:off x="2191838" y="5484823"/>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537" name="Google Shape;537;p88"/>
          <p:cNvSpPr/>
          <p:nvPr/>
        </p:nvSpPr>
        <p:spPr>
          <a:xfrm rot="5400000">
            <a:off x="4998996" y="5182974"/>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538" name="Google Shape;538;p88"/>
          <p:cNvSpPr txBox="1"/>
          <p:nvPr/>
        </p:nvSpPr>
        <p:spPr>
          <a:xfrm>
            <a:off x="5153863" y="5035132"/>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539" name="Google Shape;539;p88"/>
          <p:cNvSpPr/>
          <p:nvPr/>
        </p:nvSpPr>
        <p:spPr>
          <a:xfrm rot="5400000">
            <a:off x="4981934" y="5565225"/>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540" name="Google Shape;540;p88"/>
          <p:cNvSpPr txBox="1"/>
          <p:nvPr/>
        </p:nvSpPr>
        <p:spPr>
          <a:xfrm>
            <a:off x="5120819" y="5472789"/>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541" name="Google Shape;541;p88"/>
          <p:cNvSpPr/>
          <p:nvPr/>
        </p:nvSpPr>
        <p:spPr>
          <a:xfrm rot="5400000">
            <a:off x="7865518" y="520443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42" name="Google Shape;542;p88"/>
          <p:cNvSpPr txBox="1"/>
          <p:nvPr/>
        </p:nvSpPr>
        <p:spPr>
          <a:xfrm>
            <a:off x="8015071" y="5086964"/>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543" name="Google Shape;543;p88"/>
          <p:cNvSpPr/>
          <p:nvPr/>
        </p:nvSpPr>
        <p:spPr>
          <a:xfrm rot="5400000">
            <a:off x="7865518" y="5583686"/>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44" name="Google Shape;544;p88"/>
          <p:cNvSpPr txBox="1"/>
          <p:nvPr/>
        </p:nvSpPr>
        <p:spPr>
          <a:xfrm>
            <a:off x="8045374" y="5491694"/>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CDP por COMP.</a:t>
            </a:r>
            <a:endParaRPr/>
          </a:p>
        </p:txBody>
      </p:sp>
      <p:sp>
        <p:nvSpPr>
          <p:cNvPr id="545" name="Google Shape;545;p88"/>
          <p:cNvSpPr/>
          <p:nvPr/>
        </p:nvSpPr>
        <p:spPr>
          <a:xfrm>
            <a:off x="3746854" y="1904479"/>
            <a:ext cx="5810611"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46" name="Google Shape;546;p88"/>
          <p:cNvSpPr txBox="1"/>
          <p:nvPr/>
        </p:nvSpPr>
        <p:spPr>
          <a:xfrm>
            <a:off x="1234211" y="2220738"/>
            <a:ext cx="2403538"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COMPROMISOS</a:t>
            </a:r>
            <a:endParaRPr/>
          </a:p>
        </p:txBody>
      </p:sp>
      <p:sp>
        <p:nvSpPr>
          <p:cNvPr id="547" name="Google Shape;547;p88"/>
          <p:cNvSpPr txBox="1"/>
          <p:nvPr/>
        </p:nvSpPr>
        <p:spPr>
          <a:xfrm>
            <a:off x="1634801" y="1905568"/>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$201.252</a:t>
            </a:r>
            <a:endParaRPr b="1" i="0" sz="2400" u="none" cap="none" strike="noStrike">
              <a:solidFill>
                <a:srgbClr val="7F7F7F"/>
              </a:solidFill>
              <a:latin typeface="Arial Rounded"/>
              <a:ea typeface="Arial Rounded"/>
              <a:cs typeface="Arial Rounded"/>
              <a:sym typeface="Arial Rounded"/>
            </a:endParaRPr>
          </a:p>
        </p:txBody>
      </p:sp>
      <p:sp>
        <p:nvSpPr>
          <p:cNvPr id="548" name="Google Shape;548;p88"/>
          <p:cNvSpPr/>
          <p:nvPr/>
        </p:nvSpPr>
        <p:spPr>
          <a:xfrm>
            <a:off x="3784714" y="2599309"/>
            <a:ext cx="5810610"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49" name="Google Shape;549;p88"/>
          <p:cNvSpPr/>
          <p:nvPr/>
        </p:nvSpPr>
        <p:spPr>
          <a:xfrm>
            <a:off x="3880382" y="2655618"/>
            <a:ext cx="665712"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50" name="Google Shape;550;p88"/>
          <p:cNvSpPr txBox="1"/>
          <p:nvPr/>
        </p:nvSpPr>
        <p:spPr>
          <a:xfrm>
            <a:off x="3775228" y="2736043"/>
            <a:ext cx="906614"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1,39%</a:t>
            </a:r>
            <a:endParaRPr b="1" i="0" sz="1632" u="none" cap="none" strike="noStrike">
              <a:solidFill>
                <a:srgbClr val="FFFFFF"/>
              </a:solidFill>
              <a:latin typeface="Arial Rounded"/>
              <a:ea typeface="Arial Rounded"/>
              <a:cs typeface="Arial Rounded"/>
              <a:sym typeface="Arial Rounded"/>
            </a:endParaRPr>
          </a:p>
        </p:txBody>
      </p:sp>
      <p:sp>
        <p:nvSpPr>
          <p:cNvPr id="551" name="Google Shape;551;p88"/>
          <p:cNvSpPr txBox="1"/>
          <p:nvPr/>
        </p:nvSpPr>
        <p:spPr>
          <a:xfrm>
            <a:off x="1272071" y="2915568"/>
            <a:ext cx="2403538"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CDP por Comp.</a:t>
            </a:r>
            <a:endParaRPr/>
          </a:p>
        </p:txBody>
      </p:sp>
      <p:sp>
        <p:nvSpPr>
          <p:cNvPr id="552" name="Google Shape;552;p88"/>
          <p:cNvSpPr txBox="1"/>
          <p:nvPr/>
        </p:nvSpPr>
        <p:spPr>
          <a:xfrm>
            <a:off x="1672661" y="2600398"/>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$3.167</a:t>
            </a:r>
            <a:endParaRPr b="1" i="0" sz="2400" u="none" cap="none" strike="noStrike">
              <a:solidFill>
                <a:srgbClr val="7F7F7F"/>
              </a:solidFill>
              <a:latin typeface="Arial Rounded"/>
              <a:ea typeface="Arial Rounded"/>
              <a:cs typeface="Arial Rounded"/>
              <a:sym typeface="Arial Rounded"/>
            </a:endParaRPr>
          </a:p>
        </p:txBody>
      </p:sp>
      <p:sp>
        <p:nvSpPr>
          <p:cNvPr id="553" name="Google Shape;553;p88"/>
          <p:cNvSpPr/>
          <p:nvPr/>
        </p:nvSpPr>
        <p:spPr>
          <a:xfrm>
            <a:off x="3784713" y="3320159"/>
            <a:ext cx="5774560" cy="594386"/>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54" name="Google Shape;554;p88"/>
          <p:cNvSpPr/>
          <p:nvPr/>
        </p:nvSpPr>
        <p:spPr>
          <a:xfrm>
            <a:off x="3881929" y="3363689"/>
            <a:ext cx="3193730"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55" name="Google Shape;555;p88"/>
          <p:cNvSpPr txBox="1"/>
          <p:nvPr/>
        </p:nvSpPr>
        <p:spPr>
          <a:xfrm>
            <a:off x="3861535" y="3456893"/>
            <a:ext cx="990911"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54,84%</a:t>
            </a:r>
            <a:endParaRPr b="1" i="0" sz="1632" u="none" cap="none" strike="noStrike">
              <a:solidFill>
                <a:srgbClr val="FFFFFF"/>
              </a:solidFill>
              <a:latin typeface="Arial Rounded"/>
              <a:ea typeface="Arial Rounded"/>
              <a:cs typeface="Arial Rounded"/>
              <a:sym typeface="Arial Rounded"/>
            </a:endParaRPr>
          </a:p>
        </p:txBody>
      </p:sp>
      <p:sp>
        <p:nvSpPr>
          <p:cNvPr id="556" name="Google Shape;556;p88"/>
          <p:cNvSpPr txBox="1"/>
          <p:nvPr/>
        </p:nvSpPr>
        <p:spPr>
          <a:xfrm>
            <a:off x="1726003" y="3321248"/>
            <a:ext cx="2002949" cy="42736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177" u="none" cap="none" strike="noStrike">
                <a:solidFill>
                  <a:srgbClr val="7F7F7F"/>
                </a:solidFill>
                <a:latin typeface="Arial Rounded"/>
                <a:ea typeface="Arial Rounded"/>
                <a:cs typeface="Arial Rounded"/>
                <a:sym typeface="Arial Rounded"/>
              </a:rPr>
              <a:t>$124.583</a:t>
            </a:r>
            <a:endParaRPr b="1" i="0" sz="2177" u="none" cap="none" strike="noStrike">
              <a:solidFill>
                <a:srgbClr val="7F7F7F"/>
              </a:solidFill>
              <a:latin typeface="Arial Rounded"/>
              <a:ea typeface="Arial Rounded"/>
              <a:cs typeface="Arial Rounded"/>
              <a:sym typeface="Arial Rounded"/>
            </a:endParaRPr>
          </a:p>
        </p:txBody>
      </p:sp>
      <p:sp>
        <p:nvSpPr>
          <p:cNvPr id="557" name="Google Shape;557;p88"/>
          <p:cNvSpPr/>
          <p:nvPr/>
        </p:nvSpPr>
        <p:spPr>
          <a:xfrm>
            <a:off x="3784713" y="4016796"/>
            <a:ext cx="5810611" cy="595588"/>
          </a:xfrm>
          <a:prstGeom prst="flowChartAlternateProcess">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58" name="Google Shape;558;p88"/>
          <p:cNvSpPr/>
          <p:nvPr/>
        </p:nvSpPr>
        <p:spPr>
          <a:xfrm>
            <a:off x="3880381" y="4089428"/>
            <a:ext cx="1291097" cy="477972"/>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59" name="Google Shape;559;p88"/>
          <p:cNvSpPr txBox="1"/>
          <p:nvPr/>
        </p:nvSpPr>
        <p:spPr>
          <a:xfrm>
            <a:off x="3821921" y="4145982"/>
            <a:ext cx="1020808"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10,01%</a:t>
            </a:r>
            <a:endParaRPr b="1" i="0" sz="1632" u="none" cap="none" strike="noStrike">
              <a:solidFill>
                <a:srgbClr val="FFFFFF"/>
              </a:solidFill>
              <a:latin typeface="Arial Rounded"/>
              <a:ea typeface="Arial Rounded"/>
              <a:cs typeface="Arial Rounded"/>
              <a:sym typeface="Arial Rounded"/>
            </a:endParaRPr>
          </a:p>
        </p:txBody>
      </p:sp>
      <p:sp>
        <p:nvSpPr>
          <p:cNvPr id="560" name="Google Shape;560;p88"/>
          <p:cNvSpPr txBox="1"/>
          <p:nvPr/>
        </p:nvSpPr>
        <p:spPr>
          <a:xfrm>
            <a:off x="1500426" y="3643591"/>
            <a:ext cx="2203243"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GIROS</a:t>
            </a:r>
            <a:endParaRPr/>
          </a:p>
        </p:txBody>
      </p:sp>
      <p:sp>
        <p:nvSpPr>
          <p:cNvPr id="561" name="Google Shape;561;p88"/>
          <p:cNvSpPr txBox="1"/>
          <p:nvPr/>
        </p:nvSpPr>
        <p:spPr>
          <a:xfrm>
            <a:off x="1672661" y="4026589"/>
            <a:ext cx="200294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2400" u="none" cap="none" strike="noStrike">
                <a:solidFill>
                  <a:srgbClr val="7F7F7F"/>
                </a:solidFill>
                <a:latin typeface="Arial Rounded"/>
                <a:ea typeface="Arial Rounded"/>
                <a:cs typeface="Arial Rounded"/>
                <a:sym typeface="Arial Rounded"/>
              </a:rPr>
              <a:t>$22.748</a:t>
            </a:r>
            <a:endParaRPr b="1" i="0" sz="2400" u="none" cap="none" strike="noStrike">
              <a:solidFill>
                <a:srgbClr val="7F7F7F"/>
              </a:solidFill>
              <a:latin typeface="Arial Rounded"/>
              <a:ea typeface="Arial Rounded"/>
              <a:cs typeface="Arial Rounded"/>
              <a:sym typeface="Arial Rounded"/>
            </a:endParaRPr>
          </a:p>
        </p:txBody>
      </p:sp>
      <p:sp>
        <p:nvSpPr>
          <p:cNvPr id="562" name="Google Shape;562;p88"/>
          <p:cNvSpPr/>
          <p:nvPr/>
        </p:nvSpPr>
        <p:spPr>
          <a:xfrm>
            <a:off x="3858491" y="1955142"/>
            <a:ext cx="5041787" cy="478231"/>
          </a:xfrm>
          <a:prstGeom prst="flowChartAlternateProcess">
            <a:avLst/>
          </a:prstGeom>
          <a:solidFill>
            <a:srgbClr val="8CB3E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51" u="none" cap="none" strike="noStrike">
              <a:solidFill>
                <a:srgbClr val="FFFFFF"/>
              </a:solidFill>
              <a:latin typeface="Calibri"/>
              <a:ea typeface="Calibri"/>
              <a:cs typeface="Calibri"/>
              <a:sym typeface="Calibri"/>
            </a:endParaRPr>
          </a:p>
        </p:txBody>
      </p:sp>
      <p:sp>
        <p:nvSpPr>
          <p:cNvPr id="563" name="Google Shape;563;p88"/>
          <p:cNvSpPr txBox="1"/>
          <p:nvPr/>
        </p:nvSpPr>
        <p:spPr>
          <a:xfrm>
            <a:off x="3644005" y="2012616"/>
            <a:ext cx="1500776" cy="3434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O" sz="1632" u="none" cap="none" strike="noStrike">
                <a:solidFill>
                  <a:srgbClr val="FFFFFF"/>
                </a:solidFill>
                <a:latin typeface="Arial Rounded"/>
                <a:ea typeface="Arial Rounded"/>
                <a:cs typeface="Arial Rounded"/>
                <a:sym typeface="Arial Rounded"/>
              </a:rPr>
              <a:t>88,59%</a:t>
            </a:r>
            <a:endParaRPr b="1" i="0" sz="1632" u="none" cap="none" strike="noStrike">
              <a:solidFill>
                <a:srgbClr val="FFFFFF"/>
              </a:solidFill>
              <a:latin typeface="Arial Rounded"/>
              <a:ea typeface="Arial Rounded"/>
              <a:cs typeface="Arial Rounded"/>
              <a:sym typeface="Arial Rounded"/>
            </a:endParaRPr>
          </a:p>
        </p:txBody>
      </p:sp>
      <p:sp>
        <p:nvSpPr>
          <p:cNvPr id="564" name="Google Shape;564;p88"/>
          <p:cNvSpPr/>
          <p:nvPr/>
        </p:nvSpPr>
        <p:spPr>
          <a:xfrm rot="5400000">
            <a:off x="2056486" y="520443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65" name="Google Shape;565;p88"/>
          <p:cNvSpPr txBox="1"/>
          <p:nvPr/>
        </p:nvSpPr>
        <p:spPr>
          <a:xfrm>
            <a:off x="2481845" y="5313598"/>
            <a:ext cx="1837146"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$ 52.612 (85,71%)</a:t>
            </a:r>
            <a:endParaRPr b="1" i="0" sz="1270" u="none" cap="none" strike="noStrike">
              <a:solidFill>
                <a:srgbClr val="000000"/>
              </a:solidFill>
              <a:latin typeface="Arial Rounded"/>
              <a:ea typeface="Arial Rounded"/>
              <a:cs typeface="Arial Rounded"/>
              <a:sym typeface="Arial Rounded"/>
            </a:endParaRPr>
          </a:p>
        </p:txBody>
      </p:sp>
      <p:sp>
        <p:nvSpPr>
          <p:cNvPr id="566" name="Google Shape;566;p88"/>
          <p:cNvSpPr txBox="1"/>
          <p:nvPr/>
        </p:nvSpPr>
        <p:spPr>
          <a:xfrm>
            <a:off x="2195371" y="5111999"/>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COMPROMISOS</a:t>
            </a:r>
            <a:endParaRPr/>
          </a:p>
        </p:txBody>
      </p:sp>
      <p:sp>
        <p:nvSpPr>
          <p:cNvPr id="567" name="Google Shape;567;p88"/>
          <p:cNvSpPr/>
          <p:nvPr/>
        </p:nvSpPr>
        <p:spPr>
          <a:xfrm rot="5400000">
            <a:off x="2067398" y="599550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68" name="Google Shape;568;p88"/>
          <p:cNvSpPr txBox="1"/>
          <p:nvPr/>
        </p:nvSpPr>
        <p:spPr>
          <a:xfrm>
            <a:off x="2206283" y="5903071"/>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569" name="Google Shape;569;p88"/>
          <p:cNvSpPr/>
          <p:nvPr/>
        </p:nvSpPr>
        <p:spPr>
          <a:xfrm rot="5400000">
            <a:off x="5013499" y="6063198"/>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570" name="Google Shape;570;p88"/>
          <p:cNvSpPr txBox="1"/>
          <p:nvPr/>
        </p:nvSpPr>
        <p:spPr>
          <a:xfrm>
            <a:off x="5171479" y="5956987"/>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571" name="Google Shape;571;p88"/>
          <p:cNvSpPr/>
          <p:nvPr/>
        </p:nvSpPr>
        <p:spPr>
          <a:xfrm rot="5400000">
            <a:off x="7902642" y="5976063"/>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72" name="Google Shape;572;p88"/>
          <p:cNvSpPr txBox="1"/>
          <p:nvPr/>
        </p:nvSpPr>
        <p:spPr>
          <a:xfrm>
            <a:off x="8041528" y="5883627"/>
            <a:ext cx="858750"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GIROS</a:t>
            </a:r>
            <a:endParaRPr/>
          </a:p>
        </p:txBody>
      </p:sp>
      <p:sp>
        <p:nvSpPr>
          <p:cNvPr id="573" name="Google Shape;573;p88"/>
          <p:cNvSpPr txBox="1"/>
          <p:nvPr/>
        </p:nvSpPr>
        <p:spPr>
          <a:xfrm>
            <a:off x="7663457" y="1360811"/>
            <a:ext cx="2848963" cy="341444"/>
          </a:xfrm>
          <a:prstGeom prst="rect">
            <a:avLst/>
          </a:prstGeom>
          <a:noFill/>
          <a:ln>
            <a:noFill/>
          </a:ln>
        </p:spPr>
        <p:txBody>
          <a:bodyPr anchorCtr="0" anchor="t" bIns="44725" lIns="89450" spcFirstLastPara="1" rIns="89450" wrap="square" tIns="44725">
            <a:noAutofit/>
          </a:bodyPr>
          <a:lstStyle/>
          <a:p>
            <a:pPr indent="0" lvl="0" marL="0" marR="0" rtl="0" algn="r">
              <a:spcBef>
                <a:spcPts val="0"/>
              </a:spcBef>
              <a:spcAft>
                <a:spcPts val="0"/>
              </a:spcAft>
              <a:buNone/>
            </a:pPr>
            <a:r>
              <a:rPr b="1" i="0" lang="es-CO" sz="816" u="none" cap="none" strike="noStrike">
                <a:solidFill>
                  <a:srgbClr val="000000"/>
                </a:solidFill>
                <a:latin typeface="Century Gothic"/>
                <a:ea typeface="Century Gothic"/>
                <a:cs typeface="Century Gothic"/>
                <a:sym typeface="Century Gothic"/>
              </a:rPr>
              <a:t>Fuente: </a:t>
            </a:r>
            <a:r>
              <a:rPr b="0" i="0" lang="es-CO" sz="816" u="none" cap="none" strike="noStrike">
                <a:solidFill>
                  <a:srgbClr val="000000"/>
                </a:solidFill>
                <a:latin typeface="Century Gothic"/>
                <a:ea typeface="Century Gothic"/>
                <a:cs typeface="Century Gothic"/>
                <a:sym typeface="Century Gothic"/>
              </a:rPr>
              <a:t>Ppto de PREDIS a 06 de noviembre de 2019</a:t>
            </a:r>
            <a:endParaRPr/>
          </a:p>
          <a:p>
            <a:pPr indent="0" lvl="0" marL="0" marR="0" rtl="0" algn="l">
              <a:spcBef>
                <a:spcPts val="0"/>
              </a:spcBef>
              <a:spcAft>
                <a:spcPts val="0"/>
              </a:spcAft>
              <a:buNone/>
            </a:pPr>
            <a:r>
              <a:rPr b="0" i="0" lang="es-CO" sz="816" u="none" cap="none" strike="noStrike">
                <a:solidFill>
                  <a:srgbClr val="000000"/>
                </a:solidFill>
                <a:latin typeface="Century Gothic"/>
                <a:ea typeface="Century Gothic"/>
                <a:cs typeface="Century Gothic"/>
                <a:sym typeface="Century Gothic"/>
              </a:rPr>
              <a:t>	</a:t>
            </a:r>
            <a:endParaRPr/>
          </a:p>
        </p:txBody>
      </p:sp>
      <p:sp>
        <p:nvSpPr>
          <p:cNvPr id="574" name="Google Shape;574;p88"/>
          <p:cNvSpPr txBox="1"/>
          <p:nvPr/>
        </p:nvSpPr>
        <p:spPr>
          <a:xfrm>
            <a:off x="5344653" y="5239206"/>
            <a:ext cx="1790488"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$129.407 (90,98%)</a:t>
            </a:r>
            <a:endParaRPr b="1" i="0" sz="1260" u="none" cap="none" strike="noStrike">
              <a:solidFill>
                <a:srgbClr val="000000"/>
              </a:solidFill>
              <a:latin typeface="Arial Rounded"/>
              <a:ea typeface="Arial Rounded"/>
              <a:cs typeface="Arial Rounded"/>
              <a:sym typeface="Arial Rounded"/>
            </a:endParaRPr>
          </a:p>
        </p:txBody>
      </p:sp>
      <p:sp>
        <p:nvSpPr>
          <p:cNvPr id="575" name="Google Shape;575;p88"/>
          <p:cNvSpPr txBox="1"/>
          <p:nvPr/>
        </p:nvSpPr>
        <p:spPr>
          <a:xfrm>
            <a:off x="5347865" y="5721468"/>
            <a:ext cx="172779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$1.352 (0,95%)</a:t>
            </a:r>
            <a:endParaRPr b="1" i="0" sz="1260" u="none" cap="none" strike="noStrike">
              <a:solidFill>
                <a:srgbClr val="000000"/>
              </a:solidFill>
              <a:latin typeface="Arial Rounded"/>
              <a:ea typeface="Arial Rounded"/>
              <a:cs typeface="Arial Rounded"/>
              <a:sym typeface="Arial Rounded"/>
            </a:endParaRPr>
          </a:p>
        </p:txBody>
      </p:sp>
      <p:sp>
        <p:nvSpPr>
          <p:cNvPr id="576" name="Google Shape;576;p88"/>
          <p:cNvSpPr txBox="1"/>
          <p:nvPr/>
        </p:nvSpPr>
        <p:spPr>
          <a:xfrm>
            <a:off x="5359141" y="6148631"/>
            <a:ext cx="2198010"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$80.588 (56,66%)</a:t>
            </a:r>
            <a:endParaRPr b="1" i="0" sz="1260" u="none" cap="none" strike="noStrike">
              <a:solidFill>
                <a:srgbClr val="000000"/>
              </a:solidFill>
              <a:latin typeface="Arial Rounded"/>
              <a:ea typeface="Arial Rounded"/>
              <a:cs typeface="Arial Rounded"/>
              <a:sym typeface="Arial Rounded"/>
            </a:endParaRPr>
          </a:p>
        </p:txBody>
      </p:sp>
      <p:sp>
        <p:nvSpPr>
          <p:cNvPr id="577" name="Google Shape;577;p88"/>
          <p:cNvSpPr txBox="1"/>
          <p:nvPr/>
        </p:nvSpPr>
        <p:spPr>
          <a:xfrm>
            <a:off x="8247398" y="6102996"/>
            <a:ext cx="1948537"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$12.056 (51,21%)</a:t>
            </a:r>
            <a:endParaRPr b="1" i="0" sz="1260" u="none" cap="none" strike="noStrike">
              <a:solidFill>
                <a:srgbClr val="000000"/>
              </a:solidFill>
              <a:latin typeface="Arial Rounded"/>
              <a:ea typeface="Arial Rounded"/>
              <a:cs typeface="Arial Rounded"/>
              <a:sym typeface="Arial Rounded"/>
            </a:endParaRPr>
          </a:p>
        </p:txBody>
      </p:sp>
      <p:sp>
        <p:nvSpPr>
          <p:cNvPr id="578" name="Google Shape;578;p88"/>
          <p:cNvSpPr txBox="1"/>
          <p:nvPr/>
        </p:nvSpPr>
        <p:spPr>
          <a:xfrm>
            <a:off x="8265564" y="5277232"/>
            <a:ext cx="2010317"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$19.232 (73,49%)</a:t>
            </a:r>
            <a:endParaRPr b="1" i="0" sz="1260" u="none" cap="none" strike="noStrike">
              <a:solidFill>
                <a:srgbClr val="000000"/>
              </a:solidFill>
              <a:latin typeface="Arial Rounded"/>
              <a:ea typeface="Arial Rounded"/>
              <a:cs typeface="Arial Rounded"/>
              <a:sym typeface="Arial Rounded"/>
            </a:endParaRPr>
          </a:p>
        </p:txBody>
      </p:sp>
      <p:sp>
        <p:nvSpPr>
          <p:cNvPr id="579" name="Google Shape;579;p88"/>
          <p:cNvSpPr txBox="1"/>
          <p:nvPr/>
        </p:nvSpPr>
        <p:spPr>
          <a:xfrm>
            <a:off x="8244291" y="5685813"/>
            <a:ext cx="1687295"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$1.379 (5,86%)</a:t>
            </a:r>
            <a:endParaRPr b="1" i="0" sz="1260" u="none" cap="none" strike="noStrike">
              <a:solidFill>
                <a:srgbClr val="000000"/>
              </a:solidFill>
              <a:latin typeface="Arial Rounded"/>
              <a:ea typeface="Arial Rounded"/>
              <a:cs typeface="Arial Rounded"/>
              <a:sym typeface="Arial Rounded"/>
            </a:endParaRPr>
          </a:p>
        </p:txBody>
      </p:sp>
      <p:sp>
        <p:nvSpPr>
          <p:cNvPr id="580" name="Google Shape;580;p88"/>
          <p:cNvSpPr/>
          <p:nvPr/>
        </p:nvSpPr>
        <p:spPr>
          <a:xfrm rot="5400000">
            <a:off x="2056485" y="6410487"/>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81" name="Google Shape;581;p88"/>
          <p:cNvSpPr txBox="1"/>
          <p:nvPr/>
        </p:nvSpPr>
        <p:spPr>
          <a:xfrm>
            <a:off x="2195370" y="6318051"/>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582" name="Google Shape;582;p88"/>
          <p:cNvSpPr txBox="1"/>
          <p:nvPr/>
        </p:nvSpPr>
        <p:spPr>
          <a:xfrm>
            <a:off x="2502505" y="6529214"/>
            <a:ext cx="2043589" cy="287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70" u="none" cap="none" strike="noStrike">
                <a:solidFill>
                  <a:srgbClr val="000000"/>
                </a:solidFill>
                <a:latin typeface="Arial Rounded"/>
                <a:ea typeface="Arial Rounded"/>
                <a:cs typeface="Arial Rounded"/>
                <a:sym typeface="Arial Rounded"/>
              </a:rPr>
              <a:t>$8.336 (13,58%)</a:t>
            </a:r>
            <a:endParaRPr b="1" i="0" sz="1270" u="none" cap="none" strike="noStrike">
              <a:solidFill>
                <a:srgbClr val="000000"/>
              </a:solidFill>
              <a:latin typeface="Arial Rounded"/>
              <a:ea typeface="Arial Rounded"/>
              <a:cs typeface="Arial Rounded"/>
              <a:sym typeface="Arial Rounded"/>
            </a:endParaRPr>
          </a:p>
        </p:txBody>
      </p:sp>
      <p:sp>
        <p:nvSpPr>
          <p:cNvPr id="583" name="Google Shape;583;p88"/>
          <p:cNvSpPr/>
          <p:nvPr/>
        </p:nvSpPr>
        <p:spPr>
          <a:xfrm rot="5400000">
            <a:off x="5004415" y="6433112"/>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00B050"/>
              </a:solidFill>
              <a:latin typeface="Calibri"/>
              <a:ea typeface="Calibri"/>
              <a:cs typeface="Calibri"/>
              <a:sym typeface="Calibri"/>
            </a:endParaRPr>
          </a:p>
        </p:txBody>
      </p:sp>
      <p:sp>
        <p:nvSpPr>
          <p:cNvPr id="584" name="Google Shape;584;p88"/>
          <p:cNvSpPr txBox="1"/>
          <p:nvPr/>
        </p:nvSpPr>
        <p:spPr>
          <a:xfrm>
            <a:off x="5143300" y="6340676"/>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585" name="Google Shape;585;p88"/>
          <p:cNvSpPr txBox="1"/>
          <p:nvPr/>
        </p:nvSpPr>
        <p:spPr>
          <a:xfrm>
            <a:off x="5352907" y="6544978"/>
            <a:ext cx="2198010"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$11.482 (8,07%)</a:t>
            </a:r>
            <a:endParaRPr b="1" i="0" sz="1260" u="none" cap="none" strike="noStrike">
              <a:solidFill>
                <a:srgbClr val="000000"/>
              </a:solidFill>
              <a:latin typeface="Arial Rounded"/>
              <a:ea typeface="Arial Rounded"/>
              <a:cs typeface="Arial Rounded"/>
              <a:sym typeface="Arial Rounded"/>
            </a:endParaRPr>
          </a:p>
        </p:txBody>
      </p:sp>
      <p:sp>
        <p:nvSpPr>
          <p:cNvPr id="586" name="Google Shape;586;p88"/>
          <p:cNvSpPr/>
          <p:nvPr/>
        </p:nvSpPr>
        <p:spPr>
          <a:xfrm rot="5400000">
            <a:off x="7891203" y="6360360"/>
            <a:ext cx="130621" cy="150109"/>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587" name="Google Shape;587;p88"/>
          <p:cNvSpPr txBox="1"/>
          <p:nvPr/>
        </p:nvSpPr>
        <p:spPr>
          <a:xfrm>
            <a:off x="8194252" y="6467350"/>
            <a:ext cx="1837146" cy="2862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260" u="none" cap="none" strike="noStrike">
                <a:solidFill>
                  <a:srgbClr val="000000"/>
                </a:solidFill>
                <a:latin typeface="Arial Rounded"/>
                <a:ea typeface="Arial Rounded"/>
                <a:cs typeface="Arial Rounded"/>
                <a:sym typeface="Arial Rounded"/>
              </a:rPr>
              <a:t>$2.930 (12,45%)</a:t>
            </a:r>
            <a:endParaRPr b="1" i="0" sz="1260" u="none" cap="none" strike="noStrike">
              <a:solidFill>
                <a:srgbClr val="000000"/>
              </a:solidFill>
              <a:latin typeface="Arial Rounded"/>
              <a:ea typeface="Arial Rounded"/>
              <a:cs typeface="Arial Rounded"/>
              <a:sym typeface="Arial Rounded"/>
            </a:endParaRPr>
          </a:p>
        </p:txBody>
      </p:sp>
      <p:sp>
        <p:nvSpPr>
          <p:cNvPr id="588" name="Google Shape;588;p88"/>
          <p:cNvSpPr txBox="1"/>
          <p:nvPr/>
        </p:nvSpPr>
        <p:spPr>
          <a:xfrm>
            <a:off x="8029158" y="6256625"/>
            <a:ext cx="2202552" cy="3155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O" sz="1451" u="none" cap="none" strike="noStrike">
                <a:solidFill>
                  <a:srgbClr val="17365D"/>
                </a:solidFill>
                <a:latin typeface="Arial Rounded"/>
                <a:ea typeface="Arial Rounded"/>
                <a:cs typeface="Arial Rounded"/>
                <a:sym typeface="Arial Rounded"/>
              </a:rPr>
              <a:t>SALDO DISPONIBLE</a:t>
            </a:r>
            <a:endParaRPr/>
          </a:p>
        </p:txBody>
      </p:sp>
      <p:sp>
        <p:nvSpPr>
          <p:cNvPr id="589" name="Google Shape;589;p88"/>
          <p:cNvSpPr txBox="1"/>
          <p:nvPr/>
        </p:nvSpPr>
        <p:spPr>
          <a:xfrm>
            <a:off x="1404601" y="4349098"/>
            <a:ext cx="2403539" cy="28777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CO" sz="1270" u="none" cap="none" strike="noStrike">
                <a:solidFill>
                  <a:srgbClr val="002060"/>
                </a:solidFill>
                <a:latin typeface="Arial Rounded"/>
                <a:ea typeface="Arial Rounded"/>
                <a:cs typeface="Arial Rounded"/>
                <a:sym typeface="Arial Rounded"/>
              </a:rPr>
              <a:t>Total SALDO Disp.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SDDE">
  <a:themeElements>
    <a:clrScheme name="TemaSDDE">
      <a:dk1>
        <a:srgbClr val="808080"/>
      </a:dk1>
      <a:lt1>
        <a:srgbClr val="004080"/>
      </a:lt1>
      <a:dk2>
        <a:srgbClr val="A7A7A7"/>
      </a:dk2>
      <a:lt2>
        <a:srgbClr val="535353"/>
      </a:lt2>
      <a:accent1>
        <a:srgbClr val="0CAEFF"/>
      </a:accent1>
      <a:accent2>
        <a:srgbClr val="868686"/>
      </a:accent2>
      <a:accent3>
        <a:srgbClr val="9BBB59"/>
      </a:accent3>
      <a:accent4>
        <a:srgbClr val="66CCFF"/>
      </a:accent4>
      <a:accent5>
        <a:srgbClr val="1768A5"/>
      </a:accent5>
      <a:accent6>
        <a:srgbClr val="76923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TemaSDDE">
  <a:themeElements>
    <a:clrScheme name="TemaSDDE">
      <a:dk1>
        <a:srgbClr val="808080"/>
      </a:dk1>
      <a:lt1>
        <a:srgbClr val="004080"/>
      </a:lt1>
      <a:dk2>
        <a:srgbClr val="A7A7A7"/>
      </a:dk2>
      <a:lt2>
        <a:srgbClr val="535353"/>
      </a:lt2>
      <a:accent1>
        <a:srgbClr val="0CAEFF"/>
      </a:accent1>
      <a:accent2>
        <a:srgbClr val="868686"/>
      </a:accent2>
      <a:accent3>
        <a:srgbClr val="9BBB59"/>
      </a:accent3>
      <a:accent4>
        <a:srgbClr val="66CCFF"/>
      </a:accent4>
      <a:accent5>
        <a:srgbClr val="1768A5"/>
      </a:accent5>
      <a:accent6>
        <a:srgbClr val="76923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TemaSDDE">
  <a:themeElements>
    <a:clrScheme name="TemaSDDE">
      <a:dk1>
        <a:srgbClr val="808080"/>
      </a:dk1>
      <a:lt1>
        <a:srgbClr val="004080"/>
      </a:lt1>
      <a:dk2>
        <a:srgbClr val="A7A7A7"/>
      </a:dk2>
      <a:lt2>
        <a:srgbClr val="535353"/>
      </a:lt2>
      <a:accent1>
        <a:srgbClr val="0CAEFF"/>
      </a:accent1>
      <a:accent2>
        <a:srgbClr val="868686"/>
      </a:accent2>
      <a:accent3>
        <a:srgbClr val="9BBB59"/>
      </a:accent3>
      <a:accent4>
        <a:srgbClr val="66CCFF"/>
      </a:accent4>
      <a:accent5>
        <a:srgbClr val="1768A5"/>
      </a:accent5>
      <a:accent6>
        <a:srgbClr val="76923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