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4.xml" ContentType="application/vnd.openxmlformats-officedocument.theme+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5.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36" r:id="rId3"/>
    <p:sldMasterId id="2147484124" r:id="rId4"/>
    <p:sldMasterId id="2147484178" r:id="rId5"/>
    <p:sldMasterId id="2147484190" r:id="rId6"/>
  </p:sldMasterIdLst>
  <p:notesMasterIdLst>
    <p:notesMasterId r:id="rId28"/>
  </p:notesMasterIdLst>
  <p:handoutMasterIdLst>
    <p:handoutMasterId r:id="rId29"/>
  </p:handoutMasterIdLst>
  <p:sldIdLst>
    <p:sldId id="264" r:id="rId7"/>
    <p:sldId id="263" r:id="rId8"/>
    <p:sldId id="350" r:id="rId9"/>
    <p:sldId id="261" r:id="rId10"/>
    <p:sldId id="259" r:id="rId11"/>
    <p:sldId id="334" r:id="rId12"/>
    <p:sldId id="351" r:id="rId13"/>
    <p:sldId id="352" r:id="rId14"/>
    <p:sldId id="353" r:id="rId15"/>
    <p:sldId id="354" r:id="rId16"/>
    <p:sldId id="355" r:id="rId17"/>
    <p:sldId id="356" r:id="rId18"/>
    <p:sldId id="357" r:id="rId19"/>
    <p:sldId id="358" r:id="rId20"/>
    <p:sldId id="359" r:id="rId21"/>
    <p:sldId id="360" r:id="rId22"/>
    <p:sldId id="361" r:id="rId23"/>
    <p:sldId id="348" r:id="rId24"/>
    <p:sldId id="349" r:id="rId25"/>
    <p:sldId id="346" r:id="rId26"/>
    <p:sldId id="362" r:id="rId27"/>
  </p:sldIdLst>
  <p:sldSz cx="12192000" cy="6858000"/>
  <p:notesSz cx="6858000" cy="9926638"/>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4660"/>
  </p:normalViewPr>
  <p:slideViewPr>
    <p:cSldViewPr snapToGrid="0" showGuides="1">
      <p:cViewPr varScale="1">
        <p:scale>
          <a:sx n="120" d="100"/>
          <a:sy n="120" d="100"/>
        </p:scale>
        <p:origin x="108" y="1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BOG01\Oficina\Comunicaciones\2016\Brochures\BPO\ingles\FS201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BOG01\Oficina\Comunicaciones\2016\Brochures\BPO\ingles\FS2016.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O" sz="1600" b="1" dirty="0">
                <a:solidFill>
                  <a:srgbClr val="595959"/>
                </a:solidFill>
                <a:latin typeface="+mn-lt"/>
              </a:rPr>
              <a:t>13 porciones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doughnutChart>
        <c:varyColors val="1"/>
        <c:ser>
          <c:idx val="0"/>
          <c:order val="0"/>
          <c:tx>
            <c:strRef>
              <c:f>Hoja1!$B$1</c:f>
              <c:strCache>
                <c:ptCount val="1"/>
                <c:pt idx="0">
                  <c:v>Ventas</c:v>
                </c:pt>
              </c:strCache>
            </c:strRef>
          </c:tx>
          <c:spPr>
            <a:ln w="3175">
              <a:solidFill>
                <a:srgbClr val="333333"/>
              </a:solidFill>
            </a:ln>
          </c:spPr>
          <c:dPt>
            <c:idx val="0"/>
            <c:bubble3D val="0"/>
            <c:spPr>
              <a:solidFill>
                <a:srgbClr val="CF0A2C"/>
              </a:solidFill>
              <a:ln w="3175">
                <a:solidFill>
                  <a:srgbClr val="333333"/>
                </a:solidFill>
              </a:ln>
              <a:effectLst/>
            </c:spPr>
            <c:extLst>
              <c:ext xmlns:c16="http://schemas.microsoft.com/office/drawing/2014/chart" uri="{C3380CC4-5D6E-409C-BE32-E72D297353CC}">
                <c16:uniqueId val="{00000001-4B4E-4757-A022-6CC8CC4447C6}"/>
              </c:ext>
            </c:extLst>
          </c:dPt>
          <c:dPt>
            <c:idx val="1"/>
            <c:bubble3D val="0"/>
            <c:spPr>
              <a:solidFill>
                <a:srgbClr val="1A92AF"/>
              </a:solidFill>
              <a:ln w="3175">
                <a:solidFill>
                  <a:srgbClr val="333333"/>
                </a:solidFill>
              </a:ln>
              <a:effectLst/>
            </c:spPr>
            <c:extLst>
              <c:ext xmlns:c16="http://schemas.microsoft.com/office/drawing/2014/chart" uri="{C3380CC4-5D6E-409C-BE32-E72D297353CC}">
                <c16:uniqueId val="{00000003-4B4E-4757-A022-6CC8CC4447C6}"/>
              </c:ext>
            </c:extLst>
          </c:dPt>
          <c:dPt>
            <c:idx val="2"/>
            <c:bubble3D val="0"/>
            <c:spPr>
              <a:solidFill>
                <a:srgbClr val="808080"/>
              </a:solidFill>
              <a:ln w="3175">
                <a:solidFill>
                  <a:srgbClr val="333333"/>
                </a:solidFill>
              </a:ln>
              <a:effectLst/>
            </c:spPr>
            <c:extLst>
              <c:ext xmlns:c16="http://schemas.microsoft.com/office/drawing/2014/chart" uri="{C3380CC4-5D6E-409C-BE32-E72D297353CC}">
                <c16:uniqueId val="{00000005-4B4E-4757-A022-6CC8CC4447C6}"/>
              </c:ext>
            </c:extLst>
          </c:dPt>
          <c:dPt>
            <c:idx val="3"/>
            <c:bubble3D val="0"/>
            <c:spPr>
              <a:solidFill>
                <a:srgbClr val="FAC00F"/>
              </a:solidFill>
              <a:ln w="3175">
                <a:solidFill>
                  <a:srgbClr val="333333"/>
                </a:solidFill>
              </a:ln>
              <a:effectLst/>
            </c:spPr>
            <c:extLst>
              <c:ext xmlns:c16="http://schemas.microsoft.com/office/drawing/2014/chart" uri="{C3380CC4-5D6E-409C-BE32-E72D297353CC}">
                <c16:uniqueId val="{00000007-4B4E-4757-A022-6CC8CC4447C6}"/>
              </c:ext>
            </c:extLst>
          </c:dPt>
          <c:dPt>
            <c:idx val="4"/>
            <c:bubble3D val="0"/>
            <c:spPr>
              <a:solidFill>
                <a:srgbClr val="079B62"/>
              </a:solidFill>
              <a:ln w="3175">
                <a:solidFill>
                  <a:srgbClr val="333333"/>
                </a:solidFill>
              </a:ln>
              <a:effectLst/>
            </c:spPr>
            <c:extLst>
              <c:ext xmlns:c16="http://schemas.microsoft.com/office/drawing/2014/chart" uri="{C3380CC4-5D6E-409C-BE32-E72D297353CC}">
                <c16:uniqueId val="{00000009-4B4E-4757-A022-6CC8CC4447C6}"/>
              </c:ext>
            </c:extLst>
          </c:dPt>
          <c:dPt>
            <c:idx val="5"/>
            <c:bubble3D val="0"/>
            <c:spPr>
              <a:solidFill>
                <a:srgbClr val="E0524F"/>
              </a:solidFill>
              <a:ln w="3175">
                <a:solidFill>
                  <a:srgbClr val="333333"/>
                </a:solidFill>
              </a:ln>
              <a:effectLst/>
            </c:spPr>
            <c:extLst>
              <c:ext xmlns:c16="http://schemas.microsoft.com/office/drawing/2014/chart" uri="{C3380CC4-5D6E-409C-BE32-E72D297353CC}">
                <c16:uniqueId val="{0000000B-4B4E-4757-A022-6CC8CC4447C6}"/>
              </c:ext>
            </c:extLst>
          </c:dPt>
          <c:dPt>
            <c:idx val="6"/>
            <c:bubble3D val="0"/>
            <c:spPr>
              <a:solidFill>
                <a:srgbClr val="47BDDD"/>
              </a:solidFill>
              <a:ln w="3175">
                <a:solidFill>
                  <a:srgbClr val="333333"/>
                </a:solidFill>
              </a:ln>
              <a:effectLst/>
            </c:spPr>
            <c:extLst>
              <c:ext xmlns:c16="http://schemas.microsoft.com/office/drawing/2014/chart" uri="{C3380CC4-5D6E-409C-BE32-E72D297353CC}">
                <c16:uniqueId val="{0000000D-4B4E-4757-A022-6CC8CC4447C6}"/>
              </c:ext>
            </c:extLst>
          </c:dPt>
          <c:dPt>
            <c:idx val="7"/>
            <c:bubble3D val="0"/>
            <c:spPr>
              <a:solidFill>
                <a:srgbClr val="CCCCCC"/>
              </a:solidFill>
              <a:ln w="3175">
                <a:solidFill>
                  <a:srgbClr val="333333"/>
                </a:solidFill>
              </a:ln>
              <a:effectLst/>
            </c:spPr>
            <c:extLst>
              <c:ext xmlns:c16="http://schemas.microsoft.com/office/drawing/2014/chart" uri="{C3380CC4-5D6E-409C-BE32-E72D297353CC}">
                <c16:uniqueId val="{0000000F-4B4E-4757-A022-6CC8CC4447C6}"/>
              </c:ext>
            </c:extLst>
          </c:dPt>
          <c:dPt>
            <c:idx val="8"/>
            <c:bubble3D val="0"/>
            <c:spPr>
              <a:solidFill>
                <a:srgbClr val="F2E583"/>
              </a:solidFill>
              <a:ln w="3175">
                <a:solidFill>
                  <a:srgbClr val="333333"/>
                </a:solidFill>
              </a:ln>
              <a:effectLst/>
            </c:spPr>
            <c:extLst>
              <c:ext xmlns:c16="http://schemas.microsoft.com/office/drawing/2014/chart" uri="{C3380CC4-5D6E-409C-BE32-E72D297353CC}">
                <c16:uniqueId val="{00000011-4B4E-4757-A022-6CC8CC4447C6}"/>
              </c:ext>
            </c:extLst>
          </c:dPt>
          <c:dPt>
            <c:idx val="9"/>
            <c:bubble3D val="0"/>
            <c:spPr>
              <a:solidFill>
                <a:srgbClr val="39B54A"/>
              </a:solidFill>
              <a:ln w="3175">
                <a:solidFill>
                  <a:srgbClr val="333333"/>
                </a:solidFill>
              </a:ln>
              <a:effectLst/>
            </c:spPr>
            <c:extLst>
              <c:ext xmlns:c16="http://schemas.microsoft.com/office/drawing/2014/chart" uri="{C3380CC4-5D6E-409C-BE32-E72D297353CC}">
                <c16:uniqueId val="{00000013-4B4E-4757-A022-6CC8CC4447C6}"/>
              </c:ext>
            </c:extLst>
          </c:dPt>
          <c:dPt>
            <c:idx val="10"/>
            <c:bubble3D val="0"/>
            <c:spPr>
              <a:solidFill>
                <a:srgbClr val="80D2E5"/>
              </a:solidFill>
              <a:ln w="3175">
                <a:solidFill>
                  <a:srgbClr val="333333"/>
                </a:solidFill>
              </a:ln>
              <a:effectLst/>
            </c:spPr>
            <c:extLst>
              <c:ext xmlns:c16="http://schemas.microsoft.com/office/drawing/2014/chart" uri="{C3380CC4-5D6E-409C-BE32-E72D297353CC}">
                <c16:uniqueId val="{00000015-4B4E-4757-A022-6CC8CC4447C6}"/>
              </c:ext>
            </c:extLst>
          </c:dPt>
          <c:dPt>
            <c:idx val="11"/>
            <c:bubble3D val="0"/>
            <c:spPr>
              <a:solidFill>
                <a:schemeClr val="bg1"/>
              </a:solidFill>
              <a:ln w="3175">
                <a:solidFill>
                  <a:srgbClr val="333333"/>
                </a:solidFill>
              </a:ln>
              <a:effectLst/>
            </c:spPr>
            <c:extLst>
              <c:ext xmlns:c16="http://schemas.microsoft.com/office/drawing/2014/chart" uri="{C3380CC4-5D6E-409C-BE32-E72D297353CC}">
                <c16:uniqueId val="{00000017-4B4E-4757-A022-6CC8CC4447C6}"/>
              </c:ext>
            </c:extLst>
          </c:dPt>
          <c:dPt>
            <c:idx val="12"/>
            <c:bubble3D val="0"/>
            <c:spPr>
              <a:solidFill>
                <a:srgbClr val="515151"/>
              </a:solidFill>
              <a:ln w="3175">
                <a:solidFill>
                  <a:srgbClr val="333333"/>
                </a:solidFill>
              </a:ln>
              <a:effectLst/>
            </c:spPr>
            <c:extLst>
              <c:ext xmlns:c16="http://schemas.microsoft.com/office/drawing/2014/chart" uri="{C3380CC4-5D6E-409C-BE32-E72D297353CC}">
                <c16:uniqueId val="{00000019-4B4E-4757-A022-6CC8CC4447C6}"/>
              </c:ext>
            </c:extLst>
          </c:dPt>
          <c:cat>
            <c:numRef>
              <c:f>Hoja1!$A$2:$A$14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Hoja1!$B$2:$B$14</c:f>
              <c:numCache>
                <c:formatCode>General</c:formatCode>
                <c:ptCount val="13"/>
                <c:pt idx="0">
                  <c:v>27.69230769230769</c:v>
                </c:pt>
                <c:pt idx="1">
                  <c:v>27.69230769230769</c:v>
                </c:pt>
                <c:pt idx="2">
                  <c:v>27.69230769230769</c:v>
                </c:pt>
                <c:pt idx="3">
                  <c:v>27.69230769230769</c:v>
                </c:pt>
                <c:pt idx="4">
                  <c:v>27.69230769230769</c:v>
                </c:pt>
                <c:pt idx="5">
                  <c:v>27.69230769230769</c:v>
                </c:pt>
                <c:pt idx="6">
                  <c:v>27.69230769230769</c:v>
                </c:pt>
                <c:pt idx="7">
                  <c:v>27.69230769230769</c:v>
                </c:pt>
                <c:pt idx="8">
                  <c:v>27.69230769230769</c:v>
                </c:pt>
                <c:pt idx="9">
                  <c:v>27.69230769230769</c:v>
                </c:pt>
                <c:pt idx="10">
                  <c:v>27.69230769230769</c:v>
                </c:pt>
                <c:pt idx="11">
                  <c:v>27.69230769230769</c:v>
                </c:pt>
                <c:pt idx="12">
                  <c:v>27.69230769230769</c:v>
                </c:pt>
              </c:numCache>
            </c:numRef>
          </c:val>
          <c:extLst>
            <c:ext xmlns:c16="http://schemas.microsoft.com/office/drawing/2014/chart" uri="{C3380CC4-5D6E-409C-BE32-E72D297353CC}">
              <c16:uniqueId val="{0000001A-4B4E-4757-A022-6CC8CC4447C6}"/>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642629890809767"/>
          <c:y val="0.8915229135495818"/>
          <c:w val="0.64458834490914396"/>
          <c:h val="0.1084770864504182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95959"/>
                </a:solidFill>
                <a:latin typeface="Arial" panose="020B0604020202020204" pitchFamily="34" charset="0"/>
                <a:ea typeface="+mn-ea"/>
                <a:cs typeface="Arial" panose="020B0604020202020204" pitchFamily="34" charset="0"/>
              </a:defRPr>
            </a:pPr>
            <a:r>
              <a:rPr lang="en-US" sz="1600" b="1" dirty="0">
                <a:solidFill>
                  <a:srgbClr val="595959"/>
                </a:solidFill>
                <a:latin typeface="+mn-lt"/>
              </a:rPr>
              <a:t>Entry-level Salary 2016</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595959"/>
              </a:solidFill>
              <a:latin typeface="Arial" panose="020B0604020202020204" pitchFamily="34" charset="0"/>
              <a:ea typeface="+mn-ea"/>
              <a:cs typeface="Arial" panose="020B0604020202020204" pitchFamily="34" charset="0"/>
            </a:defRPr>
          </a:pPr>
          <a:endParaRPr lang="es-CO"/>
        </a:p>
      </c:txPr>
    </c:title>
    <c:autoTitleDeleted val="0"/>
    <c:plotArea>
      <c:layout/>
      <c:barChart>
        <c:barDir val="col"/>
        <c:grouping val="clustered"/>
        <c:varyColors val="0"/>
        <c:ser>
          <c:idx val="0"/>
          <c:order val="0"/>
          <c:tx>
            <c:strRef>
              <c:f>'Graf 6'!$H$2</c:f>
              <c:strCache>
                <c:ptCount val="1"/>
                <c:pt idx="0">
                  <c:v>Entry-level Salary 2016</c:v>
                </c:pt>
              </c:strCache>
            </c:strRef>
          </c:tx>
          <c:spPr>
            <a:solidFill>
              <a:srgbClr val="1A92AF"/>
            </a:solidFill>
            <a:ln>
              <a:noFill/>
            </a:ln>
            <a:effectLst/>
          </c:spPr>
          <c:invertIfNegative val="0"/>
          <c:dPt>
            <c:idx val="0"/>
            <c:invertIfNegative val="0"/>
            <c:bubble3D val="0"/>
            <c:spPr>
              <a:solidFill>
                <a:srgbClr val="1A92AF"/>
              </a:solidFill>
              <a:ln>
                <a:noFill/>
              </a:ln>
              <a:effectLst/>
            </c:spPr>
            <c:extLst>
              <c:ext xmlns:c16="http://schemas.microsoft.com/office/drawing/2014/chart" uri="{C3380CC4-5D6E-409C-BE32-E72D297353CC}">
                <c16:uniqueId val="{00000001-4B20-49AD-9DAD-16390E538B3A}"/>
              </c:ext>
            </c:extLst>
          </c:dPt>
          <c:dPt>
            <c:idx val="1"/>
            <c:invertIfNegative val="0"/>
            <c:bubble3D val="0"/>
            <c:spPr>
              <a:solidFill>
                <a:srgbClr val="1A92AF"/>
              </a:solidFill>
              <a:ln>
                <a:noFill/>
              </a:ln>
              <a:effectLst/>
            </c:spPr>
            <c:extLst>
              <c:ext xmlns:c16="http://schemas.microsoft.com/office/drawing/2014/chart" uri="{C3380CC4-5D6E-409C-BE32-E72D297353CC}">
                <c16:uniqueId val="{00000003-4B20-49AD-9DAD-16390E538B3A}"/>
              </c:ext>
            </c:extLst>
          </c:dPt>
          <c:dPt>
            <c:idx val="2"/>
            <c:invertIfNegative val="0"/>
            <c:bubble3D val="0"/>
            <c:spPr>
              <a:solidFill>
                <a:srgbClr val="1A92AF"/>
              </a:solidFill>
              <a:ln>
                <a:noFill/>
              </a:ln>
              <a:effectLst/>
            </c:spPr>
            <c:extLst>
              <c:ext xmlns:c16="http://schemas.microsoft.com/office/drawing/2014/chart" uri="{C3380CC4-5D6E-409C-BE32-E72D297353CC}">
                <c16:uniqueId val="{00000005-4B20-49AD-9DAD-16390E538B3A}"/>
              </c:ext>
            </c:extLst>
          </c:dPt>
          <c:dPt>
            <c:idx val="3"/>
            <c:invertIfNegative val="0"/>
            <c:bubble3D val="0"/>
            <c:spPr>
              <a:solidFill>
                <a:srgbClr val="1A92AF"/>
              </a:solidFill>
              <a:ln>
                <a:noFill/>
              </a:ln>
              <a:effectLst/>
            </c:spPr>
            <c:extLst>
              <c:ext xmlns:c16="http://schemas.microsoft.com/office/drawing/2014/chart" uri="{C3380CC4-5D6E-409C-BE32-E72D297353CC}">
                <c16:uniqueId val="{00000007-4B20-49AD-9DAD-16390E538B3A}"/>
              </c:ext>
            </c:extLst>
          </c:dPt>
          <c:dPt>
            <c:idx val="4"/>
            <c:invertIfNegative val="0"/>
            <c:bubble3D val="0"/>
            <c:spPr>
              <a:solidFill>
                <a:srgbClr val="1A92AF"/>
              </a:solidFill>
              <a:ln>
                <a:noFill/>
              </a:ln>
              <a:effectLst/>
            </c:spPr>
            <c:extLst>
              <c:ext xmlns:c16="http://schemas.microsoft.com/office/drawing/2014/chart" uri="{C3380CC4-5D6E-409C-BE32-E72D297353CC}">
                <c16:uniqueId val="{00000009-4B20-49AD-9DAD-16390E538B3A}"/>
              </c:ext>
            </c:extLst>
          </c:dPt>
          <c:dPt>
            <c:idx val="5"/>
            <c:invertIfNegative val="0"/>
            <c:bubble3D val="0"/>
            <c:spPr>
              <a:solidFill>
                <a:srgbClr val="CF0A2C"/>
              </a:solidFill>
              <a:ln>
                <a:noFill/>
              </a:ln>
              <a:effectLst/>
            </c:spPr>
            <c:extLst>
              <c:ext xmlns:c16="http://schemas.microsoft.com/office/drawing/2014/chart" uri="{C3380CC4-5D6E-409C-BE32-E72D297353CC}">
                <c16:uniqueId val="{0000000B-4B20-49AD-9DAD-16390E538B3A}"/>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95959"/>
                    </a:solidFill>
                    <a:latin typeface="+mn-lt"/>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 6'!$G$3:$G$8</c:f>
              <c:strCache>
                <c:ptCount val="6"/>
                <c:pt idx="0">
                  <c:v>Sao Paulo</c:v>
                </c:pt>
                <c:pt idx="1">
                  <c:v>Santiago</c:v>
                </c:pt>
                <c:pt idx="2">
                  <c:v>San Jose</c:v>
                </c:pt>
                <c:pt idx="3">
                  <c:v>Monterrey</c:v>
                </c:pt>
                <c:pt idx="4">
                  <c:v>Mexico City</c:v>
                </c:pt>
                <c:pt idx="5">
                  <c:v>Bogota</c:v>
                </c:pt>
              </c:strCache>
            </c:strRef>
          </c:cat>
          <c:val>
            <c:numRef>
              <c:f>'Graf 6'!$H$3:$H$8</c:f>
              <c:numCache>
                <c:formatCode>_([$USD]\ * #,##0_);_([$USD]\ * \(#,##0\);_([$USD]\ * "-"??_);_(@_)</c:formatCode>
                <c:ptCount val="6"/>
                <c:pt idx="0">
                  <c:v>700</c:v>
                </c:pt>
                <c:pt idx="1">
                  <c:v>679</c:v>
                </c:pt>
                <c:pt idx="2">
                  <c:v>516</c:v>
                </c:pt>
                <c:pt idx="3">
                  <c:v>493</c:v>
                </c:pt>
                <c:pt idx="4">
                  <c:v>466</c:v>
                </c:pt>
                <c:pt idx="5">
                  <c:v>447</c:v>
                </c:pt>
              </c:numCache>
            </c:numRef>
          </c:val>
          <c:extLst>
            <c:ext xmlns:c16="http://schemas.microsoft.com/office/drawing/2014/chart" uri="{C3380CC4-5D6E-409C-BE32-E72D297353CC}">
              <c16:uniqueId val="{0000000C-4B20-49AD-9DAD-16390E538B3A}"/>
            </c:ext>
          </c:extLst>
        </c:ser>
        <c:dLbls>
          <c:showLegendKey val="0"/>
          <c:showVal val="0"/>
          <c:showCatName val="0"/>
          <c:showSerName val="0"/>
          <c:showPercent val="0"/>
          <c:showBubbleSize val="0"/>
        </c:dLbls>
        <c:gapWidth val="219"/>
        <c:overlap val="-27"/>
        <c:axId val="299865152"/>
        <c:axId val="291377648"/>
      </c:barChart>
      <c:catAx>
        <c:axId val="29986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595959"/>
                </a:solidFill>
                <a:latin typeface="+mn-lt"/>
                <a:ea typeface="+mn-ea"/>
                <a:cs typeface="Arial" panose="020B0604020202020204" pitchFamily="34" charset="0"/>
              </a:defRPr>
            </a:pPr>
            <a:endParaRPr lang="es-CO"/>
          </a:p>
        </c:txPr>
        <c:crossAx val="291377648"/>
        <c:crosses val="autoZero"/>
        <c:auto val="1"/>
        <c:lblAlgn val="ctr"/>
        <c:lblOffset val="100"/>
        <c:noMultiLvlLbl val="0"/>
      </c:catAx>
      <c:valAx>
        <c:axId val="291377648"/>
        <c:scaling>
          <c:orientation val="minMax"/>
        </c:scaling>
        <c:delete val="0"/>
        <c:axPos val="l"/>
        <c:numFmt formatCode="_([$USD]\ * #,##0_);_([$USD]\ * \(#,##0\);_([$USD]\ *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595959"/>
                </a:solidFill>
                <a:latin typeface="+mn-lt"/>
                <a:ea typeface="+mn-ea"/>
                <a:cs typeface="Arial" panose="020B0604020202020204" pitchFamily="34" charset="0"/>
              </a:defRPr>
            </a:pPr>
            <a:endParaRPr lang="es-CO"/>
          </a:p>
        </c:txPr>
        <c:crossAx val="2998651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CO" sz="1600" b="1" dirty="0">
                <a:solidFill>
                  <a:srgbClr val="595959"/>
                </a:solidFill>
                <a:latin typeface="+mn-lt"/>
              </a:rPr>
              <a:t>At Kearney Global </a:t>
            </a:r>
            <a:r>
              <a:rPr lang="es-CO" sz="1600" b="1" dirty="0" err="1">
                <a:solidFill>
                  <a:srgbClr val="595959"/>
                </a:solidFill>
                <a:latin typeface="+mn-lt"/>
              </a:rPr>
              <a:t>Services</a:t>
            </a:r>
            <a:r>
              <a:rPr lang="es-CO" sz="1600" b="1" dirty="0">
                <a:solidFill>
                  <a:srgbClr val="595959"/>
                </a:solidFill>
                <a:latin typeface="+mn-lt"/>
              </a:rPr>
              <a:t> </a:t>
            </a:r>
            <a:r>
              <a:rPr lang="es-CO" sz="1600" b="1" dirty="0" err="1">
                <a:solidFill>
                  <a:srgbClr val="595959"/>
                </a:solidFill>
                <a:latin typeface="+mn-lt"/>
              </a:rPr>
              <a:t>Location</a:t>
            </a:r>
            <a:r>
              <a:rPr lang="es-CO" sz="1600" b="1" dirty="0">
                <a:solidFill>
                  <a:srgbClr val="595959"/>
                </a:solidFill>
                <a:latin typeface="+mn-lt"/>
              </a:rPr>
              <a:t> </a:t>
            </a:r>
            <a:r>
              <a:rPr lang="es-CO" sz="1600" b="1" dirty="0" err="1">
                <a:solidFill>
                  <a:srgbClr val="595959"/>
                </a:solidFill>
                <a:latin typeface="+mn-lt"/>
              </a:rPr>
              <a:t>Index</a:t>
            </a:r>
            <a:r>
              <a:rPr lang="es-CO" sz="1600" b="1" dirty="0">
                <a:solidFill>
                  <a:srgbClr val="595959"/>
                </a:solidFill>
                <a:latin typeface="+mn-lt"/>
              </a:rPr>
              <a:t> </a:t>
            </a:r>
          </a:p>
        </c:rich>
      </c:tx>
      <c:layout>
        <c:manualLayout>
          <c:xMode val="edge"/>
          <c:yMode val="edge"/>
          <c:x val="0.13563615418098854"/>
          <c:y val="1.6994494209889015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s-CO"/>
        </a:p>
      </c:txPr>
    </c:title>
    <c:autoTitleDeleted val="0"/>
    <c:plotArea>
      <c:layout>
        <c:manualLayout>
          <c:layoutTarget val="inner"/>
          <c:xMode val="edge"/>
          <c:yMode val="edge"/>
          <c:x val="8.2908147449312575E-2"/>
          <c:y val="0.12004593477016423"/>
          <c:w val="0.74630727915322703"/>
          <c:h val="0.71138330724457477"/>
        </c:manualLayout>
      </c:layout>
      <c:barChart>
        <c:barDir val="col"/>
        <c:grouping val="stacked"/>
        <c:varyColors val="0"/>
        <c:ser>
          <c:idx val="0"/>
          <c:order val="0"/>
          <c:tx>
            <c:strRef>
              <c:f>'Graf 5'!$C$2</c:f>
              <c:strCache>
                <c:ptCount val="1"/>
                <c:pt idx="0">
                  <c:v>Financial Attractivesness</c:v>
                </c:pt>
              </c:strCache>
            </c:strRef>
          </c:tx>
          <c:spPr>
            <a:solidFill>
              <a:srgbClr val="CF0A2C"/>
            </a:solidFill>
            <a:ln>
              <a:noFill/>
            </a:ln>
            <a:effectLst/>
          </c:spPr>
          <c:invertIfNegative val="0"/>
          <c:dLbls>
            <c:dLbl>
              <c:idx val="0"/>
              <c:tx>
                <c:rich>
                  <a:bodyPr/>
                  <a:lstStyle/>
                  <a:p>
                    <a:r>
                      <a:rPr lang="en-US"/>
                      <a:t>2.30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B3-40F4-B684-AEAAD1E6FE2D}"/>
                </c:ext>
              </c:extLst>
            </c:dLbl>
            <c:dLbl>
              <c:idx val="1"/>
              <c:tx>
                <c:rich>
                  <a:bodyPr/>
                  <a:lstStyle/>
                  <a:p>
                    <a:r>
                      <a:rPr lang="en-US"/>
                      <a:t>1.46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B3-40F4-B684-AEAAD1E6FE2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 5'!$B$3:$B$4</c:f>
              <c:numCache>
                <c:formatCode>General</c:formatCode>
                <c:ptCount val="2"/>
                <c:pt idx="0">
                  <c:v>2014</c:v>
                </c:pt>
                <c:pt idx="1">
                  <c:v>2016</c:v>
                </c:pt>
              </c:numCache>
            </c:numRef>
          </c:cat>
          <c:val>
            <c:numRef>
              <c:f>'Graf 5'!$C$3:$C$4</c:f>
              <c:numCache>
                <c:formatCode>General</c:formatCode>
                <c:ptCount val="2"/>
                <c:pt idx="0" formatCode="0.00">
                  <c:v>2.2999999999999998</c:v>
                </c:pt>
                <c:pt idx="1">
                  <c:v>2.48</c:v>
                </c:pt>
              </c:numCache>
            </c:numRef>
          </c:val>
          <c:extLst>
            <c:ext xmlns:c16="http://schemas.microsoft.com/office/drawing/2014/chart" uri="{C3380CC4-5D6E-409C-BE32-E72D297353CC}">
              <c16:uniqueId val="{00000002-77B3-40F4-B684-AEAAD1E6FE2D}"/>
            </c:ext>
          </c:extLst>
        </c:ser>
        <c:ser>
          <c:idx val="1"/>
          <c:order val="1"/>
          <c:tx>
            <c:strRef>
              <c:f>'Graf 5'!$D$2</c:f>
              <c:strCache>
                <c:ptCount val="1"/>
                <c:pt idx="0">
                  <c:v>People Skills and Availability</c:v>
                </c:pt>
              </c:strCache>
            </c:strRef>
          </c:tx>
          <c:spPr>
            <a:solidFill>
              <a:srgbClr val="1A92AF"/>
            </a:solidFill>
            <a:ln>
              <a:noFill/>
            </a:ln>
            <a:effectLst/>
          </c:spPr>
          <c:invertIfNegative val="0"/>
          <c:dLbls>
            <c:dLbl>
              <c:idx val="0"/>
              <c:tx>
                <c:rich>
                  <a:bodyPr/>
                  <a:lstStyle/>
                  <a:p>
                    <a:r>
                      <a:rPr lang="en-US"/>
                      <a:t>1.28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B3-40F4-B684-AEAAD1E6FE2D}"/>
                </c:ext>
              </c:extLst>
            </c:dLbl>
            <c:dLbl>
              <c:idx val="1"/>
              <c:tx>
                <c:rich>
                  <a:bodyPr/>
                  <a:lstStyle/>
                  <a:p>
                    <a:r>
                      <a:rPr lang="en-US"/>
                      <a:t>1.38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B3-40F4-B684-AEAAD1E6FE2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 5'!$B$3:$B$4</c:f>
              <c:numCache>
                <c:formatCode>General</c:formatCode>
                <c:ptCount val="2"/>
                <c:pt idx="0">
                  <c:v>2014</c:v>
                </c:pt>
                <c:pt idx="1">
                  <c:v>2016</c:v>
                </c:pt>
              </c:numCache>
            </c:numRef>
          </c:cat>
          <c:val>
            <c:numRef>
              <c:f>'Graf 5'!$D$3:$D$4</c:f>
              <c:numCache>
                <c:formatCode>General</c:formatCode>
                <c:ptCount val="2"/>
                <c:pt idx="0">
                  <c:v>1.28</c:v>
                </c:pt>
                <c:pt idx="1">
                  <c:v>1.38</c:v>
                </c:pt>
              </c:numCache>
            </c:numRef>
          </c:val>
          <c:extLst>
            <c:ext xmlns:c16="http://schemas.microsoft.com/office/drawing/2014/chart" uri="{C3380CC4-5D6E-409C-BE32-E72D297353CC}">
              <c16:uniqueId val="{00000005-77B3-40F4-B684-AEAAD1E6FE2D}"/>
            </c:ext>
          </c:extLst>
        </c:ser>
        <c:ser>
          <c:idx val="2"/>
          <c:order val="2"/>
          <c:tx>
            <c:strRef>
              <c:f>'Graf 5'!$E$2</c:f>
              <c:strCache>
                <c:ptCount val="1"/>
                <c:pt idx="0">
                  <c:v>Business Enviroment</c:v>
                </c:pt>
              </c:strCache>
            </c:strRef>
          </c:tx>
          <c:spPr>
            <a:solidFill>
              <a:srgbClr val="808080"/>
            </a:solidFill>
            <a:ln>
              <a:noFill/>
            </a:ln>
            <a:effectLst/>
          </c:spPr>
          <c:invertIfNegative val="0"/>
          <c:dLbls>
            <c:dLbl>
              <c:idx val="0"/>
              <c:tx>
                <c:rich>
                  <a:bodyPr/>
                  <a:lstStyle/>
                  <a:p>
                    <a:r>
                      <a:rPr lang="en-US"/>
                      <a:t>1.32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B3-40F4-B684-AEAAD1E6FE2D}"/>
                </c:ext>
              </c:extLst>
            </c:dLbl>
            <c:dLbl>
              <c:idx val="1"/>
              <c:tx>
                <c:rich>
                  <a:bodyPr/>
                  <a:lstStyle/>
                  <a:p>
                    <a:r>
                      <a:rPr lang="en-US"/>
                      <a:t>1.46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B3-40F4-B684-AEAAD1E6FE2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 5'!$B$3:$B$4</c:f>
              <c:numCache>
                <c:formatCode>General</c:formatCode>
                <c:ptCount val="2"/>
                <c:pt idx="0">
                  <c:v>2014</c:v>
                </c:pt>
                <c:pt idx="1">
                  <c:v>2016</c:v>
                </c:pt>
              </c:numCache>
            </c:numRef>
          </c:cat>
          <c:val>
            <c:numRef>
              <c:f>'Graf 5'!$E$3:$E$4</c:f>
              <c:numCache>
                <c:formatCode>General</c:formatCode>
                <c:ptCount val="2"/>
                <c:pt idx="0">
                  <c:v>1.32</c:v>
                </c:pt>
                <c:pt idx="1">
                  <c:v>1.46</c:v>
                </c:pt>
              </c:numCache>
            </c:numRef>
          </c:val>
          <c:extLst>
            <c:ext xmlns:c16="http://schemas.microsoft.com/office/drawing/2014/chart" uri="{C3380CC4-5D6E-409C-BE32-E72D297353CC}">
              <c16:uniqueId val="{00000008-77B3-40F4-B684-AEAAD1E6FE2D}"/>
            </c:ext>
          </c:extLst>
        </c:ser>
        <c:dLbls>
          <c:dLblPos val="ctr"/>
          <c:showLegendKey val="0"/>
          <c:showVal val="1"/>
          <c:showCatName val="0"/>
          <c:showSerName val="0"/>
          <c:showPercent val="0"/>
          <c:showBubbleSize val="0"/>
        </c:dLbls>
        <c:gapWidth val="150"/>
        <c:overlap val="100"/>
        <c:axId val="422595104"/>
        <c:axId val="1014482768"/>
      </c:barChart>
      <c:catAx>
        <c:axId val="42259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808080"/>
                </a:solidFill>
                <a:latin typeface="+mn-lt"/>
                <a:ea typeface="+mn-ea"/>
                <a:cs typeface="Arial" panose="020B0604020202020204" pitchFamily="34" charset="0"/>
              </a:defRPr>
            </a:pPr>
            <a:endParaRPr lang="es-CO"/>
          </a:p>
        </c:txPr>
        <c:crossAx val="1014482768"/>
        <c:crosses val="autoZero"/>
        <c:auto val="1"/>
        <c:lblAlgn val="ctr"/>
        <c:lblOffset val="100"/>
        <c:noMultiLvlLbl val="0"/>
      </c:catAx>
      <c:valAx>
        <c:axId val="101448276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es-CO"/>
          </a:p>
        </c:txPr>
        <c:crossAx val="422595104"/>
        <c:crosses val="autoZero"/>
        <c:crossBetween val="between"/>
      </c:valAx>
      <c:spPr>
        <a:noFill/>
        <a:ln>
          <a:noFill/>
        </a:ln>
        <a:effectLst/>
      </c:spPr>
    </c:plotArea>
    <c:legend>
      <c:legendPos val="b"/>
      <c:layout>
        <c:manualLayout>
          <c:xMode val="edge"/>
          <c:yMode val="edge"/>
          <c:x val="5.0000069855427209E-2"/>
          <c:y val="0.93442423350437187"/>
          <c:w val="0.89999986028914558"/>
          <c:h val="6.5575766495628143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95959"/>
              </a:solidFill>
              <a:latin typeface="+mj-lt"/>
              <a:ea typeface="+mn-ea"/>
              <a:cs typeface="Arial" panose="020B0604020202020204" pitchFamily="34" charset="0"/>
            </a:defRPr>
          </a:pPr>
          <a:endParaRPr lang="es-CO"/>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73F7C9-27FA-4B8B-BBDA-78A398E88D9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2F98BE38-D92A-4E61-A657-FCCA17573642}">
      <dgm:prSet phldrT="[Texto]" custT="1"/>
      <dgm:spPr/>
      <dgm:t>
        <a:bodyPr/>
        <a:lstStyle/>
        <a:p>
          <a:r>
            <a:rPr lang="es-CO" sz="1800" dirty="0" smtClean="0">
              <a:solidFill>
                <a:srgbClr val="FFFFFF"/>
              </a:solidFill>
              <a:latin typeface="Gotham Rounded Bold"/>
            </a:rPr>
            <a:t>Seguridad</a:t>
          </a:r>
          <a:r>
            <a:rPr lang="es-CO" sz="1800" baseline="0" dirty="0" smtClean="0">
              <a:solidFill>
                <a:srgbClr val="FFFFFF"/>
              </a:solidFill>
              <a:latin typeface="Gotham Rounded Bold"/>
            </a:rPr>
            <a:t> Alimentaria y Nutricional</a:t>
          </a:r>
          <a:endParaRPr lang="es-CO" sz="1800" dirty="0">
            <a:solidFill>
              <a:srgbClr val="FFFFFF"/>
            </a:solidFill>
            <a:latin typeface="Gotham Rounded Bold"/>
          </a:endParaRPr>
        </a:p>
      </dgm:t>
    </dgm:pt>
    <dgm:pt modelId="{3846684D-0B69-49A6-BE24-DA6B9C78B161}" type="parTrans" cxnId="{507E6659-4A5C-4943-9E13-EFD12149FD99}">
      <dgm:prSet/>
      <dgm:spPr/>
      <dgm:t>
        <a:bodyPr/>
        <a:lstStyle/>
        <a:p>
          <a:endParaRPr lang="es-CO"/>
        </a:p>
      </dgm:t>
    </dgm:pt>
    <dgm:pt modelId="{829D6A93-BAAF-40C5-8B43-C22051242FE6}" type="sibTrans" cxnId="{507E6659-4A5C-4943-9E13-EFD12149FD99}">
      <dgm:prSet/>
      <dgm:spPr/>
      <dgm:t>
        <a:bodyPr/>
        <a:lstStyle/>
        <a:p>
          <a:endParaRPr lang="es-CO"/>
        </a:p>
      </dgm:t>
    </dgm:pt>
    <dgm:pt modelId="{D723608A-847C-4556-867D-1A1F7C86E80E}" type="pres">
      <dgm:prSet presAssocID="{2573F7C9-27FA-4B8B-BBDA-78A398E88D97}" presName="Name0" presStyleCnt="0">
        <dgm:presLayoutVars>
          <dgm:dir/>
          <dgm:animLvl val="lvl"/>
          <dgm:resizeHandles val="exact"/>
        </dgm:presLayoutVars>
      </dgm:prSet>
      <dgm:spPr/>
      <dgm:t>
        <a:bodyPr/>
        <a:lstStyle/>
        <a:p>
          <a:endParaRPr lang="es-CO"/>
        </a:p>
      </dgm:t>
    </dgm:pt>
    <dgm:pt modelId="{230CE2FB-DEB2-44F8-8BAE-38ECB9BFA7F8}" type="pres">
      <dgm:prSet presAssocID="{2F98BE38-D92A-4E61-A657-FCCA17573642}" presName="linNode" presStyleCnt="0"/>
      <dgm:spPr/>
    </dgm:pt>
    <dgm:pt modelId="{60CBF26E-C558-4545-B026-0D7EF9E8B66A}" type="pres">
      <dgm:prSet presAssocID="{2F98BE38-D92A-4E61-A657-FCCA17573642}" presName="parentText" presStyleLbl="node1" presStyleIdx="0" presStyleCnt="1" custScaleX="271415" custScaleY="93079" custLinFactX="310846" custLinFactY="-41457" custLinFactNeighborX="400000" custLinFactNeighborY="-100000">
        <dgm:presLayoutVars>
          <dgm:chMax val="1"/>
          <dgm:bulletEnabled val="1"/>
        </dgm:presLayoutVars>
      </dgm:prSet>
      <dgm:spPr/>
      <dgm:t>
        <a:bodyPr/>
        <a:lstStyle/>
        <a:p>
          <a:endParaRPr lang="es-CO"/>
        </a:p>
      </dgm:t>
    </dgm:pt>
  </dgm:ptLst>
  <dgm:cxnLst>
    <dgm:cxn modelId="{507E6659-4A5C-4943-9E13-EFD12149FD99}" srcId="{2573F7C9-27FA-4B8B-BBDA-78A398E88D97}" destId="{2F98BE38-D92A-4E61-A657-FCCA17573642}" srcOrd="0" destOrd="0" parTransId="{3846684D-0B69-49A6-BE24-DA6B9C78B161}" sibTransId="{829D6A93-BAAF-40C5-8B43-C22051242FE6}"/>
    <dgm:cxn modelId="{9601B941-0463-4FC2-97D7-B5027B10405C}" type="presOf" srcId="{2573F7C9-27FA-4B8B-BBDA-78A398E88D97}" destId="{D723608A-847C-4556-867D-1A1F7C86E80E}" srcOrd="0" destOrd="0" presId="urn:microsoft.com/office/officeart/2005/8/layout/vList5"/>
    <dgm:cxn modelId="{F8AEAAF9-962B-4EEE-BB08-2C8826A2DE5F}" type="presOf" srcId="{2F98BE38-D92A-4E61-A657-FCCA17573642}" destId="{60CBF26E-C558-4545-B026-0D7EF9E8B66A}" srcOrd="0" destOrd="0" presId="urn:microsoft.com/office/officeart/2005/8/layout/vList5"/>
    <dgm:cxn modelId="{5637BC48-C135-4F94-B68F-A2A962DBB77B}" type="presParOf" srcId="{D723608A-847C-4556-867D-1A1F7C86E80E}" destId="{230CE2FB-DEB2-44F8-8BAE-38ECB9BFA7F8}" srcOrd="0" destOrd="0" presId="urn:microsoft.com/office/officeart/2005/8/layout/vList5"/>
    <dgm:cxn modelId="{5B933684-7BB0-460A-9BA3-492DABCD0EE8}" type="presParOf" srcId="{230CE2FB-DEB2-44F8-8BAE-38ECB9BFA7F8}" destId="{60CBF26E-C558-4545-B026-0D7EF9E8B66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77CE89-11D7-4F1C-9B92-214F8676275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9115DCC4-2DA8-4CBE-A8DE-6834224D7EFA}">
      <dgm:prSet phldrT="[Texto]" custT="1"/>
      <dgm:spPr/>
      <dgm:t>
        <a:bodyPr/>
        <a:lstStyle/>
        <a:p>
          <a:r>
            <a:rPr lang="es-ES" sz="1800" dirty="0" smtClean="0">
              <a:solidFill>
                <a:srgbClr val="FFFFFF"/>
              </a:solidFill>
              <a:latin typeface="Gotham Rounded Bold"/>
            </a:rPr>
            <a:t>2. Consolidar el Sistema de Abastecimiento y Distribución de Alimentos Saludables (SADA), con una perspectiva Bogotá – Región.</a:t>
          </a:r>
          <a:endParaRPr lang="es-CO" sz="1800" dirty="0">
            <a:solidFill>
              <a:srgbClr val="FFFFFF"/>
            </a:solidFill>
            <a:latin typeface="Gotham Rounded Bold"/>
          </a:endParaRPr>
        </a:p>
      </dgm:t>
    </dgm:pt>
    <dgm:pt modelId="{C5A94A04-DB30-4307-A7E6-8D27C77969B9}" type="parTrans" cxnId="{549B30CC-D066-4C5D-B53B-DBF76DEF437D}">
      <dgm:prSet/>
      <dgm:spPr/>
      <dgm:t>
        <a:bodyPr/>
        <a:lstStyle/>
        <a:p>
          <a:endParaRPr lang="es-CO"/>
        </a:p>
      </dgm:t>
    </dgm:pt>
    <dgm:pt modelId="{3DD57FC8-40AA-4E76-8C07-F3076E0BB44B}" type="sibTrans" cxnId="{549B30CC-D066-4C5D-B53B-DBF76DEF437D}">
      <dgm:prSet/>
      <dgm:spPr/>
      <dgm:t>
        <a:bodyPr/>
        <a:lstStyle/>
        <a:p>
          <a:endParaRPr lang="es-CO"/>
        </a:p>
      </dgm:t>
    </dgm:pt>
    <dgm:pt modelId="{2539E528-D790-4905-B5CC-9FD563CFE387}">
      <dgm:prSet phldrT="[Texto]" custT="1"/>
      <dgm:spPr/>
      <dgm:t>
        <a:bodyPr/>
        <a:lstStyle/>
        <a:p>
          <a:r>
            <a:rPr lang="es-ES" sz="1800" dirty="0" smtClean="0">
              <a:solidFill>
                <a:srgbClr val="FFFFFF"/>
              </a:solidFill>
              <a:latin typeface="Gotham Rounded Bold"/>
            </a:rPr>
            <a:t>3, Incentivar el consumo responsable de alimentos saludables, así como de prácticas de alimentación, nutrición y actividad física adecuadas para los diferentes momentos y entornos del curso de vida de los habitantes del Distrito Capital.</a:t>
          </a:r>
          <a:endParaRPr lang="es-CO" sz="1800" dirty="0">
            <a:solidFill>
              <a:srgbClr val="FFFFFF"/>
            </a:solidFill>
            <a:latin typeface="Gotham Rounded Bold"/>
          </a:endParaRPr>
        </a:p>
      </dgm:t>
    </dgm:pt>
    <dgm:pt modelId="{A80E0B89-AB5A-4DDD-B983-D2CE49527685}" type="parTrans" cxnId="{5FF3D4FC-8224-48BD-BD47-208A6822E7E3}">
      <dgm:prSet/>
      <dgm:spPr/>
      <dgm:t>
        <a:bodyPr/>
        <a:lstStyle/>
        <a:p>
          <a:endParaRPr lang="es-ES"/>
        </a:p>
      </dgm:t>
    </dgm:pt>
    <dgm:pt modelId="{9AA17D93-FCCA-4844-A12B-7F8EE19AA400}" type="sibTrans" cxnId="{5FF3D4FC-8224-48BD-BD47-208A6822E7E3}">
      <dgm:prSet/>
      <dgm:spPr/>
      <dgm:t>
        <a:bodyPr/>
        <a:lstStyle/>
        <a:p>
          <a:endParaRPr lang="es-ES"/>
        </a:p>
      </dgm:t>
    </dgm:pt>
    <dgm:pt modelId="{CE8898DA-434B-40C3-B91C-2C30BDAF5E84}">
      <dgm:prSet phldrT="[Texto]" custT="1"/>
      <dgm:spPr/>
      <dgm:t>
        <a:bodyPr/>
        <a:lstStyle/>
        <a:p>
          <a:r>
            <a:rPr lang="es-CO" sz="2400" b="1" dirty="0" smtClean="0">
              <a:solidFill>
                <a:srgbClr val="FFFFFF"/>
              </a:solidFill>
              <a:latin typeface="Gotham Rounded Bold"/>
            </a:rPr>
            <a:t>Objetivos específicos</a:t>
          </a:r>
          <a:endParaRPr lang="es-CO" sz="2400" b="1" dirty="0">
            <a:solidFill>
              <a:srgbClr val="FFFFFF"/>
            </a:solidFill>
            <a:latin typeface="Gotham Rounded Bold"/>
          </a:endParaRPr>
        </a:p>
      </dgm:t>
    </dgm:pt>
    <dgm:pt modelId="{E278FE32-5311-496C-B558-12EFBF74EFAD}" type="parTrans" cxnId="{5BA4090E-C0C3-4129-B93D-93B5EF7CB806}">
      <dgm:prSet/>
      <dgm:spPr/>
      <dgm:t>
        <a:bodyPr/>
        <a:lstStyle/>
        <a:p>
          <a:endParaRPr lang="es-ES"/>
        </a:p>
      </dgm:t>
    </dgm:pt>
    <dgm:pt modelId="{1056537D-703C-41E2-B858-5FB697F32A67}" type="sibTrans" cxnId="{5BA4090E-C0C3-4129-B93D-93B5EF7CB806}">
      <dgm:prSet/>
      <dgm:spPr/>
      <dgm:t>
        <a:bodyPr/>
        <a:lstStyle/>
        <a:p>
          <a:endParaRPr lang="es-ES"/>
        </a:p>
      </dgm:t>
    </dgm:pt>
    <dgm:pt modelId="{C37FE115-4480-41CF-BAB7-9CD131FC7D8D}">
      <dgm:prSet phldrT="[Texto]" custT="1"/>
      <dgm:spPr/>
      <dgm:t>
        <a:bodyPr/>
        <a:lstStyle/>
        <a:p>
          <a:r>
            <a:rPr lang="es-ES" sz="1800" dirty="0" smtClean="0">
              <a:solidFill>
                <a:srgbClr val="FFFFFF"/>
              </a:solidFill>
              <a:latin typeface="Gotham Rounded Bold"/>
            </a:rPr>
            <a:t>1, Incidir progresivamente en las situaciones de inequidad económica y social que afectan la seguridad y la soberanía alimentaria y nutricional de los habitantes de Bogotá D.C.</a:t>
          </a:r>
          <a:endParaRPr lang="es-CO" sz="1800" dirty="0">
            <a:solidFill>
              <a:srgbClr val="FFFFFF"/>
            </a:solidFill>
            <a:latin typeface="Gotham Rounded Bold"/>
          </a:endParaRPr>
        </a:p>
      </dgm:t>
    </dgm:pt>
    <dgm:pt modelId="{F0355C7F-B673-48BD-AD5D-F2CCBE85EF99}" type="parTrans" cxnId="{7DEBFC8B-100E-412B-B744-E6BB37A73B0B}">
      <dgm:prSet/>
      <dgm:spPr/>
      <dgm:t>
        <a:bodyPr/>
        <a:lstStyle/>
        <a:p>
          <a:endParaRPr lang="es-ES"/>
        </a:p>
      </dgm:t>
    </dgm:pt>
    <dgm:pt modelId="{EF7A9DD6-94F5-45EE-802A-D080C78E986D}" type="sibTrans" cxnId="{7DEBFC8B-100E-412B-B744-E6BB37A73B0B}">
      <dgm:prSet/>
      <dgm:spPr/>
      <dgm:t>
        <a:bodyPr/>
        <a:lstStyle/>
        <a:p>
          <a:endParaRPr lang="es-ES"/>
        </a:p>
      </dgm:t>
    </dgm:pt>
    <dgm:pt modelId="{0D583178-15B0-4840-B953-ACC6F4E07B35}" type="pres">
      <dgm:prSet presAssocID="{5F77CE89-11D7-4F1C-9B92-214F8676275A}" presName="linear" presStyleCnt="0">
        <dgm:presLayoutVars>
          <dgm:dir/>
          <dgm:animLvl val="lvl"/>
          <dgm:resizeHandles val="exact"/>
        </dgm:presLayoutVars>
      </dgm:prSet>
      <dgm:spPr/>
      <dgm:t>
        <a:bodyPr/>
        <a:lstStyle/>
        <a:p>
          <a:endParaRPr lang="es-CO"/>
        </a:p>
      </dgm:t>
    </dgm:pt>
    <dgm:pt modelId="{174E9EC4-920A-4875-B400-BBF3ECF02B37}" type="pres">
      <dgm:prSet presAssocID="{CE8898DA-434B-40C3-B91C-2C30BDAF5E84}" presName="parentLin" presStyleCnt="0"/>
      <dgm:spPr/>
    </dgm:pt>
    <dgm:pt modelId="{91455076-E180-43AA-9136-B3ACC606020B}" type="pres">
      <dgm:prSet presAssocID="{CE8898DA-434B-40C3-B91C-2C30BDAF5E84}" presName="parentLeftMargin" presStyleLbl="node1" presStyleIdx="0" presStyleCnt="4"/>
      <dgm:spPr/>
      <dgm:t>
        <a:bodyPr/>
        <a:lstStyle/>
        <a:p>
          <a:endParaRPr lang="es-ES"/>
        </a:p>
      </dgm:t>
    </dgm:pt>
    <dgm:pt modelId="{D5D78A6E-730D-422E-8B7E-8150EC919F7F}" type="pres">
      <dgm:prSet presAssocID="{CE8898DA-434B-40C3-B91C-2C30BDAF5E84}" presName="parentText" presStyleLbl="node1" presStyleIdx="0" presStyleCnt="4" custLinFactNeighborX="-6884" custLinFactNeighborY="-1366">
        <dgm:presLayoutVars>
          <dgm:chMax val="0"/>
          <dgm:bulletEnabled val="1"/>
        </dgm:presLayoutVars>
      </dgm:prSet>
      <dgm:spPr/>
      <dgm:t>
        <a:bodyPr/>
        <a:lstStyle/>
        <a:p>
          <a:endParaRPr lang="es-ES"/>
        </a:p>
      </dgm:t>
    </dgm:pt>
    <dgm:pt modelId="{D739655E-AAC6-4946-B1B0-776B47E6DE93}" type="pres">
      <dgm:prSet presAssocID="{CE8898DA-434B-40C3-B91C-2C30BDAF5E84}" presName="negativeSpace" presStyleCnt="0"/>
      <dgm:spPr/>
    </dgm:pt>
    <dgm:pt modelId="{6FD81C2B-61EA-4997-8436-C56A15A89D58}" type="pres">
      <dgm:prSet presAssocID="{CE8898DA-434B-40C3-B91C-2C30BDAF5E84}" presName="childText" presStyleLbl="conFgAcc1" presStyleIdx="0" presStyleCnt="4">
        <dgm:presLayoutVars>
          <dgm:bulletEnabled val="1"/>
        </dgm:presLayoutVars>
      </dgm:prSet>
      <dgm:spPr/>
    </dgm:pt>
    <dgm:pt modelId="{58E1C294-9488-4F6D-9CF5-31846F53C58E}" type="pres">
      <dgm:prSet presAssocID="{1056537D-703C-41E2-B858-5FB697F32A67}" presName="spaceBetweenRectangles" presStyleCnt="0"/>
      <dgm:spPr/>
    </dgm:pt>
    <dgm:pt modelId="{7747A40E-6FE3-4CDB-B0CD-F8D5C6CB1190}" type="pres">
      <dgm:prSet presAssocID="{C37FE115-4480-41CF-BAB7-9CD131FC7D8D}" presName="parentLin" presStyleCnt="0"/>
      <dgm:spPr/>
    </dgm:pt>
    <dgm:pt modelId="{08F07A61-D4DC-4B16-A577-74F36FC2A8E1}" type="pres">
      <dgm:prSet presAssocID="{C37FE115-4480-41CF-BAB7-9CD131FC7D8D}" presName="parentLeftMargin" presStyleLbl="node1" presStyleIdx="0" presStyleCnt="4"/>
      <dgm:spPr/>
      <dgm:t>
        <a:bodyPr/>
        <a:lstStyle/>
        <a:p>
          <a:endParaRPr lang="es-ES"/>
        </a:p>
      </dgm:t>
    </dgm:pt>
    <dgm:pt modelId="{1CCA875B-0C4A-4564-8E12-9122B9C17BE7}" type="pres">
      <dgm:prSet presAssocID="{C37FE115-4480-41CF-BAB7-9CD131FC7D8D}" presName="parentText" presStyleLbl="node1" presStyleIdx="1" presStyleCnt="4" custScaleX="142857" custLinFactNeighborX="-3168" custLinFactNeighborY="2686">
        <dgm:presLayoutVars>
          <dgm:chMax val="0"/>
          <dgm:bulletEnabled val="1"/>
        </dgm:presLayoutVars>
      </dgm:prSet>
      <dgm:spPr/>
      <dgm:t>
        <a:bodyPr/>
        <a:lstStyle/>
        <a:p>
          <a:endParaRPr lang="es-ES"/>
        </a:p>
      </dgm:t>
    </dgm:pt>
    <dgm:pt modelId="{2992820B-CC60-4A9F-9BF2-264A0C9A18A8}" type="pres">
      <dgm:prSet presAssocID="{C37FE115-4480-41CF-BAB7-9CD131FC7D8D}" presName="negativeSpace" presStyleCnt="0"/>
      <dgm:spPr/>
    </dgm:pt>
    <dgm:pt modelId="{E70155E7-A81A-4C9D-9B94-C222A7ED8D95}" type="pres">
      <dgm:prSet presAssocID="{C37FE115-4480-41CF-BAB7-9CD131FC7D8D}" presName="childText" presStyleLbl="conFgAcc1" presStyleIdx="1" presStyleCnt="4">
        <dgm:presLayoutVars>
          <dgm:bulletEnabled val="1"/>
        </dgm:presLayoutVars>
      </dgm:prSet>
      <dgm:spPr/>
    </dgm:pt>
    <dgm:pt modelId="{A951F0F6-B9FB-4EA2-8FEB-74A1EEB337DD}" type="pres">
      <dgm:prSet presAssocID="{EF7A9DD6-94F5-45EE-802A-D080C78E986D}" presName="spaceBetweenRectangles" presStyleCnt="0"/>
      <dgm:spPr/>
    </dgm:pt>
    <dgm:pt modelId="{7D3CEFAA-82C5-4C32-A7CD-195D656040E3}" type="pres">
      <dgm:prSet presAssocID="{9115DCC4-2DA8-4CBE-A8DE-6834224D7EFA}" presName="parentLin" presStyleCnt="0"/>
      <dgm:spPr/>
    </dgm:pt>
    <dgm:pt modelId="{883C8F55-2C2E-479B-B5F6-615ECE05B1EE}" type="pres">
      <dgm:prSet presAssocID="{9115DCC4-2DA8-4CBE-A8DE-6834224D7EFA}" presName="parentLeftMargin" presStyleLbl="node1" presStyleIdx="1" presStyleCnt="4"/>
      <dgm:spPr/>
      <dgm:t>
        <a:bodyPr/>
        <a:lstStyle/>
        <a:p>
          <a:endParaRPr lang="es-CO"/>
        </a:p>
      </dgm:t>
    </dgm:pt>
    <dgm:pt modelId="{FB7BCFED-1887-493D-8B3E-AA1A84137F64}" type="pres">
      <dgm:prSet presAssocID="{9115DCC4-2DA8-4CBE-A8DE-6834224D7EFA}" presName="parentText" presStyleLbl="node1" presStyleIdx="2" presStyleCnt="4" custScaleX="142857">
        <dgm:presLayoutVars>
          <dgm:chMax val="0"/>
          <dgm:bulletEnabled val="1"/>
        </dgm:presLayoutVars>
      </dgm:prSet>
      <dgm:spPr/>
      <dgm:t>
        <a:bodyPr/>
        <a:lstStyle/>
        <a:p>
          <a:endParaRPr lang="es-CO"/>
        </a:p>
      </dgm:t>
    </dgm:pt>
    <dgm:pt modelId="{8B28D6BB-4EFA-4CF2-A678-EEC5D1D4726F}" type="pres">
      <dgm:prSet presAssocID="{9115DCC4-2DA8-4CBE-A8DE-6834224D7EFA}" presName="negativeSpace" presStyleCnt="0"/>
      <dgm:spPr/>
    </dgm:pt>
    <dgm:pt modelId="{BEEB4568-DF53-423A-B526-E9E1E74003C6}" type="pres">
      <dgm:prSet presAssocID="{9115DCC4-2DA8-4CBE-A8DE-6834224D7EFA}" presName="childText" presStyleLbl="conFgAcc1" presStyleIdx="2" presStyleCnt="4">
        <dgm:presLayoutVars>
          <dgm:bulletEnabled val="1"/>
        </dgm:presLayoutVars>
      </dgm:prSet>
      <dgm:spPr/>
    </dgm:pt>
    <dgm:pt modelId="{007A24E7-67FE-425C-8524-76D49D71C0DE}" type="pres">
      <dgm:prSet presAssocID="{3DD57FC8-40AA-4E76-8C07-F3076E0BB44B}" presName="spaceBetweenRectangles" presStyleCnt="0"/>
      <dgm:spPr/>
    </dgm:pt>
    <dgm:pt modelId="{FABF3F9C-F779-4FA5-9F15-D311E6ABCF81}" type="pres">
      <dgm:prSet presAssocID="{2539E528-D790-4905-B5CC-9FD563CFE387}" presName="parentLin" presStyleCnt="0"/>
      <dgm:spPr/>
    </dgm:pt>
    <dgm:pt modelId="{087F2B9A-095B-4D74-A7DF-CC0431CF61A1}" type="pres">
      <dgm:prSet presAssocID="{2539E528-D790-4905-B5CC-9FD563CFE387}" presName="parentLeftMargin" presStyleLbl="node1" presStyleIdx="2" presStyleCnt="4"/>
      <dgm:spPr/>
      <dgm:t>
        <a:bodyPr/>
        <a:lstStyle/>
        <a:p>
          <a:endParaRPr lang="es-ES"/>
        </a:p>
      </dgm:t>
    </dgm:pt>
    <dgm:pt modelId="{D2355097-EE23-433C-89AA-482F72E9732F}" type="pres">
      <dgm:prSet presAssocID="{2539E528-D790-4905-B5CC-9FD563CFE387}" presName="parentText" presStyleLbl="node1" presStyleIdx="3" presStyleCnt="4" custScaleX="142857" custScaleY="135226">
        <dgm:presLayoutVars>
          <dgm:chMax val="0"/>
          <dgm:bulletEnabled val="1"/>
        </dgm:presLayoutVars>
      </dgm:prSet>
      <dgm:spPr/>
      <dgm:t>
        <a:bodyPr/>
        <a:lstStyle/>
        <a:p>
          <a:endParaRPr lang="es-ES"/>
        </a:p>
      </dgm:t>
    </dgm:pt>
    <dgm:pt modelId="{99D80B5A-B55B-4AB8-95D4-11E6854A20D3}" type="pres">
      <dgm:prSet presAssocID="{2539E528-D790-4905-B5CC-9FD563CFE387}" presName="negativeSpace" presStyleCnt="0"/>
      <dgm:spPr/>
    </dgm:pt>
    <dgm:pt modelId="{44A16FA2-FFD9-481F-9410-73216621C520}" type="pres">
      <dgm:prSet presAssocID="{2539E528-D790-4905-B5CC-9FD563CFE387}" presName="childText" presStyleLbl="conFgAcc1" presStyleIdx="3" presStyleCnt="4">
        <dgm:presLayoutVars>
          <dgm:bulletEnabled val="1"/>
        </dgm:presLayoutVars>
      </dgm:prSet>
      <dgm:spPr/>
    </dgm:pt>
  </dgm:ptLst>
  <dgm:cxnLst>
    <dgm:cxn modelId="{98C2AAB3-3F4C-4D98-9ABD-6F64AFA66F3A}" type="presOf" srcId="{9115DCC4-2DA8-4CBE-A8DE-6834224D7EFA}" destId="{883C8F55-2C2E-479B-B5F6-615ECE05B1EE}" srcOrd="0" destOrd="0" presId="urn:microsoft.com/office/officeart/2005/8/layout/list1"/>
    <dgm:cxn modelId="{3B101BA4-E938-4548-8909-25C4FA68B30F}" type="presOf" srcId="{C37FE115-4480-41CF-BAB7-9CD131FC7D8D}" destId="{1CCA875B-0C4A-4564-8E12-9122B9C17BE7}" srcOrd="1" destOrd="0" presId="urn:microsoft.com/office/officeart/2005/8/layout/list1"/>
    <dgm:cxn modelId="{7DEBFC8B-100E-412B-B744-E6BB37A73B0B}" srcId="{5F77CE89-11D7-4F1C-9B92-214F8676275A}" destId="{C37FE115-4480-41CF-BAB7-9CD131FC7D8D}" srcOrd="1" destOrd="0" parTransId="{F0355C7F-B673-48BD-AD5D-F2CCBE85EF99}" sibTransId="{EF7A9DD6-94F5-45EE-802A-D080C78E986D}"/>
    <dgm:cxn modelId="{F239EB21-32EF-48EE-9606-988C3E88671B}" type="presOf" srcId="{C37FE115-4480-41CF-BAB7-9CD131FC7D8D}" destId="{08F07A61-D4DC-4B16-A577-74F36FC2A8E1}" srcOrd="0" destOrd="0" presId="urn:microsoft.com/office/officeart/2005/8/layout/list1"/>
    <dgm:cxn modelId="{8404DC71-F8B1-4C56-B3E0-12C3A2976640}" type="presOf" srcId="{CE8898DA-434B-40C3-B91C-2C30BDAF5E84}" destId="{D5D78A6E-730D-422E-8B7E-8150EC919F7F}" srcOrd="1" destOrd="0" presId="urn:microsoft.com/office/officeart/2005/8/layout/list1"/>
    <dgm:cxn modelId="{5BA4090E-C0C3-4129-B93D-93B5EF7CB806}" srcId="{5F77CE89-11D7-4F1C-9B92-214F8676275A}" destId="{CE8898DA-434B-40C3-B91C-2C30BDAF5E84}" srcOrd="0" destOrd="0" parTransId="{E278FE32-5311-496C-B558-12EFBF74EFAD}" sibTransId="{1056537D-703C-41E2-B858-5FB697F32A67}"/>
    <dgm:cxn modelId="{A325C2DE-025D-453A-81D1-A76CE8DC876B}" type="presOf" srcId="{CE8898DA-434B-40C3-B91C-2C30BDAF5E84}" destId="{91455076-E180-43AA-9136-B3ACC606020B}" srcOrd="0" destOrd="0" presId="urn:microsoft.com/office/officeart/2005/8/layout/list1"/>
    <dgm:cxn modelId="{A2836323-A993-4583-B5E9-4D2EE8C01EB9}" type="presOf" srcId="{5F77CE89-11D7-4F1C-9B92-214F8676275A}" destId="{0D583178-15B0-4840-B953-ACC6F4E07B35}" srcOrd="0" destOrd="0" presId="urn:microsoft.com/office/officeart/2005/8/layout/list1"/>
    <dgm:cxn modelId="{549B30CC-D066-4C5D-B53B-DBF76DEF437D}" srcId="{5F77CE89-11D7-4F1C-9B92-214F8676275A}" destId="{9115DCC4-2DA8-4CBE-A8DE-6834224D7EFA}" srcOrd="2" destOrd="0" parTransId="{C5A94A04-DB30-4307-A7E6-8D27C77969B9}" sibTransId="{3DD57FC8-40AA-4E76-8C07-F3076E0BB44B}"/>
    <dgm:cxn modelId="{8BE4ED44-914B-40C0-B185-4B28286C56D9}" type="presOf" srcId="{2539E528-D790-4905-B5CC-9FD563CFE387}" destId="{D2355097-EE23-433C-89AA-482F72E9732F}" srcOrd="1" destOrd="0" presId="urn:microsoft.com/office/officeart/2005/8/layout/list1"/>
    <dgm:cxn modelId="{5FF3D4FC-8224-48BD-BD47-208A6822E7E3}" srcId="{5F77CE89-11D7-4F1C-9B92-214F8676275A}" destId="{2539E528-D790-4905-B5CC-9FD563CFE387}" srcOrd="3" destOrd="0" parTransId="{A80E0B89-AB5A-4DDD-B983-D2CE49527685}" sibTransId="{9AA17D93-FCCA-4844-A12B-7F8EE19AA400}"/>
    <dgm:cxn modelId="{3DF8E6AA-AA08-4302-9864-F5AF7A992223}" type="presOf" srcId="{9115DCC4-2DA8-4CBE-A8DE-6834224D7EFA}" destId="{FB7BCFED-1887-493D-8B3E-AA1A84137F64}" srcOrd="1" destOrd="0" presId="urn:microsoft.com/office/officeart/2005/8/layout/list1"/>
    <dgm:cxn modelId="{9C1DB4F4-DB36-4F74-8D12-8CC20CA92F18}" type="presOf" srcId="{2539E528-D790-4905-B5CC-9FD563CFE387}" destId="{087F2B9A-095B-4D74-A7DF-CC0431CF61A1}" srcOrd="0" destOrd="0" presId="urn:microsoft.com/office/officeart/2005/8/layout/list1"/>
    <dgm:cxn modelId="{9AAFD5A7-8553-4B1A-9CF5-C69D410032D6}" type="presParOf" srcId="{0D583178-15B0-4840-B953-ACC6F4E07B35}" destId="{174E9EC4-920A-4875-B400-BBF3ECF02B37}" srcOrd="0" destOrd="0" presId="urn:microsoft.com/office/officeart/2005/8/layout/list1"/>
    <dgm:cxn modelId="{7FEDA770-3BC2-4190-BE89-A1522CA4034E}" type="presParOf" srcId="{174E9EC4-920A-4875-B400-BBF3ECF02B37}" destId="{91455076-E180-43AA-9136-B3ACC606020B}" srcOrd="0" destOrd="0" presId="urn:microsoft.com/office/officeart/2005/8/layout/list1"/>
    <dgm:cxn modelId="{BE8668BA-D0E2-44F4-B5E5-D7C2E0C1F123}" type="presParOf" srcId="{174E9EC4-920A-4875-B400-BBF3ECF02B37}" destId="{D5D78A6E-730D-422E-8B7E-8150EC919F7F}" srcOrd="1" destOrd="0" presId="urn:microsoft.com/office/officeart/2005/8/layout/list1"/>
    <dgm:cxn modelId="{2F2FD6AE-0693-47A0-A1B2-2FA78A10B468}" type="presParOf" srcId="{0D583178-15B0-4840-B953-ACC6F4E07B35}" destId="{D739655E-AAC6-4946-B1B0-776B47E6DE93}" srcOrd="1" destOrd="0" presId="urn:microsoft.com/office/officeart/2005/8/layout/list1"/>
    <dgm:cxn modelId="{5F69DBE7-F155-4BD7-AE8C-4203BD4C3C8C}" type="presParOf" srcId="{0D583178-15B0-4840-B953-ACC6F4E07B35}" destId="{6FD81C2B-61EA-4997-8436-C56A15A89D58}" srcOrd="2" destOrd="0" presId="urn:microsoft.com/office/officeart/2005/8/layout/list1"/>
    <dgm:cxn modelId="{D434AA11-06EB-4DDD-911C-AE01831D9AE4}" type="presParOf" srcId="{0D583178-15B0-4840-B953-ACC6F4E07B35}" destId="{58E1C294-9488-4F6D-9CF5-31846F53C58E}" srcOrd="3" destOrd="0" presId="urn:microsoft.com/office/officeart/2005/8/layout/list1"/>
    <dgm:cxn modelId="{C45477C3-DFAC-4838-B6F2-9C2DDBB9EFA8}" type="presParOf" srcId="{0D583178-15B0-4840-B953-ACC6F4E07B35}" destId="{7747A40E-6FE3-4CDB-B0CD-F8D5C6CB1190}" srcOrd="4" destOrd="0" presId="urn:microsoft.com/office/officeart/2005/8/layout/list1"/>
    <dgm:cxn modelId="{03B5B181-1722-475E-983B-B52E05DF7D06}" type="presParOf" srcId="{7747A40E-6FE3-4CDB-B0CD-F8D5C6CB1190}" destId="{08F07A61-D4DC-4B16-A577-74F36FC2A8E1}" srcOrd="0" destOrd="0" presId="urn:microsoft.com/office/officeart/2005/8/layout/list1"/>
    <dgm:cxn modelId="{00FEE2DF-A84F-42EE-96AC-A8537A15818B}" type="presParOf" srcId="{7747A40E-6FE3-4CDB-B0CD-F8D5C6CB1190}" destId="{1CCA875B-0C4A-4564-8E12-9122B9C17BE7}" srcOrd="1" destOrd="0" presId="urn:microsoft.com/office/officeart/2005/8/layout/list1"/>
    <dgm:cxn modelId="{36AB1DFC-5B52-40BD-B471-41EA2CE388A8}" type="presParOf" srcId="{0D583178-15B0-4840-B953-ACC6F4E07B35}" destId="{2992820B-CC60-4A9F-9BF2-264A0C9A18A8}" srcOrd="5" destOrd="0" presId="urn:microsoft.com/office/officeart/2005/8/layout/list1"/>
    <dgm:cxn modelId="{A8B7CAEE-7F13-4573-9D6F-A902FD0242A0}" type="presParOf" srcId="{0D583178-15B0-4840-B953-ACC6F4E07B35}" destId="{E70155E7-A81A-4C9D-9B94-C222A7ED8D95}" srcOrd="6" destOrd="0" presId="urn:microsoft.com/office/officeart/2005/8/layout/list1"/>
    <dgm:cxn modelId="{64B48A03-F9CA-4C00-9EF7-00CAFA204C50}" type="presParOf" srcId="{0D583178-15B0-4840-B953-ACC6F4E07B35}" destId="{A951F0F6-B9FB-4EA2-8FEB-74A1EEB337DD}" srcOrd="7" destOrd="0" presId="urn:microsoft.com/office/officeart/2005/8/layout/list1"/>
    <dgm:cxn modelId="{D9A31A3C-73CF-412B-9027-E0FD33B663E3}" type="presParOf" srcId="{0D583178-15B0-4840-B953-ACC6F4E07B35}" destId="{7D3CEFAA-82C5-4C32-A7CD-195D656040E3}" srcOrd="8" destOrd="0" presId="urn:microsoft.com/office/officeart/2005/8/layout/list1"/>
    <dgm:cxn modelId="{94A3D55E-0FE1-4CA1-BB0A-C979E3FE1E32}" type="presParOf" srcId="{7D3CEFAA-82C5-4C32-A7CD-195D656040E3}" destId="{883C8F55-2C2E-479B-B5F6-615ECE05B1EE}" srcOrd="0" destOrd="0" presId="urn:microsoft.com/office/officeart/2005/8/layout/list1"/>
    <dgm:cxn modelId="{DC3ED0E2-F552-4396-A97F-B82B26218334}" type="presParOf" srcId="{7D3CEFAA-82C5-4C32-A7CD-195D656040E3}" destId="{FB7BCFED-1887-493D-8B3E-AA1A84137F64}" srcOrd="1" destOrd="0" presId="urn:microsoft.com/office/officeart/2005/8/layout/list1"/>
    <dgm:cxn modelId="{F737C77F-8AD7-48F9-A097-E31E9355AD87}" type="presParOf" srcId="{0D583178-15B0-4840-B953-ACC6F4E07B35}" destId="{8B28D6BB-4EFA-4CF2-A678-EEC5D1D4726F}" srcOrd="9" destOrd="0" presId="urn:microsoft.com/office/officeart/2005/8/layout/list1"/>
    <dgm:cxn modelId="{24D1B3E1-EC5A-40BB-A845-32C0F96D0609}" type="presParOf" srcId="{0D583178-15B0-4840-B953-ACC6F4E07B35}" destId="{BEEB4568-DF53-423A-B526-E9E1E74003C6}" srcOrd="10" destOrd="0" presId="urn:microsoft.com/office/officeart/2005/8/layout/list1"/>
    <dgm:cxn modelId="{7AEBE604-4C90-4028-84D7-D9373C2701DB}" type="presParOf" srcId="{0D583178-15B0-4840-B953-ACC6F4E07B35}" destId="{007A24E7-67FE-425C-8524-76D49D71C0DE}" srcOrd="11" destOrd="0" presId="urn:microsoft.com/office/officeart/2005/8/layout/list1"/>
    <dgm:cxn modelId="{ED874D8B-BBCD-425D-9FC5-A0010D42FA35}" type="presParOf" srcId="{0D583178-15B0-4840-B953-ACC6F4E07B35}" destId="{FABF3F9C-F779-4FA5-9F15-D311E6ABCF81}" srcOrd="12" destOrd="0" presId="urn:microsoft.com/office/officeart/2005/8/layout/list1"/>
    <dgm:cxn modelId="{A2FECC79-3A2B-43AC-AC9B-72856F1F388C}" type="presParOf" srcId="{FABF3F9C-F779-4FA5-9F15-D311E6ABCF81}" destId="{087F2B9A-095B-4D74-A7DF-CC0431CF61A1}" srcOrd="0" destOrd="0" presId="urn:microsoft.com/office/officeart/2005/8/layout/list1"/>
    <dgm:cxn modelId="{C1E47449-A204-45D1-BEC6-1354209055F8}" type="presParOf" srcId="{FABF3F9C-F779-4FA5-9F15-D311E6ABCF81}" destId="{D2355097-EE23-433C-89AA-482F72E9732F}" srcOrd="1" destOrd="0" presId="urn:microsoft.com/office/officeart/2005/8/layout/list1"/>
    <dgm:cxn modelId="{BC1692FE-1629-425A-8547-CE9023656BD4}" type="presParOf" srcId="{0D583178-15B0-4840-B953-ACC6F4E07B35}" destId="{99D80B5A-B55B-4AB8-95D4-11E6854A20D3}" srcOrd="13" destOrd="0" presId="urn:microsoft.com/office/officeart/2005/8/layout/list1"/>
    <dgm:cxn modelId="{1F8404AE-5DE5-4176-B08E-556ED70CA411}" type="presParOf" srcId="{0D583178-15B0-4840-B953-ACC6F4E07B35}" destId="{44A16FA2-FFD9-481F-9410-73216621C520}" srcOrd="14" destOrd="0" presId="urn:microsoft.com/office/officeart/2005/8/layout/list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4C4E4D-9503-4A21-8720-ACD286D8FB3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56EDFC58-8865-4603-8A8C-024210C5BB6F}">
      <dgm:prSet/>
      <dgm:spPr/>
      <dgm:t>
        <a:bodyPr/>
        <a:lstStyle/>
        <a:p>
          <a:r>
            <a:rPr lang="es-ES" dirty="0" smtClean="0">
              <a:solidFill>
                <a:srgbClr val="FFFFFF"/>
              </a:solidFill>
            </a:rPr>
            <a:t>Turismo</a:t>
          </a:r>
          <a:endParaRPr lang="es-ES" dirty="0">
            <a:solidFill>
              <a:srgbClr val="FFFFFF"/>
            </a:solidFill>
          </a:endParaRPr>
        </a:p>
      </dgm:t>
    </dgm:pt>
    <dgm:pt modelId="{5620A1B4-1542-4498-AD3C-0A50D8568CDA}" type="parTrans" cxnId="{5D8C15CF-09A5-4611-AC60-9D21FC81EEA6}">
      <dgm:prSet/>
      <dgm:spPr/>
      <dgm:t>
        <a:bodyPr/>
        <a:lstStyle/>
        <a:p>
          <a:endParaRPr lang="es-ES">
            <a:solidFill>
              <a:srgbClr val="FFFFFF"/>
            </a:solidFill>
          </a:endParaRPr>
        </a:p>
      </dgm:t>
    </dgm:pt>
    <dgm:pt modelId="{690378BF-C623-42E5-80FB-AAF235517163}" type="sibTrans" cxnId="{5D8C15CF-09A5-4611-AC60-9D21FC81EEA6}">
      <dgm:prSet/>
      <dgm:spPr/>
      <dgm:t>
        <a:bodyPr/>
        <a:lstStyle/>
        <a:p>
          <a:endParaRPr lang="es-ES">
            <a:solidFill>
              <a:srgbClr val="FFFFFF"/>
            </a:solidFill>
          </a:endParaRPr>
        </a:p>
      </dgm:t>
    </dgm:pt>
    <dgm:pt modelId="{15C74C60-BC8E-4234-AA09-77FA41F023C3}" type="pres">
      <dgm:prSet presAssocID="{174C4E4D-9503-4A21-8720-ACD286D8FB32}" presName="Name0" presStyleCnt="0">
        <dgm:presLayoutVars>
          <dgm:dir/>
          <dgm:animLvl val="lvl"/>
          <dgm:resizeHandles val="exact"/>
        </dgm:presLayoutVars>
      </dgm:prSet>
      <dgm:spPr/>
      <dgm:t>
        <a:bodyPr/>
        <a:lstStyle/>
        <a:p>
          <a:endParaRPr lang="es-ES"/>
        </a:p>
      </dgm:t>
    </dgm:pt>
    <dgm:pt modelId="{B04E9D82-6ED3-46E6-88D6-95F63493621B}" type="pres">
      <dgm:prSet presAssocID="{56EDFC58-8865-4603-8A8C-024210C5BB6F}" presName="linNode" presStyleCnt="0"/>
      <dgm:spPr/>
    </dgm:pt>
    <dgm:pt modelId="{D17FB036-BDE6-4085-8DE4-6BB2EB5E52C0}" type="pres">
      <dgm:prSet presAssocID="{56EDFC58-8865-4603-8A8C-024210C5BB6F}" presName="parentText" presStyleLbl="node1" presStyleIdx="0" presStyleCnt="1" custScaleX="184586" custLinFactNeighborX="45984" custLinFactNeighborY="2916">
        <dgm:presLayoutVars>
          <dgm:chMax val="1"/>
          <dgm:bulletEnabled val="1"/>
        </dgm:presLayoutVars>
      </dgm:prSet>
      <dgm:spPr/>
      <dgm:t>
        <a:bodyPr/>
        <a:lstStyle/>
        <a:p>
          <a:endParaRPr lang="es-ES"/>
        </a:p>
      </dgm:t>
    </dgm:pt>
  </dgm:ptLst>
  <dgm:cxnLst>
    <dgm:cxn modelId="{DD5F2D1A-C4AE-4F18-ADA1-08480CFA3C72}" type="presOf" srcId="{56EDFC58-8865-4603-8A8C-024210C5BB6F}" destId="{D17FB036-BDE6-4085-8DE4-6BB2EB5E52C0}" srcOrd="0" destOrd="0" presId="urn:microsoft.com/office/officeart/2005/8/layout/vList5"/>
    <dgm:cxn modelId="{5C417582-DBF1-4A3B-A6BF-0A1194741E86}" type="presOf" srcId="{174C4E4D-9503-4A21-8720-ACD286D8FB32}" destId="{15C74C60-BC8E-4234-AA09-77FA41F023C3}" srcOrd="0" destOrd="0" presId="urn:microsoft.com/office/officeart/2005/8/layout/vList5"/>
    <dgm:cxn modelId="{5D8C15CF-09A5-4611-AC60-9D21FC81EEA6}" srcId="{174C4E4D-9503-4A21-8720-ACD286D8FB32}" destId="{56EDFC58-8865-4603-8A8C-024210C5BB6F}" srcOrd="0" destOrd="0" parTransId="{5620A1B4-1542-4498-AD3C-0A50D8568CDA}" sibTransId="{690378BF-C623-42E5-80FB-AAF235517163}"/>
    <dgm:cxn modelId="{8DD82749-3403-478D-9771-464181F8B078}" type="presParOf" srcId="{15C74C60-BC8E-4234-AA09-77FA41F023C3}" destId="{B04E9D82-6ED3-46E6-88D6-95F63493621B}" srcOrd="0" destOrd="0" presId="urn:microsoft.com/office/officeart/2005/8/layout/vList5"/>
    <dgm:cxn modelId="{0822BFCA-2BD9-4900-A539-A9DFA20CE5D5}" type="presParOf" srcId="{B04E9D82-6ED3-46E6-88D6-95F63493621B}" destId="{D17FB036-BDE6-4085-8DE4-6BB2EB5E52C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1A655B-0620-4CBA-A4D2-25B0608E66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09DCA7D1-6B5E-41D3-9C07-04FB8076CF5A}">
      <dgm:prSet phldrT="[Texto]" custT="1"/>
      <dgm:spPr/>
      <dgm:t>
        <a:bodyPr/>
        <a:lstStyle/>
        <a:p>
          <a:pPr algn="just"/>
          <a:r>
            <a:rPr lang="es-CO" sz="2400" dirty="0" smtClean="0">
              <a:solidFill>
                <a:srgbClr val="FFFFFF"/>
              </a:solidFill>
              <a:latin typeface="Gotham Rounded Bold"/>
            </a:rPr>
            <a:t>Una</a:t>
          </a:r>
          <a:r>
            <a:rPr lang="es-CO" sz="2400" baseline="0" dirty="0" smtClean="0">
              <a:solidFill>
                <a:srgbClr val="FFFFFF"/>
              </a:solidFill>
              <a:latin typeface="Gotham Rounded Bold"/>
            </a:rPr>
            <a:t> vez aprobado se radicará el plan de acción (concertado con las entidades).</a:t>
          </a:r>
          <a:endParaRPr lang="es-CO" sz="2400" dirty="0">
            <a:solidFill>
              <a:srgbClr val="FFFFFF"/>
            </a:solidFill>
            <a:latin typeface="Gotham Rounded Bold"/>
          </a:endParaRPr>
        </a:p>
      </dgm:t>
    </dgm:pt>
    <dgm:pt modelId="{3BEAFDB1-0C17-40A1-9283-7EC9A9ADA1E1}" type="parTrans" cxnId="{A9018BA0-D5C4-47E1-BF49-137E08648E56}">
      <dgm:prSet/>
      <dgm:spPr/>
      <dgm:t>
        <a:bodyPr/>
        <a:lstStyle/>
        <a:p>
          <a:endParaRPr lang="es-ES"/>
        </a:p>
      </dgm:t>
    </dgm:pt>
    <dgm:pt modelId="{2053EBD7-1F32-4613-B8A2-C4386778A52F}" type="sibTrans" cxnId="{A9018BA0-D5C4-47E1-BF49-137E08648E56}">
      <dgm:prSet/>
      <dgm:spPr/>
      <dgm:t>
        <a:bodyPr/>
        <a:lstStyle/>
        <a:p>
          <a:endParaRPr lang="es-ES"/>
        </a:p>
      </dgm:t>
    </dgm:pt>
    <dgm:pt modelId="{6BE34945-B81D-4AE0-BD80-1978C4DFABE0}">
      <dgm:prSet phldrT="[Texto]" custT="1"/>
      <dgm:spPr/>
      <dgm:t>
        <a:bodyPr/>
        <a:lstStyle/>
        <a:p>
          <a:pPr algn="just"/>
          <a:r>
            <a:rPr lang="es-CO" sz="2400" dirty="0" smtClean="0">
              <a:solidFill>
                <a:srgbClr val="FFFFFF"/>
              </a:solidFill>
              <a:latin typeface="Gotham Rounded Bold"/>
            </a:rPr>
            <a:t>Se</a:t>
          </a:r>
          <a:r>
            <a:rPr lang="es-CO" sz="2400" baseline="0" dirty="0" smtClean="0">
              <a:solidFill>
                <a:srgbClr val="FFFFFF"/>
              </a:solidFill>
              <a:latin typeface="Gotham Rounded Bold"/>
            </a:rPr>
            <a:t> </a:t>
          </a:r>
          <a:r>
            <a:rPr lang="es-CO" sz="2400" baseline="0" dirty="0" smtClean="0">
              <a:solidFill>
                <a:srgbClr val="FFFFFF"/>
              </a:solidFill>
              <a:latin typeface="Gotham Rounded Bold"/>
            </a:rPr>
            <a:t>están finalizando los </a:t>
          </a:r>
          <a:r>
            <a:rPr lang="es-CO" sz="2400" baseline="0" dirty="0" smtClean="0">
              <a:solidFill>
                <a:srgbClr val="FFFFFF"/>
              </a:solidFill>
              <a:latin typeface="Gotham Rounded Bold"/>
            </a:rPr>
            <a:t>ajustes solicitados y se </a:t>
          </a:r>
          <a:r>
            <a:rPr lang="es-CO" sz="2400" baseline="0" dirty="0" smtClean="0">
              <a:solidFill>
                <a:srgbClr val="FFFFFF"/>
              </a:solidFill>
              <a:latin typeface="Gotham Rounded Bold"/>
            </a:rPr>
            <a:t>radicará </a:t>
          </a:r>
          <a:r>
            <a:rPr lang="es-CO" sz="2400" baseline="0" dirty="0" smtClean="0">
              <a:solidFill>
                <a:srgbClr val="FFFFFF"/>
              </a:solidFill>
              <a:latin typeface="Gotham Rounded Bold"/>
            </a:rPr>
            <a:t>el </a:t>
          </a:r>
          <a:r>
            <a:rPr lang="es-CO" sz="2400" baseline="0" dirty="0" smtClean="0">
              <a:solidFill>
                <a:srgbClr val="FFFFFF"/>
              </a:solidFill>
              <a:latin typeface="Gotham Rounded Bold"/>
            </a:rPr>
            <a:t>día 20 de diciembre, respondiendo a las últimas observaciones.</a:t>
          </a:r>
          <a:endParaRPr lang="es-CO" sz="2400" dirty="0">
            <a:solidFill>
              <a:srgbClr val="FFFFFF"/>
            </a:solidFill>
            <a:latin typeface="Gotham Rounded Bold"/>
          </a:endParaRPr>
        </a:p>
      </dgm:t>
    </dgm:pt>
    <dgm:pt modelId="{6DA2B764-DF7F-498E-9DEB-82C03DB5A50E}" type="parTrans" cxnId="{3917CDB3-EA7E-4DB1-833B-5782B5F2BFA5}">
      <dgm:prSet/>
      <dgm:spPr/>
      <dgm:t>
        <a:bodyPr/>
        <a:lstStyle/>
        <a:p>
          <a:endParaRPr lang="es-ES"/>
        </a:p>
      </dgm:t>
    </dgm:pt>
    <dgm:pt modelId="{21394760-E60A-4AE8-AE0C-61EACF11BF1E}" type="sibTrans" cxnId="{3917CDB3-EA7E-4DB1-833B-5782B5F2BFA5}">
      <dgm:prSet/>
      <dgm:spPr/>
      <dgm:t>
        <a:bodyPr/>
        <a:lstStyle/>
        <a:p>
          <a:endParaRPr lang="es-ES"/>
        </a:p>
      </dgm:t>
    </dgm:pt>
    <dgm:pt modelId="{F4E91035-75C0-4718-AD93-A27E2612F9F8}" type="pres">
      <dgm:prSet presAssocID="{EB1A655B-0620-4CBA-A4D2-25B0608E6687}" presName="linear" presStyleCnt="0">
        <dgm:presLayoutVars>
          <dgm:dir/>
          <dgm:animLvl val="lvl"/>
          <dgm:resizeHandles val="exact"/>
        </dgm:presLayoutVars>
      </dgm:prSet>
      <dgm:spPr/>
      <dgm:t>
        <a:bodyPr/>
        <a:lstStyle/>
        <a:p>
          <a:endParaRPr lang="es-ES"/>
        </a:p>
      </dgm:t>
    </dgm:pt>
    <dgm:pt modelId="{F0048863-6E35-4800-8446-59DABFC16A46}" type="pres">
      <dgm:prSet presAssocID="{6BE34945-B81D-4AE0-BD80-1978C4DFABE0}" presName="parentLin" presStyleCnt="0"/>
      <dgm:spPr/>
    </dgm:pt>
    <dgm:pt modelId="{EC151155-F737-487A-B8F7-0A97D88B061D}" type="pres">
      <dgm:prSet presAssocID="{6BE34945-B81D-4AE0-BD80-1978C4DFABE0}" presName="parentLeftMargin" presStyleLbl="node1" presStyleIdx="0" presStyleCnt="2"/>
      <dgm:spPr/>
      <dgm:t>
        <a:bodyPr/>
        <a:lstStyle/>
        <a:p>
          <a:endParaRPr lang="es-ES"/>
        </a:p>
      </dgm:t>
    </dgm:pt>
    <dgm:pt modelId="{5051006D-BEEB-4B53-B401-049332F6956B}" type="pres">
      <dgm:prSet presAssocID="{6BE34945-B81D-4AE0-BD80-1978C4DFABE0}" presName="parentText" presStyleLbl="node1" presStyleIdx="0" presStyleCnt="2" custScaleX="121727" custLinFactNeighborX="189" custLinFactNeighborY="-842">
        <dgm:presLayoutVars>
          <dgm:chMax val="0"/>
          <dgm:bulletEnabled val="1"/>
        </dgm:presLayoutVars>
      </dgm:prSet>
      <dgm:spPr/>
      <dgm:t>
        <a:bodyPr/>
        <a:lstStyle/>
        <a:p>
          <a:endParaRPr lang="es-ES"/>
        </a:p>
      </dgm:t>
    </dgm:pt>
    <dgm:pt modelId="{1C9F3551-68FB-4796-899F-63FAEC0D9420}" type="pres">
      <dgm:prSet presAssocID="{6BE34945-B81D-4AE0-BD80-1978C4DFABE0}" presName="negativeSpace" presStyleCnt="0"/>
      <dgm:spPr/>
    </dgm:pt>
    <dgm:pt modelId="{A0A309A9-CBED-4DDB-BC67-BC0697D68BA4}" type="pres">
      <dgm:prSet presAssocID="{6BE34945-B81D-4AE0-BD80-1978C4DFABE0}" presName="childText" presStyleLbl="conFgAcc1" presStyleIdx="0" presStyleCnt="2">
        <dgm:presLayoutVars>
          <dgm:bulletEnabled val="1"/>
        </dgm:presLayoutVars>
      </dgm:prSet>
      <dgm:spPr/>
    </dgm:pt>
    <dgm:pt modelId="{375707BA-0BE4-4A2C-A5A2-DD6E49203E26}" type="pres">
      <dgm:prSet presAssocID="{21394760-E60A-4AE8-AE0C-61EACF11BF1E}" presName="spaceBetweenRectangles" presStyleCnt="0"/>
      <dgm:spPr/>
    </dgm:pt>
    <dgm:pt modelId="{5AFB6E96-56DC-41BD-ABE0-D9E66CEDD0D9}" type="pres">
      <dgm:prSet presAssocID="{09DCA7D1-6B5E-41D3-9C07-04FB8076CF5A}" presName="parentLin" presStyleCnt="0"/>
      <dgm:spPr/>
    </dgm:pt>
    <dgm:pt modelId="{CBE8D68F-618A-408A-AC72-BBF4244722B1}" type="pres">
      <dgm:prSet presAssocID="{09DCA7D1-6B5E-41D3-9C07-04FB8076CF5A}" presName="parentLeftMargin" presStyleLbl="node1" presStyleIdx="0" presStyleCnt="2"/>
      <dgm:spPr/>
      <dgm:t>
        <a:bodyPr/>
        <a:lstStyle/>
        <a:p>
          <a:endParaRPr lang="es-ES"/>
        </a:p>
      </dgm:t>
    </dgm:pt>
    <dgm:pt modelId="{A650BFA1-3EF7-4271-AFF3-129D85CA69D5}" type="pres">
      <dgm:prSet presAssocID="{09DCA7D1-6B5E-41D3-9C07-04FB8076CF5A}" presName="parentText" presStyleLbl="node1" presStyleIdx="1" presStyleCnt="2" custScaleX="122531" custLinFactNeighborX="-12705">
        <dgm:presLayoutVars>
          <dgm:chMax val="0"/>
          <dgm:bulletEnabled val="1"/>
        </dgm:presLayoutVars>
      </dgm:prSet>
      <dgm:spPr/>
      <dgm:t>
        <a:bodyPr/>
        <a:lstStyle/>
        <a:p>
          <a:endParaRPr lang="es-ES"/>
        </a:p>
      </dgm:t>
    </dgm:pt>
    <dgm:pt modelId="{FD8989B5-4122-4A23-8CFD-55DEDE4588AB}" type="pres">
      <dgm:prSet presAssocID="{09DCA7D1-6B5E-41D3-9C07-04FB8076CF5A}" presName="negativeSpace" presStyleCnt="0"/>
      <dgm:spPr/>
    </dgm:pt>
    <dgm:pt modelId="{1F130D02-7A3B-4EB1-9B6E-0ABBF0D8D6C3}" type="pres">
      <dgm:prSet presAssocID="{09DCA7D1-6B5E-41D3-9C07-04FB8076CF5A}" presName="childText" presStyleLbl="conFgAcc1" presStyleIdx="1" presStyleCnt="2">
        <dgm:presLayoutVars>
          <dgm:bulletEnabled val="1"/>
        </dgm:presLayoutVars>
      </dgm:prSet>
      <dgm:spPr/>
    </dgm:pt>
  </dgm:ptLst>
  <dgm:cxnLst>
    <dgm:cxn modelId="{60802059-4820-43FE-95CC-199DDEB173E1}" type="presOf" srcId="{6BE34945-B81D-4AE0-BD80-1978C4DFABE0}" destId="{5051006D-BEEB-4B53-B401-049332F6956B}" srcOrd="1" destOrd="0" presId="urn:microsoft.com/office/officeart/2005/8/layout/list1"/>
    <dgm:cxn modelId="{0F486BEF-5096-4F4E-854D-856EA9B02C54}" type="presOf" srcId="{09DCA7D1-6B5E-41D3-9C07-04FB8076CF5A}" destId="{A650BFA1-3EF7-4271-AFF3-129D85CA69D5}" srcOrd="1" destOrd="0" presId="urn:microsoft.com/office/officeart/2005/8/layout/list1"/>
    <dgm:cxn modelId="{F719068E-1B74-49A8-8D9D-FC2D8B575E09}" type="presOf" srcId="{6BE34945-B81D-4AE0-BD80-1978C4DFABE0}" destId="{EC151155-F737-487A-B8F7-0A97D88B061D}" srcOrd="0" destOrd="0" presId="urn:microsoft.com/office/officeart/2005/8/layout/list1"/>
    <dgm:cxn modelId="{19CE741E-E1B8-42F6-9E43-7BEE88C21E71}" type="presOf" srcId="{EB1A655B-0620-4CBA-A4D2-25B0608E6687}" destId="{F4E91035-75C0-4718-AD93-A27E2612F9F8}" srcOrd="0" destOrd="0" presId="urn:microsoft.com/office/officeart/2005/8/layout/list1"/>
    <dgm:cxn modelId="{AE4BBEE8-5133-4EDC-AC7B-48A7677DF72E}" type="presOf" srcId="{09DCA7D1-6B5E-41D3-9C07-04FB8076CF5A}" destId="{CBE8D68F-618A-408A-AC72-BBF4244722B1}" srcOrd="0" destOrd="0" presId="urn:microsoft.com/office/officeart/2005/8/layout/list1"/>
    <dgm:cxn modelId="{3917CDB3-EA7E-4DB1-833B-5782B5F2BFA5}" srcId="{EB1A655B-0620-4CBA-A4D2-25B0608E6687}" destId="{6BE34945-B81D-4AE0-BD80-1978C4DFABE0}" srcOrd="0" destOrd="0" parTransId="{6DA2B764-DF7F-498E-9DEB-82C03DB5A50E}" sibTransId="{21394760-E60A-4AE8-AE0C-61EACF11BF1E}"/>
    <dgm:cxn modelId="{A9018BA0-D5C4-47E1-BF49-137E08648E56}" srcId="{EB1A655B-0620-4CBA-A4D2-25B0608E6687}" destId="{09DCA7D1-6B5E-41D3-9C07-04FB8076CF5A}" srcOrd="1" destOrd="0" parTransId="{3BEAFDB1-0C17-40A1-9283-7EC9A9ADA1E1}" sibTransId="{2053EBD7-1F32-4613-B8A2-C4386778A52F}"/>
    <dgm:cxn modelId="{3200B561-C677-4F87-9AE8-8FF51192A600}" type="presParOf" srcId="{F4E91035-75C0-4718-AD93-A27E2612F9F8}" destId="{F0048863-6E35-4800-8446-59DABFC16A46}" srcOrd="0" destOrd="0" presId="urn:microsoft.com/office/officeart/2005/8/layout/list1"/>
    <dgm:cxn modelId="{BFAF9437-BB50-4744-9D71-15FF2D677240}" type="presParOf" srcId="{F0048863-6E35-4800-8446-59DABFC16A46}" destId="{EC151155-F737-487A-B8F7-0A97D88B061D}" srcOrd="0" destOrd="0" presId="urn:microsoft.com/office/officeart/2005/8/layout/list1"/>
    <dgm:cxn modelId="{4D86BD65-A7D1-425A-B40B-C2159889A0AA}" type="presParOf" srcId="{F0048863-6E35-4800-8446-59DABFC16A46}" destId="{5051006D-BEEB-4B53-B401-049332F6956B}" srcOrd="1" destOrd="0" presId="urn:microsoft.com/office/officeart/2005/8/layout/list1"/>
    <dgm:cxn modelId="{876D9AD1-8D9D-41C9-9D83-9F43E86F65EA}" type="presParOf" srcId="{F4E91035-75C0-4718-AD93-A27E2612F9F8}" destId="{1C9F3551-68FB-4796-899F-63FAEC0D9420}" srcOrd="1" destOrd="0" presId="urn:microsoft.com/office/officeart/2005/8/layout/list1"/>
    <dgm:cxn modelId="{75EE2207-35BC-44E2-9D55-586E2E28BB97}" type="presParOf" srcId="{F4E91035-75C0-4718-AD93-A27E2612F9F8}" destId="{A0A309A9-CBED-4DDB-BC67-BC0697D68BA4}" srcOrd="2" destOrd="0" presId="urn:microsoft.com/office/officeart/2005/8/layout/list1"/>
    <dgm:cxn modelId="{F6AB6EDB-A3CE-42C7-B2F7-00B89AD20843}" type="presParOf" srcId="{F4E91035-75C0-4718-AD93-A27E2612F9F8}" destId="{375707BA-0BE4-4A2C-A5A2-DD6E49203E26}" srcOrd="3" destOrd="0" presId="urn:microsoft.com/office/officeart/2005/8/layout/list1"/>
    <dgm:cxn modelId="{D41FA19F-50C0-4EB8-B658-E23B2542851B}" type="presParOf" srcId="{F4E91035-75C0-4718-AD93-A27E2612F9F8}" destId="{5AFB6E96-56DC-41BD-ABE0-D9E66CEDD0D9}" srcOrd="4" destOrd="0" presId="urn:microsoft.com/office/officeart/2005/8/layout/list1"/>
    <dgm:cxn modelId="{B3011B0B-6ED0-4657-9E5B-E0FE1D664FA8}" type="presParOf" srcId="{5AFB6E96-56DC-41BD-ABE0-D9E66CEDD0D9}" destId="{CBE8D68F-618A-408A-AC72-BBF4244722B1}" srcOrd="0" destOrd="0" presId="urn:microsoft.com/office/officeart/2005/8/layout/list1"/>
    <dgm:cxn modelId="{8BE14580-5F3A-4DA9-9594-A4280A16472F}" type="presParOf" srcId="{5AFB6E96-56DC-41BD-ABE0-D9E66CEDD0D9}" destId="{A650BFA1-3EF7-4271-AFF3-129D85CA69D5}" srcOrd="1" destOrd="0" presId="urn:microsoft.com/office/officeart/2005/8/layout/list1"/>
    <dgm:cxn modelId="{3CA30788-5999-436F-973B-2340ADCF411F}" type="presParOf" srcId="{F4E91035-75C0-4718-AD93-A27E2612F9F8}" destId="{FD8989B5-4122-4A23-8CFD-55DEDE4588AB}" srcOrd="5" destOrd="0" presId="urn:microsoft.com/office/officeart/2005/8/layout/list1"/>
    <dgm:cxn modelId="{519BCF95-35FA-4ADC-AEEA-BD6AE96BFFF1}" type="presParOf" srcId="{F4E91035-75C0-4718-AD93-A27E2612F9F8}" destId="{1F130D02-7A3B-4EB1-9B6E-0ABBF0D8D6C3}"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4C4E4D-9503-4A21-8720-ACD286D8FB3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56EDFC58-8865-4603-8A8C-024210C5BB6F}">
      <dgm:prSet/>
      <dgm:spPr/>
      <dgm:t>
        <a:bodyPr/>
        <a:lstStyle/>
        <a:p>
          <a:r>
            <a:rPr lang="es-ES" dirty="0">
              <a:solidFill>
                <a:srgbClr val="FFFFFF"/>
              </a:solidFill>
            </a:rPr>
            <a:t>Productividad, Competitividad y Desarrollo Socioeconómico</a:t>
          </a:r>
        </a:p>
      </dgm:t>
    </dgm:pt>
    <dgm:pt modelId="{5620A1B4-1542-4498-AD3C-0A50D8568CDA}" type="parTrans" cxnId="{5D8C15CF-09A5-4611-AC60-9D21FC81EEA6}">
      <dgm:prSet/>
      <dgm:spPr/>
      <dgm:t>
        <a:bodyPr/>
        <a:lstStyle/>
        <a:p>
          <a:endParaRPr lang="es-ES">
            <a:solidFill>
              <a:srgbClr val="FFFFFF"/>
            </a:solidFill>
          </a:endParaRPr>
        </a:p>
      </dgm:t>
    </dgm:pt>
    <dgm:pt modelId="{690378BF-C623-42E5-80FB-AAF235517163}" type="sibTrans" cxnId="{5D8C15CF-09A5-4611-AC60-9D21FC81EEA6}">
      <dgm:prSet/>
      <dgm:spPr/>
      <dgm:t>
        <a:bodyPr/>
        <a:lstStyle/>
        <a:p>
          <a:endParaRPr lang="es-ES">
            <a:solidFill>
              <a:srgbClr val="FFFFFF"/>
            </a:solidFill>
          </a:endParaRPr>
        </a:p>
      </dgm:t>
    </dgm:pt>
    <dgm:pt modelId="{15C74C60-BC8E-4234-AA09-77FA41F023C3}" type="pres">
      <dgm:prSet presAssocID="{174C4E4D-9503-4A21-8720-ACD286D8FB32}" presName="Name0" presStyleCnt="0">
        <dgm:presLayoutVars>
          <dgm:dir/>
          <dgm:animLvl val="lvl"/>
          <dgm:resizeHandles val="exact"/>
        </dgm:presLayoutVars>
      </dgm:prSet>
      <dgm:spPr/>
      <dgm:t>
        <a:bodyPr/>
        <a:lstStyle/>
        <a:p>
          <a:endParaRPr lang="es-ES"/>
        </a:p>
      </dgm:t>
    </dgm:pt>
    <dgm:pt modelId="{B04E9D82-6ED3-46E6-88D6-95F63493621B}" type="pres">
      <dgm:prSet presAssocID="{56EDFC58-8865-4603-8A8C-024210C5BB6F}" presName="linNode" presStyleCnt="0"/>
      <dgm:spPr/>
    </dgm:pt>
    <dgm:pt modelId="{D17FB036-BDE6-4085-8DE4-6BB2EB5E52C0}" type="pres">
      <dgm:prSet presAssocID="{56EDFC58-8865-4603-8A8C-024210C5BB6F}" presName="parentText" presStyleLbl="node1" presStyleIdx="0" presStyleCnt="1" custScaleX="184586">
        <dgm:presLayoutVars>
          <dgm:chMax val="1"/>
          <dgm:bulletEnabled val="1"/>
        </dgm:presLayoutVars>
      </dgm:prSet>
      <dgm:spPr/>
      <dgm:t>
        <a:bodyPr/>
        <a:lstStyle/>
        <a:p>
          <a:endParaRPr lang="es-ES"/>
        </a:p>
      </dgm:t>
    </dgm:pt>
  </dgm:ptLst>
  <dgm:cxnLst>
    <dgm:cxn modelId="{DD5F2D1A-C4AE-4F18-ADA1-08480CFA3C72}" type="presOf" srcId="{56EDFC58-8865-4603-8A8C-024210C5BB6F}" destId="{D17FB036-BDE6-4085-8DE4-6BB2EB5E52C0}" srcOrd="0" destOrd="0" presId="urn:microsoft.com/office/officeart/2005/8/layout/vList5"/>
    <dgm:cxn modelId="{5C417582-DBF1-4A3B-A6BF-0A1194741E86}" type="presOf" srcId="{174C4E4D-9503-4A21-8720-ACD286D8FB32}" destId="{15C74C60-BC8E-4234-AA09-77FA41F023C3}" srcOrd="0" destOrd="0" presId="urn:microsoft.com/office/officeart/2005/8/layout/vList5"/>
    <dgm:cxn modelId="{5D8C15CF-09A5-4611-AC60-9D21FC81EEA6}" srcId="{174C4E4D-9503-4A21-8720-ACD286D8FB32}" destId="{56EDFC58-8865-4603-8A8C-024210C5BB6F}" srcOrd="0" destOrd="0" parTransId="{5620A1B4-1542-4498-AD3C-0A50D8568CDA}" sibTransId="{690378BF-C623-42E5-80FB-AAF235517163}"/>
    <dgm:cxn modelId="{8DD82749-3403-478D-9771-464181F8B078}" type="presParOf" srcId="{15C74C60-BC8E-4234-AA09-77FA41F023C3}" destId="{B04E9D82-6ED3-46E6-88D6-95F63493621B}" srcOrd="0" destOrd="0" presId="urn:microsoft.com/office/officeart/2005/8/layout/vList5"/>
    <dgm:cxn modelId="{0822BFCA-2BD9-4900-A539-A9DFA20CE5D5}" type="presParOf" srcId="{B04E9D82-6ED3-46E6-88D6-95F63493621B}" destId="{D17FB036-BDE6-4085-8DE4-6BB2EB5E52C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1A655B-0620-4CBA-A4D2-25B0608E66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6BE34945-B81D-4AE0-BD80-1978C4DFABE0}">
      <dgm:prSet phldrT="[Texto]" custT="1"/>
      <dgm:spPr/>
      <dgm:t>
        <a:bodyPr/>
        <a:lstStyle/>
        <a:p>
          <a:pPr algn="just"/>
          <a:r>
            <a:rPr lang="es-CO" sz="2400" dirty="0" smtClean="0">
              <a:solidFill>
                <a:srgbClr val="FFFFFF"/>
              </a:solidFill>
              <a:latin typeface="Gotham Rounded Bold"/>
            </a:rPr>
            <a:t>Mesas de trabajo con CONFIS:</a:t>
          </a:r>
          <a:endParaRPr lang="es-CO" sz="2400" dirty="0">
            <a:solidFill>
              <a:srgbClr val="FFFFFF"/>
            </a:solidFill>
            <a:latin typeface="Gotham Rounded Bold"/>
          </a:endParaRPr>
        </a:p>
      </dgm:t>
    </dgm:pt>
    <dgm:pt modelId="{6DA2B764-DF7F-498E-9DEB-82C03DB5A50E}" type="parTrans" cxnId="{3917CDB3-EA7E-4DB1-833B-5782B5F2BFA5}">
      <dgm:prSet/>
      <dgm:spPr/>
      <dgm:t>
        <a:bodyPr/>
        <a:lstStyle/>
        <a:p>
          <a:endParaRPr lang="es-ES"/>
        </a:p>
      </dgm:t>
    </dgm:pt>
    <dgm:pt modelId="{21394760-E60A-4AE8-AE0C-61EACF11BF1E}" type="sibTrans" cxnId="{3917CDB3-EA7E-4DB1-833B-5782B5F2BFA5}">
      <dgm:prSet/>
      <dgm:spPr/>
      <dgm:t>
        <a:bodyPr/>
        <a:lstStyle/>
        <a:p>
          <a:endParaRPr lang="es-ES"/>
        </a:p>
      </dgm:t>
    </dgm:pt>
    <dgm:pt modelId="{9E14D036-081E-45B5-9F4E-5062458490D3}">
      <dgm:prSet phldrT="[Texto]" custT="1"/>
      <dgm:spPr/>
      <dgm:t>
        <a:bodyPr/>
        <a:lstStyle/>
        <a:p>
          <a:pPr algn="just"/>
          <a:r>
            <a:rPr lang="es-CO" sz="1600" dirty="0" smtClean="0">
              <a:solidFill>
                <a:srgbClr val="FFFFFF"/>
              </a:solidFill>
              <a:latin typeface="Gotham Rounded Bold"/>
            </a:rPr>
            <a:t>El alcance del trabajo inicialmente planteado (con respecto a la información contenida en el documento, indicadores que deben incorporarse), se ha ampliado bastante de acuerdo con recomendaciones de CONFIS.</a:t>
          </a:r>
          <a:endParaRPr lang="es-CO" sz="1600" dirty="0">
            <a:solidFill>
              <a:srgbClr val="FFFFFF"/>
            </a:solidFill>
            <a:latin typeface="Gotham Rounded Bold"/>
          </a:endParaRPr>
        </a:p>
      </dgm:t>
    </dgm:pt>
    <dgm:pt modelId="{B4ED6D30-2A94-47B4-94AC-0D4B3AD4C5EB}" type="parTrans" cxnId="{D1230AB7-AB51-441A-8320-C251852CABFE}">
      <dgm:prSet/>
      <dgm:spPr/>
      <dgm:t>
        <a:bodyPr/>
        <a:lstStyle/>
        <a:p>
          <a:endParaRPr lang="es-ES"/>
        </a:p>
      </dgm:t>
    </dgm:pt>
    <dgm:pt modelId="{0E751966-3EA9-45D1-A6BB-0FEBC0658B24}" type="sibTrans" cxnId="{D1230AB7-AB51-441A-8320-C251852CABFE}">
      <dgm:prSet/>
      <dgm:spPr/>
      <dgm:t>
        <a:bodyPr/>
        <a:lstStyle/>
        <a:p>
          <a:endParaRPr lang="es-ES"/>
        </a:p>
      </dgm:t>
    </dgm:pt>
    <dgm:pt modelId="{F4E91035-75C0-4718-AD93-A27E2612F9F8}" type="pres">
      <dgm:prSet presAssocID="{EB1A655B-0620-4CBA-A4D2-25B0608E6687}" presName="linear" presStyleCnt="0">
        <dgm:presLayoutVars>
          <dgm:dir/>
          <dgm:animLvl val="lvl"/>
          <dgm:resizeHandles val="exact"/>
        </dgm:presLayoutVars>
      </dgm:prSet>
      <dgm:spPr/>
      <dgm:t>
        <a:bodyPr/>
        <a:lstStyle/>
        <a:p>
          <a:endParaRPr lang="es-ES"/>
        </a:p>
      </dgm:t>
    </dgm:pt>
    <dgm:pt modelId="{F0048863-6E35-4800-8446-59DABFC16A46}" type="pres">
      <dgm:prSet presAssocID="{6BE34945-B81D-4AE0-BD80-1978C4DFABE0}" presName="parentLin" presStyleCnt="0"/>
      <dgm:spPr/>
    </dgm:pt>
    <dgm:pt modelId="{EC151155-F737-487A-B8F7-0A97D88B061D}" type="pres">
      <dgm:prSet presAssocID="{6BE34945-B81D-4AE0-BD80-1978C4DFABE0}" presName="parentLeftMargin" presStyleLbl="node1" presStyleIdx="0" presStyleCnt="2"/>
      <dgm:spPr/>
      <dgm:t>
        <a:bodyPr/>
        <a:lstStyle/>
        <a:p>
          <a:endParaRPr lang="es-ES"/>
        </a:p>
      </dgm:t>
    </dgm:pt>
    <dgm:pt modelId="{5051006D-BEEB-4B53-B401-049332F6956B}" type="pres">
      <dgm:prSet presAssocID="{6BE34945-B81D-4AE0-BD80-1978C4DFABE0}" presName="parentText" presStyleLbl="node1" presStyleIdx="0" presStyleCnt="2" custScaleX="126785">
        <dgm:presLayoutVars>
          <dgm:chMax val="0"/>
          <dgm:bulletEnabled val="1"/>
        </dgm:presLayoutVars>
      </dgm:prSet>
      <dgm:spPr/>
      <dgm:t>
        <a:bodyPr/>
        <a:lstStyle/>
        <a:p>
          <a:endParaRPr lang="es-ES"/>
        </a:p>
      </dgm:t>
    </dgm:pt>
    <dgm:pt modelId="{1C9F3551-68FB-4796-899F-63FAEC0D9420}" type="pres">
      <dgm:prSet presAssocID="{6BE34945-B81D-4AE0-BD80-1978C4DFABE0}" presName="negativeSpace" presStyleCnt="0"/>
      <dgm:spPr/>
    </dgm:pt>
    <dgm:pt modelId="{A0A309A9-CBED-4DDB-BC67-BC0697D68BA4}" type="pres">
      <dgm:prSet presAssocID="{6BE34945-B81D-4AE0-BD80-1978C4DFABE0}" presName="childText" presStyleLbl="conFgAcc1" presStyleIdx="0" presStyleCnt="2">
        <dgm:presLayoutVars>
          <dgm:bulletEnabled val="1"/>
        </dgm:presLayoutVars>
      </dgm:prSet>
      <dgm:spPr/>
    </dgm:pt>
    <dgm:pt modelId="{375707BA-0BE4-4A2C-A5A2-DD6E49203E26}" type="pres">
      <dgm:prSet presAssocID="{21394760-E60A-4AE8-AE0C-61EACF11BF1E}" presName="spaceBetweenRectangles" presStyleCnt="0"/>
      <dgm:spPr/>
    </dgm:pt>
    <dgm:pt modelId="{48C6E0BC-E266-418F-839B-BE028CA05066}" type="pres">
      <dgm:prSet presAssocID="{9E14D036-081E-45B5-9F4E-5062458490D3}" presName="parentLin" presStyleCnt="0"/>
      <dgm:spPr/>
    </dgm:pt>
    <dgm:pt modelId="{DC628F23-6FA8-4165-B8C5-53D914498A83}" type="pres">
      <dgm:prSet presAssocID="{9E14D036-081E-45B5-9F4E-5062458490D3}" presName="parentLeftMargin" presStyleLbl="node1" presStyleIdx="0" presStyleCnt="2"/>
      <dgm:spPr/>
      <dgm:t>
        <a:bodyPr/>
        <a:lstStyle/>
        <a:p>
          <a:endParaRPr lang="es-ES"/>
        </a:p>
      </dgm:t>
    </dgm:pt>
    <dgm:pt modelId="{6B0152FD-F8AA-4497-BC85-5633B0C3AFC1}" type="pres">
      <dgm:prSet presAssocID="{9E14D036-081E-45B5-9F4E-5062458490D3}" presName="parentText" presStyleLbl="node1" presStyleIdx="1" presStyleCnt="2" custScaleX="142857">
        <dgm:presLayoutVars>
          <dgm:chMax val="0"/>
          <dgm:bulletEnabled val="1"/>
        </dgm:presLayoutVars>
      </dgm:prSet>
      <dgm:spPr/>
      <dgm:t>
        <a:bodyPr/>
        <a:lstStyle/>
        <a:p>
          <a:endParaRPr lang="es-ES"/>
        </a:p>
      </dgm:t>
    </dgm:pt>
    <dgm:pt modelId="{A404D31F-F629-4732-8319-50F4A0223492}" type="pres">
      <dgm:prSet presAssocID="{9E14D036-081E-45B5-9F4E-5062458490D3}" presName="negativeSpace" presStyleCnt="0"/>
      <dgm:spPr/>
    </dgm:pt>
    <dgm:pt modelId="{F6050F91-7223-44A8-AA70-E96CE482DCF3}" type="pres">
      <dgm:prSet presAssocID="{9E14D036-081E-45B5-9F4E-5062458490D3}" presName="childText" presStyleLbl="conFgAcc1" presStyleIdx="1" presStyleCnt="2">
        <dgm:presLayoutVars>
          <dgm:bulletEnabled val="1"/>
        </dgm:presLayoutVars>
      </dgm:prSet>
      <dgm:spPr/>
    </dgm:pt>
  </dgm:ptLst>
  <dgm:cxnLst>
    <dgm:cxn modelId="{85F1110C-D151-4638-AD77-7B427BE0B3A9}" type="presOf" srcId="{9E14D036-081E-45B5-9F4E-5062458490D3}" destId="{DC628F23-6FA8-4165-B8C5-53D914498A83}" srcOrd="0" destOrd="0" presId="urn:microsoft.com/office/officeart/2005/8/layout/list1"/>
    <dgm:cxn modelId="{D1230AB7-AB51-441A-8320-C251852CABFE}" srcId="{EB1A655B-0620-4CBA-A4D2-25B0608E6687}" destId="{9E14D036-081E-45B5-9F4E-5062458490D3}" srcOrd="1" destOrd="0" parTransId="{B4ED6D30-2A94-47B4-94AC-0D4B3AD4C5EB}" sibTransId="{0E751966-3EA9-45D1-A6BB-0FEBC0658B24}"/>
    <dgm:cxn modelId="{19CE741E-E1B8-42F6-9E43-7BEE88C21E71}" type="presOf" srcId="{EB1A655B-0620-4CBA-A4D2-25B0608E6687}" destId="{F4E91035-75C0-4718-AD93-A27E2612F9F8}" srcOrd="0" destOrd="0" presId="urn:microsoft.com/office/officeart/2005/8/layout/list1"/>
    <dgm:cxn modelId="{3917CDB3-EA7E-4DB1-833B-5782B5F2BFA5}" srcId="{EB1A655B-0620-4CBA-A4D2-25B0608E6687}" destId="{6BE34945-B81D-4AE0-BD80-1978C4DFABE0}" srcOrd="0" destOrd="0" parTransId="{6DA2B764-DF7F-498E-9DEB-82C03DB5A50E}" sibTransId="{21394760-E60A-4AE8-AE0C-61EACF11BF1E}"/>
    <dgm:cxn modelId="{7C173B91-3AFE-44E7-AD68-A9A5485D2E9F}" type="presOf" srcId="{9E14D036-081E-45B5-9F4E-5062458490D3}" destId="{6B0152FD-F8AA-4497-BC85-5633B0C3AFC1}" srcOrd="1" destOrd="0" presId="urn:microsoft.com/office/officeart/2005/8/layout/list1"/>
    <dgm:cxn modelId="{F719068E-1B74-49A8-8D9D-FC2D8B575E09}" type="presOf" srcId="{6BE34945-B81D-4AE0-BD80-1978C4DFABE0}" destId="{EC151155-F737-487A-B8F7-0A97D88B061D}" srcOrd="0" destOrd="0" presId="urn:microsoft.com/office/officeart/2005/8/layout/list1"/>
    <dgm:cxn modelId="{60802059-4820-43FE-95CC-199DDEB173E1}" type="presOf" srcId="{6BE34945-B81D-4AE0-BD80-1978C4DFABE0}" destId="{5051006D-BEEB-4B53-B401-049332F6956B}" srcOrd="1" destOrd="0" presId="urn:microsoft.com/office/officeart/2005/8/layout/list1"/>
    <dgm:cxn modelId="{3200B561-C677-4F87-9AE8-8FF51192A600}" type="presParOf" srcId="{F4E91035-75C0-4718-AD93-A27E2612F9F8}" destId="{F0048863-6E35-4800-8446-59DABFC16A46}" srcOrd="0" destOrd="0" presId="urn:microsoft.com/office/officeart/2005/8/layout/list1"/>
    <dgm:cxn modelId="{BFAF9437-BB50-4744-9D71-15FF2D677240}" type="presParOf" srcId="{F0048863-6E35-4800-8446-59DABFC16A46}" destId="{EC151155-F737-487A-B8F7-0A97D88B061D}" srcOrd="0" destOrd="0" presId="urn:microsoft.com/office/officeart/2005/8/layout/list1"/>
    <dgm:cxn modelId="{4D86BD65-A7D1-425A-B40B-C2159889A0AA}" type="presParOf" srcId="{F0048863-6E35-4800-8446-59DABFC16A46}" destId="{5051006D-BEEB-4B53-B401-049332F6956B}" srcOrd="1" destOrd="0" presId="urn:microsoft.com/office/officeart/2005/8/layout/list1"/>
    <dgm:cxn modelId="{876D9AD1-8D9D-41C9-9D83-9F43E86F65EA}" type="presParOf" srcId="{F4E91035-75C0-4718-AD93-A27E2612F9F8}" destId="{1C9F3551-68FB-4796-899F-63FAEC0D9420}" srcOrd="1" destOrd="0" presId="urn:microsoft.com/office/officeart/2005/8/layout/list1"/>
    <dgm:cxn modelId="{75EE2207-35BC-44E2-9D55-586E2E28BB97}" type="presParOf" srcId="{F4E91035-75C0-4718-AD93-A27E2612F9F8}" destId="{A0A309A9-CBED-4DDB-BC67-BC0697D68BA4}" srcOrd="2" destOrd="0" presId="urn:microsoft.com/office/officeart/2005/8/layout/list1"/>
    <dgm:cxn modelId="{F6AB6EDB-A3CE-42C7-B2F7-00B89AD20843}" type="presParOf" srcId="{F4E91035-75C0-4718-AD93-A27E2612F9F8}" destId="{375707BA-0BE4-4A2C-A5A2-DD6E49203E26}" srcOrd="3" destOrd="0" presId="urn:microsoft.com/office/officeart/2005/8/layout/list1"/>
    <dgm:cxn modelId="{C83136A2-BC4E-4463-B0B1-E70DC3E6587D}" type="presParOf" srcId="{F4E91035-75C0-4718-AD93-A27E2612F9F8}" destId="{48C6E0BC-E266-418F-839B-BE028CA05066}" srcOrd="4" destOrd="0" presId="urn:microsoft.com/office/officeart/2005/8/layout/list1"/>
    <dgm:cxn modelId="{7077C3BF-0E45-409D-BB97-A1F59E3D90F9}" type="presParOf" srcId="{48C6E0BC-E266-418F-839B-BE028CA05066}" destId="{DC628F23-6FA8-4165-B8C5-53D914498A83}" srcOrd="0" destOrd="0" presId="urn:microsoft.com/office/officeart/2005/8/layout/list1"/>
    <dgm:cxn modelId="{880FCD59-E7F0-4395-AA1C-BFEDD1CBC1BB}" type="presParOf" srcId="{48C6E0BC-E266-418F-839B-BE028CA05066}" destId="{6B0152FD-F8AA-4497-BC85-5633B0C3AFC1}" srcOrd="1" destOrd="0" presId="urn:microsoft.com/office/officeart/2005/8/layout/list1"/>
    <dgm:cxn modelId="{D0F8FFE5-04CB-4309-A70F-BA98433442E1}" type="presParOf" srcId="{F4E91035-75C0-4718-AD93-A27E2612F9F8}" destId="{A404D31F-F629-4732-8319-50F4A0223492}" srcOrd="5" destOrd="0" presId="urn:microsoft.com/office/officeart/2005/8/layout/list1"/>
    <dgm:cxn modelId="{EB06C32C-7F1F-4B20-8AFF-87E29C3B8E4F}" type="presParOf" srcId="{F4E91035-75C0-4718-AD93-A27E2612F9F8}" destId="{F6050F91-7223-44A8-AA70-E96CE482DCF3}"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BF26E-C558-4545-B026-0D7EF9E8B66A}">
      <dsp:nvSpPr>
        <dsp:cNvPr id="0" name=""/>
        <dsp:cNvSpPr/>
      </dsp:nvSpPr>
      <dsp:spPr>
        <a:xfrm>
          <a:off x="65712" y="0"/>
          <a:ext cx="2803071" cy="6478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CO" sz="1800" kern="1200" dirty="0" smtClean="0">
              <a:solidFill>
                <a:srgbClr val="FFFFFF"/>
              </a:solidFill>
              <a:latin typeface="Gotham Rounded Bold"/>
            </a:rPr>
            <a:t>Seguridad</a:t>
          </a:r>
          <a:r>
            <a:rPr lang="es-CO" sz="1800" kern="1200" baseline="0" dirty="0" smtClean="0">
              <a:solidFill>
                <a:srgbClr val="FFFFFF"/>
              </a:solidFill>
              <a:latin typeface="Gotham Rounded Bold"/>
            </a:rPr>
            <a:t> Alimentaria y Nutricional</a:t>
          </a:r>
          <a:endParaRPr lang="es-CO" sz="1800" kern="1200" dirty="0">
            <a:solidFill>
              <a:srgbClr val="FFFFFF"/>
            </a:solidFill>
            <a:latin typeface="Gotham Rounded Bold"/>
          </a:endParaRPr>
        </a:p>
      </dsp:txBody>
      <dsp:txXfrm>
        <a:off x="97337" y="31625"/>
        <a:ext cx="2739821" cy="584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81C2B-61EA-4997-8436-C56A15A89D58}">
      <dsp:nvSpPr>
        <dsp:cNvPr id="0" name=""/>
        <dsp:cNvSpPr/>
      </dsp:nvSpPr>
      <dsp:spPr>
        <a:xfrm>
          <a:off x="0" y="419971"/>
          <a:ext cx="7917363"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D78A6E-730D-422E-8B7E-8150EC919F7F}">
      <dsp:nvSpPr>
        <dsp:cNvPr id="0" name=""/>
        <dsp:cNvSpPr/>
      </dsp:nvSpPr>
      <dsp:spPr>
        <a:xfrm>
          <a:off x="368616" y="10564"/>
          <a:ext cx="5542154"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480" tIns="0" rIns="209480" bIns="0" numCol="1" spcCol="1270" anchor="ctr" anchorCtr="0">
          <a:noAutofit/>
        </a:bodyPr>
        <a:lstStyle/>
        <a:p>
          <a:pPr lvl="0" algn="l" defTabSz="1066800">
            <a:lnSpc>
              <a:spcPct val="90000"/>
            </a:lnSpc>
            <a:spcBef>
              <a:spcPct val="0"/>
            </a:spcBef>
            <a:spcAft>
              <a:spcPct val="35000"/>
            </a:spcAft>
          </a:pPr>
          <a:r>
            <a:rPr lang="es-CO" sz="2400" b="1" kern="1200" dirty="0" smtClean="0">
              <a:solidFill>
                <a:srgbClr val="FFFFFF"/>
              </a:solidFill>
              <a:latin typeface="Gotham Rounded Bold"/>
            </a:rPr>
            <a:t>Objetivos específicos</a:t>
          </a:r>
          <a:endParaRPr lang="es-CO" sz="2400" b="1" kern="1200" dirty="0">
            <a:solidFill>
              <a:srgbClr val="FFFFFF"/>
            </a:solidFill>
            <a:latin typeface="Gotham Rounded Bold"/>
          </a:endParaRPr>
        </a:p>
      </dsp:txBody>
      <dsp:txXfrm>
        <a:off x="407524" y="49472"/>
        <a:ext cx="5464338" cy="719224"/>
      </dsp:txXfrm>
    </dsp:sp>
    <dsp:sp modelId="{E70155E7-A81A-4C9D-9B94-C222A7ED8D95}">
      <dsp:nvSpPr>
        <dsp:cNvPr id="0" name=""/>
        <dsp:cNvSpPr/>
      </dsp:nvSpPr>
      <dsp:spPr>
        <a:xfrm>
          <a:off x="0" y="1644691"/>
          <a:ext cx="7917363"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CA875B-0C4A-4564-8E12-9122B9C17BE7}">
      <dsp:nvSpPr>
        <dsp:cNvPr id="0" name=""/>
        <dsp:cNvSpPr/>
      </dsp:nvSpPr>
      <dsp:spPr>
        <a:xfrm>
          <a:off x="364984" y="1267580"/>
          <a:ext cx="7538497"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480" tIns="0" rIns="209480" bIns="0" numCol="1" spcCol="1270" anchor="ctr" anchorCtr="0">
          <a:noAutofit/>
        </a:bodyPr>
        <a:lstStyle/>
        <a:p>
          <a:pPr lvl="0" algn="l" defTabSz="800100">
            <a:lnSpc>
              <a:spcPct val="90000"/>
            </a:lnSpc>
            <a:spcBef>
              <a:spcPct val="0"/>
            </a:spcBef>
            <a:spcAft>
              <a:spcPct val="35000"/>
            </a:spcAft>
          </a:pPr>
          <a:r>
            <a:rPr lang="es-ES" sz="1800" kern="1200" dirty="0" smtClean="0">
              <a:solidFill>
                <a:srgbClr val="FFFFFF"/>
              </a:solidFill>
              <a:latin typeface="Gotham Rounded Bold"/>
            </a:rPr>
            <a:t>1, Incidir progresivamente en las situaciones de inequidad económica y social que afectan la seguridad y la soberanía alimentaria y nutricional de los habitantes de Bogotá D.C.</a:t>
          </a:r>
          <a:endParaRPr lang="es-CO" sz="1800" kern="1200" dirty="0">
            <a:solidFill>
              <a:srgbClr val="FFFFFF"/>
            </a:solidFill>
            <a:latin typeface="Gotham Rounded Bold"/>
          </a:endParaRPr>
        </a:p>
      </dsp:txBody>
      <dsp:txXfrm>
        <a:off x="403892" y="1306488"/>
        <a:ext cx="7460681" cy="719224"/>
      </dsp:txXfrm>
    </dsp:sp>
    <dsp:sp modelId="{BEEB4568-DF53-423A-B526-E9E1E74003C6}">
      <dsp:nvSpPr>
        <dsp:cNvPr id="0" name=""/>
        <dsp:cNvSpPr/>
      </dsp:nvSpPr>
      <dsp:spPr>
        <a:xfrm>
          <a:off x="0" y="2869411"/>
          <a:ext cx="7917363"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7BCFED-1887-493D-8B3E-AA1A84137F64}">
      <dsp:nvSpPr>
        <dsp:cNvPr id="0" name=""/>
        <dsp:cNvSpPr/>
      </dsp:nvSpPr>
      <dsp:spPr>
        <a:xfrm>
          <a:off x="376925" y="2470891"/>
          <a:ext cx="7538497"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480" tIns="0" rIns="209480" bIns="0" numCol="1" spcCol="1270" anchor="ctr" anchorCtr="0">
          <a:noAutofit/>
        </a:bodyPr>
        <a:lstStyle/>
        <a:p>
          <a:pPr lvl="0" algn="l" defTabSz="800100">
            <a:lnSpc>
              <a:spcPct val="90000"/>
            </a:lnSpc>
            <a:spcBef>
              <a:spcPct val="0"/>
            </a:spcBef>
            <a:spcAft>
              <a:spcPct val="35000"/>
            </a:spcAft>
          </a:pPr>
          <a:r>
            <a:rPr lang="es-ES" sz="1800" kern="1200" dirty="0" smtClean="0">
              <a:solidFill>
                <a:srgbClr val="FFFFFF"/>
              </a:solidFill>
              <a:latin typeface="Gotham Rounded Bold"/>
            </a:rPr>
            <a:t>2. Consolidar el Sistema de Abastecimiento y Distribución de Alimentos Saludables (SADA), con una perspectiva Bogotá – Región.</a:t>
          </a:r>
          <a:endParaRPr lang="es-CO" sz="1800" kern="1200" dirty="0">
            <a:solidFill>
              <a:srgbClr val="FFFFFF"/>
            </a:solidFill>
            <a:latin typeface="Gotham Rounded Bold"/>
          </a:endParaRPr>
        </a:p>
      </dsp:txBody>
      <dsp:txXfrm>
        <a:off x="415833" y="2509799"/>
        <a:ext cx="7460681" cy="719224"/>
      </dsp:txXfrm>
    </dsp:sp>
    <dsp:sp modelId="{44A16FA2-FFD9-481F-9410-73216621C520}">
      <dsp:nvSpPr>
        <dsp:cNvPr id="0" name=""/>
        <dsp:cNvSpPr/>
      </dsp:nvSpPr>
      <dsp:spPr>
        <a:xfrm>
          <a:off x="0" y="4374897"/>
          <a:ext cx="7917363"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355097-EE23-433C-89AA-482F72E9732F}">
      <dsp:nvSpPr>
        <dsp:cNvPr id="0" name=""/>
        <dsp:cNvSpPr/>
      </dsp:nvSpPr>
      <dsp:spPr>
        <a:xfrm>
          <a:off x="376925" y="3695611"/>
          <a:ext cx="7538497" cy="10778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480" tIns="0" rIns="209480" bIns="0" numCol="1" spcCol="1270" anchor="ctr" anchorCtr="0">
          <a:noAutofit/>
        </a:bodyPr>
        <a:lstStyle/>
        <a:p>
          <a:pPr lvl="0" algn="l" defTabSz="800100">
            <a:lnSpc>
              <a:spcPct val="90000"/>
            </a:lnSpc>
            <a:spcBef>
              <a:spcPct val="0"/>
            </a:spcBef>
            <a:spcAft>
              <a:spcPct val="35000"/>
            </a:spcAft>
          </a:pPr>
          <a:r>
            <a:rPr lang="es-ES" sz="1800" kern="1200" dirty="0" smtClean="0">
              <a:solidFill>
                <a:srgbClr val="FFFFFF"/>
              </a:solidFill>
              <a:latin typeface="Gotham Rounded Bold"/>
            </a:rPr>
            <a:t>3, Incentivar el consumo responsable de alimentos saludables, así como de prácticas de alimentación, nutrición y actividad física adecuadas para los diferentes momentos y entornos del curso de vida de los habitantes del Distrito Capital.</a:t>
          </a:r>
          <a:endParaRPr lang="es-CO" sz="1800" kern="1200" dirty="0">
            <a:solidFill>
              <a:srgbClr val="FFFFFF"/>
            </a:solidFill>
            <a:latin typeface="Gotham Rounded Bold"/>
          </a:endParaRPr>
        </a:p>
      </dsp:txBody>
      <dsp:txXfrm>
        <a:off x="429539" y="3748225"/>
        <a:ext cx="7433269" cy="972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FB036-BDE6-4085-8DE4-6BB2EB5E52C0}">
      <dsp:nvSpPr>
        <dsp:cNvPr id="0" name=""/>
        <dsp:cNvSpPr/>
      </dsp:nvSpPr>
      <dsp:spPr>
        <a:xfrm>
          <a:off x="1397290" y="0"/>
          <a:ext cx="2785921" cy="756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s-ES" sz="3800" kern="1200" dirty="0" smtClean="0">
              <a:solidFill>
                <a:srgbClr val="FFFFFF"/>
              </a:solidFill>
            </a:rPr>
            <a:t>Turismo</a:t>
          </a:r>
          <a:endParaRPr lang="es-ES" sz="3800" kern="1200" dirty="0">
            <a:solidFill>
              <a:srgbClr val="FFFFFF"/>
            </a:solidFill>
          </a:endParaRPr>
        </a:p>
      </dsp:txBody>
      <dsp:txXfrm>
        <a:off x="1434231" y="36941"/>
        <a:ext cx="2712039" cy="6828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309A9-CBED-4DDB-BC67-BC0697D68BA4}">
      <dsp:nvSpPr>
        <dsp:cNvPr id="0" name=""/>
        <dsp:cNvSpPr/>
      </dsp:nvSpPr>
      <dsp:spPr>
        <a:xfrm>
          <a:off x="0" y="885789"/>
          <a:ext cx="6149340" cy="151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51006D-BEEB-4B53-B401-049332F6956B}">
      <dsp:nvSpPr>
        <dsp:cNvPr id="0" name=""/>
        <dsp:cNvSpPr/>
      </dsp:nvSpPr>
      <dsp:spPr>
        <a:xfrm>
          <a:off x="308048" y="0"/>
          <a:ext cx="5239784" cy="177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701" tIns="0" rIns="162701" bIns="0" numCol="1" spcCol="1270" anchor="ctr" anchorCtr="0">
          <a:noAutofit/>
        </a:bodyPr>
        <a:lstStyle/>
        <a:p>
          <a:pPr lvl="0" algn="just" defTabSz="1066800">
            <a:lnSpc>
              <a:spcPct val="90000"/>
            </a:lnSpc>
            <a:spcBef>
              <a:spcPct val="0"/>
            </a:spcBef>
            <a:spcAft>
              <a:spcPct val="35000"/>
            </a:spcAft>
          </a:pPr>
          <a:r>
            <a:rPr lang="es-CO" sz="2400" kern="1200" dirty="0" smtClean="0">
              <a:solidFill>
                <a:srgbClr val="FFFFFF"/>
              </a:solidFill>
              <a:latin typeface="Gotham Rounded Bold"/>
            </a:rPr>
            <a:t>Se</a:t>
          </a:r>
          <a:r>
            <a:rPr lang="es-CO" sz="2400" kern="1200" baseline="0" dirty="0" smtClean="0">
              <a:solidFill>
                <a:srgbClr val="FFFFFF"/>
              </a:solidFill>
              <a:latin typeface="Gotham Rounded Bold"/>
            </a:rPr>
            <a:t> </a:t>
          </a:r>
          <a:r>
            <a:rPr lang="es-CO" sz="2400" kern="1200" baseline="0" dirty="0" smtClean="0">
              <a:solidFill>
                <a:srgbClr val="FFFFFF"/>
              </a:solidFill>
              <a:latin typeface="Gotham Rounded Bold"/>
            </a:rPr>
            <a:t>están finalizando los </a:t>
          </a:r>
          <a:r>
            <a:rPr lang="es-CO" sz="2400" kern="1200" baseline="0" dirty="0" smtClean="0">
              <a:solidFill>
                <a:srgbClr val="FFFFFF"/>
              </a:solidFill>
              <a:latin typeface="Gotham Rounded Bold"/>
            </a:rPr>
            <a:t>ajustes solicitados y se </a:t>
          </a:r>
          <a:r>
            <a:rPr lang="es-CO" sz="2400" kern="1200" baseline="0" dirty="0" smtClean="0">
              <a:solidFill>
                <a:srgbClr val="FFFFFF"/>
              </a:solidFill>
              <a:latin typeface="Gotham Rounded Bold"/>
            </a:rPr>
            <a:t>radicará </a:t>
          </a:r>
          <a:r>
            <a:rPr lang="es-CO" sz="2400" kern="1200" baseline="0" dirty="0" smtClean="0">
              <a:solidFill>
                <a:srgbClr val="FFFFFF"/>
              </a:solidFill>
              <a:latin typeface="Gotham Rounded Bold"/>
            </a:rPr>
            <a:t>el </a:t>
          </a:r>
          <a:r>
            <a:rPr lang="es-CO" sz="2400" kern="1200" baseline="0" dirty="0" smtClean="0">
              <a:solidFill>
                <a:srgbClr val="FFFFFF"/>
              </a:solidFill>
              <a:latin typeface="Gotham Rounded Bold"/>
            </a:rPr>
            <a:t>día 20 de diciembre, respondiendo a las últimas observaciones.</a:t>
          </a:r>
          <a:endParaRPr lang="es-CO" sz="2400" kern="1200" dirty="0">
            <a:solidFill>
              <a:srgbClr val="FFFFFF"/>
            </a:solidFill>
            <a:latin typeface="Gotham Rounded Bold"/>
          </a:endParaRPr>
        </a:p>
      </dsp:txBody>
      <dsp:txXfrm>
        <a:off x="394511" y="86463"/>
        <a:ext cx="5066858" cy="1598274"/>
      </dsp:txXfrm>
    </dsp:sp>
    <dsp:sp modelId="{1F130D02-7A3B-4EB1-9B6E-0ABBF0D8D6C3}">
      <dsp:nvSpPr>
        <dsp:cNvPr id="0" name=""/>
        <dsp:cNvSpPr/>
      </dsp:nvSpPr>
      <dsp:spPr>
        <a:xfrm>
          <a:off x="0" y="3607389"/>
          <a:ext cx="6149340" cy="151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50BFA1-3EF7-4271-AFF3-129D85CA69D5}">
      <dsp:nvSpPr>
        <dsp:cNvPr id="0" name=""/>
        <dsp:cNvSpPr/>
      </dsp:nvSpPr>
      <dsp:spPr>
        <a:xfrm>
          <a:off x="268403" y="2721789"/>
          <a:ext cx="5274393" cy="177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701" tIns="0" rIns="162701" bIns="0" numCol="1" spcCol="1270" anchor="ctr" anchorCtr="0">
          <a:noAutofit/>
        </a:bodyPr>
        <a:lstStyle/>
        <a:p>
          <a:pPr lvl="0" algn="just" defTabSz="1066800">
            <a:lnSpc>
              <a:spcPct val="90000"/>
            </a:lnSpc>
            <a:spcBef>
              <a:spcPct val="0"/>
            </a:spcBef>
            <a:spcAft>
              <a:spcPct val="35000"/>
            </a:spcAft>
          </a:pPr>
          <a:r>
            <a:rPr lang="es-CO" sz="2400" kern="1200" dirty="0" smtClean="0">
              <a:solidFill>
                <a:srgbClr val="FFFFFF"/>
              </a:solidFill>
              <a:latin typeface="Gotham Rounded Bold"/>
            </a:rPr>
            <a:t>Una</a:t>
          </a:r>
          <a:r>
            <a:rPr lang="es-CO" sz="2400" kern="1200" baseline="0" dirty="0" smtClean="0">
              <a:solidFill>
                <a:srgbClr val="FFFFFF"/>
              </a:solidFill>
              <a:latin typeface="Gotham Rounded Bold"/>
            </a:rPr>
            <a:t> vez aprobado se radicará el plan de acción (concertado con las entidades).</a:t>
          </a:r>
          <a:endParaRPr lang="es-CO" sz="2400" kern="1200" dirty="0">
            <a:solidFill>
              <a:srgbClr val="FFFFFF"/>
            </a:solidFill>
            <a:latin typeface="Gotham Rounded Bold"/>
          </a:endParaRPr>
        </a:p>
      </dsp:txBody>
      <dsp:txXfrm>
        <a:off x="354866" y="2808252"/>
        <a:ext cx="5101467" cy="15982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FB036-BDE6-4085-8DE4-6BB2EB5E52C0}">
      <dsp:nvSpPr>
        <dsp:cNvPr id="0" name=""/>
        <dsp:cNvSpPr/>
      </dsp:nvSpPr>
      <dsp:spPr>
        <a:xfrm>
          <a:off x="703262" y="0"/>
          <a:ext cx="2785921" cy="756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kern="1200" dirty="0">
              <a:solidFill>
                <a:srgbClr val="FFFFFF"/>
              </a:solidFill>
            </a:rPr>
            <a:t>Productividad, Competitividad y Desarrollo Socioeconómico</a:t>
          </a:r>
        </a:p>
      </dsp:txBody>
      <dsp:txXfrm>
        <a:off x="740203" y="36941"/>
        <a:ext cx="2712039" cy="6828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309A9-CBED-4DDB-BC67-BC0697D68BA4}">
      <dsp:nvSpPr>
        <dsp:cNvPr id="0" name=""/>
        <dsp:cNvSpPr/>
      </dsp:nvSpPr>
      <dsp:spPr>
        <a:xfrm>
          <a:off x="0" y="885789"/>
          <a:ext cx="6149340" cy="151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51006D-BEEB-4B53-B401-049332F6956B}">
      <dsp:nvSpPr>
        <dsp:cNvPr id="0" name=""/>
        <dsp:cNvSpPr/>
      </dsp:nvSpPr>
      <dsp:spPr>
        <a:xfrm>
          <a:off x="307467" y="189"/>
          <a:ext cx="5457508" cy="177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701" tIns="0" rIns="162701" bIns="0" numCol="1" spcCol="1270" anchor="ctr" anchorCtr="0">
          <a:noAutofit/>
        </a:bodyPr>
        <a:lstStyle/>
        <a:p>
          <a:pPr lvl="0" algn="just" defTabSz="1066800">
            <a:lnSpc>
              <a:spcPct val="90000"/>
            </a:lnSpc>
            <a:spcBef>
              <a:spcPct val="0"/>
            </a:spcBef>
            <a:spcAft>
              <a:spcPct val="35000"/>
            </a:spcAft>
          </a:pPr>
          <a:r>
            <a:rPr lang="es-CO" sz="2400" kern="1200" dirty="0" smtClean="0">
              <a:solidFill>
                <a:srgbClr val="FFFFFF"/>
              </a:solidFill>
              <a:latin typeface="Gotham Rounded Bold"/>
            </a:rPr>
            <a:t>Mesas de trabajo con CONFIS:</a:t>
          </a:r>
          <a:endParaRPr lang="es-CO" sz="2400" kern="1200" dirty="0">
            <a:solidFill>
              <a:srgbClr val="FFFFFF"/>
            </a:solidFill>
            <a:latin typeface="Gotham Rounded Bold"/>
          </a:endParaRPr>
        </a:p>
      </dsp:txBody>
      <dsp:txXfrm>
        <a:off x="393930" y="86652"/>
        <a:ext cx="5284582" cy="1598274"/>
      </dsp:txXfrm>
    </dsp:sp>
    <dsp:sp modelId="{F6050F91-7223-44A8-AA70-E96CE482DCF3}">
      <dsp:nvSpPr>
        <dsp:cNvPr id="0" name=""/>
        <dsp:cNvSpPr/>
      </dsp:nvSpPr>
      <dsp:spPr>
        <a:xfrm>
          <a:off x="0" y="3607389"/>
          <a:ext cx="6149340" cy="151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0152FD-F8AA-4497-BC85-5633B0C3AFC1}">
      <dsp:nvSpPr>
        <dsp:cNvPr id="0" name=""/>
        <dsp:cNvSpPr/>
      </dsp:nvSpPr>
      <dsp:spPr>
        <a:xfrm>
          <a:off x="292754" y="2721789"/>
          <a:ext cx="5855078" cy="177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701" tIns="0" rIns="162701" bIns="0" numCol="1" spcCol="1270" anchor="ctr" anchorCtr="0">
          <a:noAutofit/>
        </a:bodyPr>
        <a:lstStyle/>
        <a:p>
          <a:pPr lvl="0" algn="just" defTabSz="711200">
            <a:lnSpc>
              <a:spcPct val="90000"/>
            </a:lnSpc>
            <a:spcBef>
              <a:spcPct val="0"/>
            </a:spcBef>
            <a:spcAft>
              <a:spcPct val="35000"/>
            </a:spcAft>
          </a:pPr>
          <a:r>
            <a:rPr lang="es-CO" sz="1600" kern="1200" dirty="0" smtClean="0">
              <a:solidFill>
                <a:srgbClr val="FFFFFF"/>
              </a:solidFill>
              <a:latin typeface="Gotham Rounded Bold"/>
            </a:rPr>
            <a:t>El alcance del trabajo inicialmente planteado (con respecto a la información contenida en el documento, indicadores que deben incorporarse), se ha ampliado bastante de acuerdo con recomendaciones de CONFIS.</a:t>
          </a:r>
          <a:endParaRPr lang="es-CO" sz="1600" kern="1200" dirty="0">
            <a:solidFill>
              <a:srgbClr val="FFFFFF"/>
            </a:solidFill>
            <a:latin typeface="Gotham Rounded Bold"/>
          </a:endParaRPr>
        </a:p>
      </dsp:txBody>
      <dsp:txXfrm>
        <a:off x="379217" y="2808252"/>
        <a:ext cx="5682152" cy="159827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FA56E844-CD86-4358-9528-55FDCBFD2673}" type="datetimeFigureOut">
              <a:rPr lang="es-CO" smtClean="0"/>
              <a:t>19/12/2019</a:t>
            </a:fld>
            <a:endParaRPr lang="es-CO"/>
          </a:p>
        </p:txBody>
      </p:sp>
      <p:sp>
        <p:nvSpPr>
          <p:cNvPr id="4" name="Marcador de pie de página 3"/>
          <p:cNvSpPr>
            <a:spLocks noGrp="1"/>
          </p:cNvSpPr>
          <p:nvPr>
            <p:ph type="ftr" sz="quarter" idx="2"/>
          </p:nvPr>
        </p:nvSpPr>
        <p:spPr>
          <a:xfrm>
            <a:off x="0" y="9428585"/>
            <a:ext cx="2971800" cy="49805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9428585"/>
            <a:ext cx="2971800" cy="498055"/>
          </a:xfrm>
          <a:prstGeom prst="rect">
            <a:avLst/>
          </a:prstGeom>
        </p:spPr>
        <p:txBody>
          <a:bodyPr vert="horz" lIns="91440" tIns="45720" rIns="91440" bIns="45720" rtlCol="0" anchor="b"/>
          <a:lstStyle>
            <a:lvl1pPr algn="r">
              <a:defRPr sz="1200"/>
            </a:lvl1pPr>
          </a:lstStyle>
          <a:p>
            <a:fld id="{CE0834D5-C52D-4C04-9F12-CF015A0DE00B}" type="slidenum">
              <a:rPr lang="es-CO" smtClean="0"/>
              <a:t>‹Nº›</a:t>
            </a:fld>
            <a:endParaRPr lang="es-CO"/>
          </a:p>
        </p:txBody>
      </p:sp>
    </p:spTree>
    <p:extLst>
      <p:ext uri="{BB962C8B-B14F-4D97-AF65-F5344CB8AC3E}">
        <p14:creationId xmlns:p14="http://schemas.microsoft.com/office/powerpoint/2010/main" val="2177526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2F0F2051-1041-4A66-85E0-C9548F154A7B}" type="datetimeFigureOut">
              <a:rPr lang="es-CO" smtClean="0"/>
              <a:t>19/12/2019</a:t>
            </a:fld>
            <a:endParaRPr lang="es-CO"/>
          </a:p>
        </p:txBody>
      </p:sp>
      <p:sp>
        <p:nvSpPr>
          <p:cNvPr id="4" name="Marcador de imagen de diapositiva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9428585"/>
            <a:ext cx="2971800" cy="49805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9428585"/>
            <a:ext cx="2971800" cy="498055"/>
          </a:xfrm>
          <a:prstGeom prst="rect">
            <a:avLst/>
          </a:prstGeom>
        </p:spPr>
        <p:txBody>
          <a:bodyPr vert="horz" lIns="91440" tIns="45720" rIns="91440" bIns="45720" rtlCol="0" anchor="b"/>
          <a:lstStyle>
            <a:lvl1pPr algn="r">
              <a:defRPr sz="1200"/>
            </a:lvl1pPr>
          </a:lstStyle>
          <a:p>
            <a:fld id="{CADB69C4-5235-4BC9-B4EC-A72DA56EF9B4}" type="slidenum">
              <a:rPr lang="es-CO" smtClean="0"/>
              <a:t>‹Nº›</a:t>
            </a:fld>
            <a:endParaRPr lang="es-CO"/>
          </a:p>
        </p:txBody>
      </p:sp>
    </p:spTree>
    <p:extLst>
      <p:ext uri="{BB962C8B-B14F-4D97-AF65-F5344CB8AC3E}">
        <p14:creationId xmlns:p14="http://schemas.microsoft.com/office/powerpoint/2010/main" val="79971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a:xfrm>
            <a:off x="3884613" y="9428163"/>
            <a:ext cx="2971800" cy="496887"/>
          </a:xfrm>
          <a:prstGeom prst="rect">
            <a:avLst/>
          </a:prstGeom>
        </p:spPr>
        <p:txBody>
          <a:bodyPr/>
          <a:lstStyle/>
          <a:p>
            <a:pPr marL="0" marR="0" lvl="0" indent="0" algn="l" defTabSz="982140" rtl="0" eaLnBrk="1" fontAlgn="auto" latinLnBrk="0" hangingPunct="1">
              <a:lnSpc>
                <a:spcPct val="100000"/>
              </a:lnSpc>
              <a:spcBef>
                <a:spcPts val="0"/>
              </a:spcBef>
              <a:spcAft>
                <a:spcPts val="0"/>
              </a:spcAft>
              <a:buClrTx/>
              <a:buSzTx/>
              <a:buFontTx/>
              <a:buNone/>
              <a:tabLst/>
              <a:defRPr/>
            </a:pPr>
            <a:fld id="{1599C6CB-181B-4142-BA50-D63BC96D2DC8}" type="slidenum">
              <a:rPr kumimoji="0" lang="es-MX" sz="1800" b="0" i="0" u="none" strike="noStrike" kern="1200" cap="none" spc="0" normalizeH="0" baseline="0" noProof="0" smtClean="0">
                <a:ln>
                  <a:noFill/>
                </a:ln>
                <a:solidFill>
                  <a:prstClr val="black"/>
                </a:solidFill>
                <a:effectLst/>
                <a:uLnTx/>
                <a:uFillTx/>
                <a:latin typeface="Calibri"/>
                <a:ea typeface="+mn-ea"/>
                <a:cs typeface="Helvetica"/>
                <a:sym typeface="Gotham Rounded Book"/>
              </a:rPr>
              <a:pPr marL="0" marR="0" lvl="0" indent="0" algn="l" defTabSz="982140" rtl="0" eaLnBrk="1" fontAlgn="auto" latinLnBrk="0" hangingPunct="1">
                <a:lnSpc>
                  <a:spcPct val="100000"/>
                </a:lnSpc>
                <a:spcBef>
                  <a:spcPts val="0"/>
                </a:spcBef>
                <a:spcAft>
                  <a:spcPts val="0"/>
                </a:spcAft>
                <a:buClrTx/>
                <a:buSzTx/>
                <a:buFontTx/>
                <a:buNone/>
                <a:tabLst/>
                <a:defRPr/>
              </a:pPr>
              <a:t>7</a:t>
            </a:fld>
            <a:endParaRPr kumimoji="0" lang="es-MX" sz="1800" b="0" i="0" u="none" strike="noStrike" kern="1200" cap="none" spc="0" normalizeH="0" baseline="0" noProof="0">
              <a:ln>
                <a:noFill/>
              </a:ln>
              <a:solidFill>
                <a:prstClr val="black"/>
              </a:solidFill>
              <a:effectLst/>
              <a:uLnTx/>
              <a:uFillTx/>
              <a:latin typeface="Calibri"/>
              <a:ea typeface="+mn-ea"/>
              <a:cs typeface="Helvetica"/>
              <a:sym typeface="Gotham Rounded Book"/>
            </a:endParaRPr>
          </a:p>
        </p:txBody>
      </p:sp>
    </p:spTree>
    <p:extLst>
      <p:ext uri="{BB962C8B-B14F-4D97-AF65-F5344CB8AC3E}">
        <p14:creationId xmlns:p14="http://schemas.microsoft.com/office/powerpoint/2010/main" val="338678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000" b="1" dirty="0">
                <a:latin typeface="Arial" panose="020B0604020202020204" pitchFamily="34" charset="0"/>
                <a:cs typeface="Arial" panose="020B0604020202020204" pitchFamily="34" charset="0"/>
              </a:rPr>
              <a:t>Proyecto 1036</a:t>
            </a:r>
            <a:r>
              <a:rPr lang="es-CO" sz="1000" b="1" baseline="0" dirty="0">
                <a:latin typeface="Arial" panose="020B0604020202020204" pitchFamily="34" charset="0"/>
                <a:cs typeface="Arial" panose="020B0604020202020204" pitchFamily="34" charset="0"/>
              </a:rPr>
              <a:t> (</a:t>
            </a:r>
            <a:r>
              <a:rPr lang="es-CO" sz="1000" b="1" dirty="0">
                <a:latin typeface="Arial" panose="020B0604020202020204" pitchFamily="34" charset="0"/>
                <a:cs typeface="Arial" panose="020B0604020202020204" pitchFamily="34" charset="0"/>
              </a:rPr>
              <a:t>Destino</a:t>
            </a:r>
            <a:r>
              <a:rPr lang="es-CO" sz="1000" b="1" baseline="0" dirty="0">
                <a:latin typeface="Arial" panose="020B0604020202020204" pitchFamily="34" charset="0"/>
                <a:cs typeface="Arial" panose="020B0604020202020204" pitchFamily="34" charset="0"/>
              </a:rPr>
              <a:t> y Observatorio) :  </a:t>
            </a:r>
          </a:p>
          <a:p>
            <a:r>
              <a:rPr lang="es-CO" sz="1000" b="1" baseline="0" dirty="0">
                <a:latin typeface="Arial" panose="020B0604020202020204" pitchFamily="34" charset="0"/>
                <a:cs typeface="Arial" panose="020B0604020202020204" pitchFamily="34" charset="0"/>
              </a:rPr>
              <a:t>Meta </a:t>
            </a:r>
            <a:r>
              <a:rPr lang="pt-BR" sz="1000" b="1" baseline="0" dirty="0">
                <a:latin typeface="Arial" panose="020B0604020202020204" pitchFamily="34" charset="0"/>
                <a:cs typeface="Arial" panose="020B0604020202020204" pitchFamily="34" charset="0"/>
              </a:rPr>
              <a:t>Cinco (5) </a:t>
            </a:r>
            <a:r>
              <a:rPr lang="pt-BR" sz="1000" b="1" baseline="0" dirty="0" err="1">
                <a:latin typeface="Arial" panose="020B0604020202020204" pitchFamily="34" charset="0"/>
                <a:cs typeface="Arial" panose="020B0604020202020204" pitchFamily="34" charset="0"/>
              </a:rPr>
              <a:t>atractivos</a:t>
            </a:r>
            <a:r>
              <a:rPr lang="pt-BR" sz="1000" b="1" baseline="0" dirty="0">
                <a:latin typeface="Arial" panose="020B0604020202020204" pitchFamily="34" charset="0"/>
                <a:cs typeface="Arial" panose="020B0604020202020204" pitchFamily="34" charset="0"/>
              </a:rPr>
              <a:t> turísticos </a:t>
            </a:r>
            <a:r>
              <a:rPr lang="pt-BR" sz="1000" b="1" baseline="0" dirty="0" err="1">
                <a:latin typeface="Arial" panose="020B0604020202020204" pitchFamily="34" charset="0"/>
                <a:cs typeface="Arial" panose="020B0604020202020204" pitchFamily="34" charset="0"/>
              </a:rPr>
              <a:t>intervenidos</a:t>
            </a:r>
            <a:r>
              <a:rPr lang="pt-BR" sz="1000" b="1" baseline="0" dirty="0">
                <a:latin typeface="Arial" panose="020B0604020202020204" pitchFamily="34" charset="0"/>
                <a:cs typeface="Arial" panose="020B0604020202020204" pitchFamily="34" charset="0"/>
              </a:rPr>
              <a:t>:  </a:t>
            </a:r>
            <a:r>
              <a:rPr lang="pt-BR" sz="1000" b="0" baseline="0" dirty="0" err="1">
                <a:latin typeface="Arial" panose="020B0604020202020204" pitchFamily="34" charset="0"/>
                <a:cs typeface="Arial" panose="020B0604020202020204" pitchFamily="34" charset="0"/>
              </a:rPr>
              <a:t>el</a:t>
            </a:r>
            <a:r>
              <a:rPr lang="pt-BR" sz="1000" b="0" baseline="0" dirty="0">
                <a:latin typeface="Arial" panose="020B0604020202020204" pitchFamily="34" charset="0"/>
                <a:cs typeface="Arial" panose="020B0604020202020204" pitchFamily="34" charset="0"/>
              </a:rPr>
              <a:t> avance acumulado a </a:t>
            </a:r>
            <a:r>
              <a:rPr lang="pt-BR" sz="1000" b="0" baseline="0" dirty="0" err="1">
                <a:latin typeface="Arial" panose="020B0604020202020204" pitchFamily="34" charset="0"/>
                <a:cs typeface="Arial" panose="020B0604020202020204" pitchFamily="34" charset="0"/>
              </a:rPr>
              <a:t>la</a:t>
            </a:r>
            <a:r>
              <a:rPr lang="pt-BR" sz="1000" b="0" baseline="0" dirty="0">
                <a:latin typeface="Arial" panose="020B0604020202020204" pitchFamily="34" charset="0"/>
                <a:cs typeface="Arial" panose="020B0604020202020204" pitchFamily="34" charset="0"/>
              </a:rPr>
              <a:t> fecha es  de 3 </a:t>
            </a:r>
            <a:r>
              <a:rPr lang="pt-BR" sz="1000" b="0" baseline="0" dirty="0" err="1">
                <a:latin typeface="Arial" panose="020B0604020202020204" pitchFamily="34" charset="0"/>
                <a:cs typeface="Arial" panose="020B0604020202020204" pitchFamily="34" charset="0"/>
              </a:rPr>
              <a:t>atractivos</a:t>
            </a:r>
            <a:r>
              <a:rPr lang="pt-BR" sz="1000" b="0" baseline="0" dirty="0">
                <a:latin typeface="Arial" panose="020B0604020202020204" pitchFamily="34" charset="0"/>
                <a:cs typeface="Arial" panose="020B0604020202020204" pitchFamily="34" charset="0"/>
              </a:rPr>
              <a:t> </a:t>
            </a:r>
            <a:r>
              <a:rPr lang="pt-BR" sz="1000" b="0" baseline="0" dirty="0" err="1">
                <a:latin typeface="Arial" panose="020B0604020202020204" pitchFamily="34" charset="0"/>
                <a:cs typeface="Arial" panose="020B0604020202020204" pitchFamily="34" charset="0"/>
              </a:rPr>
              <a:t>con</a:t>
            </a:r>
            <a:r>
              <a:rPr lang="pt-BR" sz="1000" b="0" baseline="0" dirty="0">
                <a:latin typeface="Arial" panose="020B0604020202020204" pitchFamily="34" charset="0"/>
                <a:cs typeface="Arial" panose="020B0604020202020204" pitchFamily="34" charset="0"/>
              </a:rPr>
              <a:t> </a:t>
            </a:r>
            <a:r>
              <a:rPr lang="pt-BR" sz="1000" b="0" baseline="0" dirty="0" err="1">
                <a:latin typeface="Arial" panose="020B0604020202020204" pitchFamily="34" charset="0"/>
                <a:cs typeface="Arial" panose="020B0604020202020204" pitchFamily="34" charset="0"/>
              </a:rPr>
              <a:t>el</a:t>
            </a:r>
            <a:r>
              <a:rPr lang="pt-BR" sz="1000" b="0" baseline="0" dirty="0">
                <a:latin typeface="Arial" panose="020B0604020202020204" pitchFamily="34" charset="0"/>
                <a:cs typeface="Arial" panose="020B0604020202020204" pitchFamily="34" charset="0"/>
              </a:rPr>
              <a:t> 60%  de </a:t>
            </a:r>
            <a:r>
              <a:rPr lang="pt-BR" sz="1000" b="0" baseline="0" dirty="0" err="1">
                <a:latin typeface="Arial" panose="020B0604020202020204" pitchFamily="34" charset="0"/>
                <a:cs typeface="Arial" panose="020B0604020202020204" pitchFamily="34" charset="0"/>
              </a:rPr>
              <a:t>cumplimiento</a:t>
            </a:r>
            <a:r>
              <a:rPr lang="pt-BR" sz="1000" b="0" baseline="0" dirty="0">
                <a:latin typeface="Arial" panose="020B0604020202020204" pitchFamily="34" charset="0"/>
                <a:cs typeface="Arial" panose="020B0604020202020204" pitchFamily="34" charset="0"/>
              </a:rPr>
              <a:t> meta </a:t>
            </a:r>
            <a:r>
              <a:rPr lang="pt-BR" sz="1000" b="0" baseline="0" dirty="0" err="1">
                <a:latin typeface="Arial" panose="020B0604020202020204" pitchFamily="34" charset="0"/>
                <a:cs typeface="Arial" panose="020B0604020202020204" pitchFamily="34" charset="0"/>
              </a:rPr>
              <a:t>plan</a:t>
            </a:r>
            <a:r>
              <a:rPr lang="pt-BR" sz="1000" b="0" baseline="0" dirty="0">
                <a:latin typeface="Arial" panose="020B0604020202020204" pitchFamily="34" charset="0"/>
                <a:cs typeface="Arial" panose="020B0604020202020204" pitchFamily="34" charset="0"/>
              </a:rPr>
              <a:t>  ( 1. Sendero Quebradas La </a:t>
            </a:r>
            <a:r>
              <a:rPr lang="pt-BR" sz="1000" b="0" baseline="0" dirty="0" err="1">
                <a:latin typeface="Arial" panose="020B0604020202020204" pitchFamily="34" charset="0"/>
                <a:cs typeface="Arial" panose="020B0604020202020204" pitchFamily="34" charset="0"/>
              </a:rPr>
              <a:t>Vieja</a:t>
            </a:r>
            <a:r>
              <a:rPr lang="pt-BR" sz="1000" b="0" baseline="0" dirty="0">
                <a:latin typeface="Arial" panose="020B0604020202020204" pitchFamily="34" charset="0"/>
                <a:cs typeface="Arial" panose="020B0604020202020204" pitchFamily="34" charset="0"/>
              </a:rPr>
              <a:t>,  San Francisco-</a:t>
            </a:r>
            <a:r>
              <a:rPr lang="pt-BR" sz="1000" b="0" baseline="0" dirty="0" err="1">
                <a:latin typeface="Arial" panose="020B0604020202020204" pitchFamily="34" charset="0"/>
                <a:cs typeface="Arial" panose="020B0604020202020204" pitchFamily="34" charset="0"/>
              </a:rPr>
              <a:t>Vicachá</a:t>
            </a:r>
            <a:r>
              <a:rPr lang="pt-BR" sz="1000" b="0" baseline="0" dirty="0">
                <a:latin typeface="Arial" panose="020B0604020202020204" pitchFamily="34" charset="0"/>
                <a:cs typeface="Arial" panose="020B0604020202020204" pitchFamily="34" charset="0"/>
              </a:rPr>
              <a:t>; 2. </a:t>
            </a:r>
            <a:r>
              <a:rPr lang="pt-BR" sz="1000" b="0" baseline="0" dirty="0" err="1">
                <a:latin typeface="Arial" panose="020B0604020202020204" pitchFamily="34" charset="0"/>
                <a:cs typeface="Arial" panose="020B0604020202020204" pitchFamily="34" charset="0"/>
              </a:rPr>
              <a:t>Quiosco</a:t>
            </a:r>
            <a:r>
              <a:rPr lang="pt-BR" sz="1000" b="0" baseline="0" dirty="0">
                <a:latin typeface="Arial" panose="020B0604020202020204" pitchFamily="34" charset="0"/>
                <a:cs typeface="Arial" panose="020B0604020202020204" pitchFamily="34" charset="0"/>
              </a:rPr>
              <a:t> de </a:t>
            </a:r>
            <a:r>
              <a:rPr lang="pt-BR" sz="1000" b="0" baseline="0" dirty="0" err="1">
                <a:latin typeface="Arial" panose="020B0604020202020204" pitchFamily="34" charset="0"/>
                <a:cs typeface="Arial" panose="020B0604020202020204" pitchFamily="34" charset="0"/>
              </a:rPr>
              <a:t>la</a:t>
            </a:r>
            <a:r>
              <a:rPr lang="pt-BR" sz="1000" b="0" baseline="0" dirty="0">
                <a:latin typeface="Arial" panose="020B0604020202020204" pitchFamily="34" charset="0"/>
                <a:cs typeface="Arial" panose="020B0604020202020204" pitchFamily="34" charset="0"/>
              </a:rPr>
              <a:t> Luz;  3. Quebrada </a:t>
            </a:r>
            <a:r>
              <a:rPr lang="pt-BR" sz="1000" b="0" baseline="0" dirty="0" err="1">
                <a:latin typeface="Arial" panose="020B0604020202020204" pitchFamily="34" charset="0"/>
                <a:cs typeface="Arial" panose="020B0604020202020204" pitchFamily="34" charset="0"/>
              </a:rPr>
              <a:t>Las</a:t>
            </a:r>
            <a:r>
              <a:rPr lang="pt-BR" sz="1000" b="0" baseline="0" dirty="0">
                <a:latin typeface="Arial" panose="020B0604020202020204" pitchFamily="34" charset="0"/>
                <a:cs typeface="Arial" panose="020B0604020202020204" pitchFamily="34" charset="0"/>
              </a:rPr>
              <a:t> Delicias)  Para </a:t>
            </a:r>
            <a:r>
              <a:rPr lang="pt-BR" sz="1000" b="0" baseline="0" dirty="0" err="1">
                <a:latin typeface="Arial" panose="020B0604020202020204" pitchFamily="34" charset="0"/>
                <a:cs typeface="Arial" panose="020B0604020202020204" pitchFamily="34" charset="0"/>
              </a:rPr>
              <a:t>el</a:t>
            </a:r>
            <a:r>
              <a:rPr lang="pt-BR" sz="1000" b="0" baseline="0" dirty="0">
                <a:latin typeface="Arial" panose="020B0604020202020204" pitchFamily="34" charset="0"/>
                <a:cs typeface="Arial" panose="020B0604020202020204" pitchFamily="34" charset="0"/>
              </a:rPr>
              <a:t> 2019 se </a:t>
            </a:r>
            <a:r>
              <a:rPr lang="pt-BR" sz="1000" b="0" baseline="0" dirty="0" err="1">
                <a:latin typeface="Arial" panose="020B0604020202020204" pitchFamily="34" charset="0"/>
                <a:cs typeface="Arial" panose="020B0604020202020204" pitchFamily="34" charset="0"/>
              </a:rPr>
              <a:t>proyecta</a:t>
            </a:r>
            <a:r>
              <a:rPr lang="pt-BR" sz="1000" b="0" baseline="0" dirty="0">
                <a:latin typeface="Arial" panose="020B0604020202020204" pitchFamily="34" charset="0"/>
                <a:cs typeface="Arial" panose="020B0604020202020204" pitchFamily="34" charset="0"/>
              </a:rPr>
              <a:t> </a:t>
            </a:r>
            <a:r>
              <a:rPr lang="pt-BR" sz="1000" b="0" baseline="0" dirty="0" err="1">
                <a:latin typeface="Arial" panose="020B0604020202020204" pitchFamily="34" charset="0"/>
                <a:cs typeface="Arial" panose="020B0604020202020204" pitchFamily="34" charset="0"/>
              </a:rPr>
              <a:t>intervenir</a:t>
            </a:r>
            <a:r>
              <a:rPr lang="pt-BR" sz="1000" b="0" baseline="0" dirty="0">
                <a:latin typeface="Arial" panose="020B0604020202020204" pitchFamily="34" charset="0"/>
                <a:cs typeface="Arial" panose="020B0604020202020204" pitchFamily="34" charset="0"/>
              </a:rPr>
              <a:t> 2 </a:t>
            </a:r>
            <a:r>
              <a:rPr lang="pt-BR" sz="1000" b="0" baseline="0" dirty="0" err="1">
                <a:latin typeface="Arial" panose="020B0604020202020204" pitchFamily="34" charset="0"/>
                <a:cs typeface="Arial" panose="020B0604020202020204" pitchFamily="34" charset="0"/>
              </a:rPr>
              <a:t>atractivos</a:t>
            </a:r>
            <a:r>
              <a:rPr lang="pt-BR" sz="1000" b="0" baseline="0" dirty="0">
                <a:latin typeface="Arial" panose="020B0604020202020204" pitchFamily="34" charset="0"/>
                <a:cs typeface="Arial" panose="020B0604020202020204" pitchFamily="34" charset="0"/>
              </a:rPr>
              <a:t> y </a:t>
            </a:r>
            <a:r>
              <a:rPr lang="pt-BR" sz="1000" b="0" baseline="0" dirty="0" err="1">
                <a:latin typeface="Arial" panose="020B0604020202020204" pitchFamily="34" charset="0"/>
                <a:cs typeface="Arial" panose="020B0604020202020204" pitchFamily="34" charset="0"/>
              </a:rPr>
              <a:t>cumplir</a:t>
            </a:r>
            <a:r>
              <a:rPr lang="pt-BR" sz="1000" b="0" baseline="0" dirty="0">
                <a:latin typeface="Arial" panose="020B0604020202020204" pitchFamily="34" charset="0"/>
                <a:cs typeface="Arial" panose="020B0604020202020204" pitchFamily="34" charset="0"/>
              </a:rPr>
              <a:t> </a:t>
            </a:r>
            <a:r>
              <a:rPr lang="pt-BR" sz="1000" b="0" baseline="0" dirty="0" err="1">
                <a:latin typeface="Arial" panose="020B0604020202020204" pitchFamily="34" charset="0"/>
                <a:cs typeface="Arial" panose="020B0604020202020204" pitchFamily="34" charset="0"/>
              </a:rPr>
              <a:t>la</a:t>
            </a:r>
            <a:r>
              <a:rPr lang="pt-BR" sz="1000" b="0" baseline="0" dirty="0">
                <a:latin typeface="Arial" panose="020B0604020202020204" pitchFamily="34" charset="0"/>
                <a:cs typeface="Arial" panose="020B0604020202020204" pitchFamily="34" charset="0"/>
              </a:rPr>
              <a:t> meta </a:t>
            </a:r>
            <a:r>
              <a:rPr lang="pt-BR" sz="1000" b="0" baseline="0" dirty="0" err="1">
                <a:latin typeface="Arial" panose="020B0604020202020204" pitchFamily="34" charset="0"/>
                <a:cs typeface="Arial" panose="020B0604020202020204" pitchFamily="34" charset="0"/>
              </a:rPr>
              <a:t>cuatrienio</a:t>
            </a:r>
            <a:r>
              <a:rPr lang="pt-BR" sz="1000" b="0" baseline="0" dirty="0">
                <a:latin typeface="Arial" panose="020B0604020202020204" pitchFamily="34" charset="0"/>
                <a:cs typeface="Arial" panose="020B0604020202020204" pitchFamily="34" charset="0"/>
              </a:rPr>
              <a:t> al 100% : (1. Sendero  Guadalupe-</a:t>
            </a:r>
            <a:r>
              <a:rPr lang="pt-BR" sz="1000" b="0" baseline="0" dirty="0" err="1">
                <a:latin typeface="Arial" panose="020B0604020202020204" pitchFamily="34" charset="0"/>
                <a:cs typeface="Arial" panose="020B0604020202020204" pitchFamily="34" charset="0"/>
              </a:rPr>
              <a:t>Aguanoso</a:t>
            </a:r>
            <a:r>
              <a:rPr lang="pt-BR" sz="1000" b="0" baseline="0" dirty="0">
                <a:latin typeface="Arial" panose="020B0604020202020204" pitchFamily="34" charset="0"/>
                <a:cs typeface="Arial" panose="020B0604020202020204" pitchFamily="34" charset="0"/>
              </a:rPr>
              <a:t>; 2. </a:t>
            </a:r>
            <a:r>
              <a:rPr lang="pt-BR" sz="1000" b="0" baseline="0" dirty="0" err="1">
                <a:latin typeface="Arial" panose="020B0604020202020204" pitchFamily="34" charset="0"/>
                <a:cs typeface="Arial" panose="020B0604020202020204" pitchFamily="34" charset="0"/>
              </a:rPr>
              <a:t>Templete</a:t>
            </a:r>
            <a:r>
              <a:rPr lang="pt-BR" sz="1000" b="0" baseline="0" dirty="0">
                <a:latin typeface="Arial" panose="020B0604020202020204" pitchFamily="34" charset="0"/>
                <a:cs typeface="Arial" panose="020B0604020202020204" pitchFamily="34" charset="0"/>
              </a:rPr>
              <a:t> </a:t>
            </a:r>
            <a:r>
              <a:rPr lang="pt-BR" sz="1000" b="0" baseline="0" dirty="0" err="1">
                <a:latin typeface="Arial" panose="020B0604020202020204" pitchFamily="34" charset="0"/>
                <a:cs typeface="Arial" panose="020B0604020202020204" pitchFamily="34" charset="0"/>
              </a:rPr>
              <a:t>del</a:t>
            </a:r>
            <a:r>
              <a:rPr lang="pt-BR" sz="1000" b="0" baseline="0" dirty="0">
                <a:latin typeface="Arial" panose="020B0604020202020204" pitchFamily="34" charset="0"/>
                <a:cs typeface="Arial" panose="020B0604020202020204" pitchFamily="34" charset="0"/>
              </a:rPr>
              <a:t> libertador y observatório de aves) </a:t>
            </a:r>
            <a:r>
              <a:rPr lang="es-ES" sz="1000" baseline="0" dirty="0">
                <a:latin typeface="Arial" panose="020B0604020202020204" pitchFamily="34" charset="0"/>
                <a:cs typeface="Arial" panose="020B0604020202020204" pitchFamily="34" charset="0"/>
              </a:rPr>
              <a:t/>
            </a:r>
            <a:br>
              <a:rPr lang="es-ES" sz="1000" baseline="0" dirty="0">
                <a:latin typeface="Arial" panose="020B0604020202020204" pitchFamily="34" charset="0"/>
                <a:cs typeface="Arial" panose="020B0604020202020204" pitchFamily="34" charset="0"/>
              </a:rPr>
            </a:br>
            <a:r>
              <a:rPr lang="es-ES" sz="1000" b="1" baseline="0" dirty="0">
                <a:latin typeface="Arial" panose="020B0604020202020204" pitchFamily="34" charset="0"/>
                <a:cs typeface="Arial" panose="020B0604020202020204" pitchFamily="34" charset="0"/>
              </a:rPr>
              <a:t>Meta Fortalecer doscientas (200) empresas</a:t>
            </a:r>
            <a:r>
              <a:rPr lang="es-ES" sz="1000" b="0" baseline="0" dirty="0">
                <a:latin typeface="Arial" panose="020B0604020202020204" pitchFamily="34" charset="0"/>
                <a:cs typeface="Arial" panose="020B0604020202020204" pitchFamily="34" charset="0"/>
              </a:rPr>
              <a:t>: </a:t>
            </a:r>
            <a:r>
              <a:rPr lang="pt-BR" sz="1000" b="0" baseline="0" dirty="0" err="1">
                <a:latin typeface="Arial" panose="020B0604020202020204" pitchFamily="34" charset="0"/>
                <a:cs typeface="Arial" panose="020B0604020202020204" pitchFamily="34" charset="0"/>
              </a:rPr>
              <a:t>el</a:t>
            </a:r>
            <a:r>
              <a:rPr lang="pt-BR" sz="1000" b="0" baseline="0" dirty="0">
                <a:latin typeface="Arial" panose="020B0604020202020204" pitchFamily="34" charset="0"/>
                <a:cs typeface="Arial" panose="020B0604020202020204" pitchFamily="34" charset="0"/>
              </a:rPr>
              <a:t> avance acumulado a </a:t>
            </a:r>
            <a:r>
              <a:rPr lang="pt-BR" sz="1000" b="0" baseline="0" dirty="0" err="1">
                <a:latin typeface="Arial" panose="020B0604020202020204" pitchFamily="34" charset="0"/>
                <a:cs typeface="Arial" panose="020B0604020202020204" pitchFamily="34" charset="0"/>
              </a:rPr>
              <a:t>la</a:t>
            </a:r>
            <a:r>
              <a:rPr lang="pt-BR" sz="1000" b="0" baseline="0" dirty="0">
                <a:latin typeface="Arial" panose="020B0604020202020204" pitchFamily="34" charset="0"/>
                <a:cs typeface="Arial" panose="020B0604020202020204" pitchFamily="34" charset="0"/>
              </a:rPr>
              <a:t> fecha  es  de 127 empresas </a:t>
            </a:r>
            <a:r>
              <a:rPr lang="pt-BR" sz="1000" b="0" baseline="0" dirty="0" err="1">
                <a:latin typeface="Arial" panose="020B0604020202020204" pitchFamily="34" charset="0"/>
                <a:cs typeface="Arial" panose="020B0604020202020204" pitchFamily="34" charset="0"/>
              </a:rPr>
              <a:t>con</a:t>
            </a:r>
            <a:r>
              <a:rPr lang="pt-BR" sz="1000" b="0" baseline="0" dirty="0">
                <a:latin typeface="Arial" panose="020B0604020202020204" pitchFamily="34" charset="0"/>
                <a:cs typeface="Arial" panose="020B0604020202020204" pitchFamily="34" charset="0"/>
              </a:rPr>
              <a:t> </a:t>
            </a:r>
            <a:r>
              <a:rPr lang="pt-BR" sz="1000" b="0" baseline="0" dirty="0" err="1">
                <a:latin typeface="Arial" panose="020B0604020202020204" pitchFamily="34" charset="0"/>
                <a:cs typeface="Arial" panose="020B0604020202020204" pitchFamily="34" charset="0"/>
              </a:rPr>
              <a:t>el</a:t>
            </a:r>
            <a:r>
              <a:rPr lang="pt-BR" sz="1000" b="0" baseline="0" dirty="0">
                <a:latin typeface="Arial" panose="020B0604020202020204" pitchFamily="34" charset="0"/>
                <a:cs typeface="Arial" panose="020B0604020202020204" pitchFamily="34" charset="0"/>
              </a:rPr>
              <a:t> 64%  de </a:t>
            </a:r>
            <a:r>
              <a:rPr lang="pt-BR" sz="1000" b="0" baseline="0" dirty="0" err="1">
                <a:latin typeface="Arial" panose="020B0604020202020204" pitchFamily="34" charset="0"/>
                <a:cs typeface="Arial" panose="020B0604020202020204" pitchFamily="34" charset="0"/>
              </a:rPr>
              <a:t>cumplimiento</a:t>
            </a:r>
            <a:r>
              <a:rPr lang="pt-BR" sz="1000" b="0" baseline="0" dirty="0">
                <a:latin typeface="Arial" panose="020B0604020202020204" pitchFamily="34" charset="0"/>
                <a:cs typeface="Arial" panose="020B0604020202020204" pitchFamily="34" charset="0"/>
              </a:rPr>
              <a:t> meta </a:t>
            </a:r>
            <a:r>
              <a:rPr lang="pt-BR" sz="1000" b="0" baseline="0" dirty="0" err="1">
                <a:latin typeface="Arial" panose="020B0604020202020204" pitchFamily="34" charset="0"/>
                <a:cs typeface="Arial" panose="020B0604020202020204" pitchFamily="34" charset="0"/>
              </a:rPr>
              <a:t>plan</a:t>
            </a:r>
            <a:r>
              <a:rPr lang="es-ES" sz="1000" b="0" baseline="0" dirty="0">
                <a:latin typeface="Arial" panose="020B0604020202020204" pitchFamily="34" charset="0"/>
                <a:cs typeface="Arial" panose="020B0604020202020204" pitchFamily="34" charset="0"/>
              </a:rPr>
              <a:t>. Para el 2019 se proyecta fortalecer 85 empresas  y  cumplir la meta cuatrienio, de las cuales ya se reportaron 12 que son del grupo que venia en proceso desde el año pasado. Actualmente  se están d</a:t>
            </a:r>
            <a:r>
              <a:rPr lang="es-CO" sz="1000" b="0" baseline="0" dirty="0" err="1">
                <a:latin typeface="Arial" panose="020B0604020202020204" pitchFamily="34" charset="0"/>
                <a:cs typeface="Arial" panose="020B0604020202020204" pitchFamily="34" charset="0"/>
              </a:rPr>
              <a:t>esarrollando</a:t>
            </a:r>
            <a:r>
              <a:rPr lang="es-CO" sz="1000" b="0" baseline="0" dirty="0">
                <a:latin typeface="Arial" panose="020B0604020202020204" pitchFamily="34" charset="0"/>
                <a:cs typeface="Arial" panose="020B0604020202020204" pitchFamily="34" charset="0"/>
              </a:rPr>
              <a:t> sesiones de acompañamiento e innovación empresarial en el  sector de las industrias culturales y creativas que hacen parte de la cadena de valor del sector turístico” en tres fases.  Competencias transversales, diagnostico personalizado y 4 módulos  de fortalecimiento empresarial.</a:t>
            </a:r>
            <a:endParaRPr lang="es-ES" sz="1000" b="0" baseline="0" dirty="0">
              <a:latin typeface="Arial" panose="020B0604020202020204" pitchFamily="34" charset="0"/>
              <a:cs typeface="Arial" panose="020B0604020202020204" pitchFamily="34" charset="0"/>
            </a:endParaRPr>
          </a:p>
          <a:p>
            <a:r>
              <a:rPr lang="es-ES" sz="1000" b="1" baseline="0" dirty="0">
                <a:latin typeface="Arial" panose="020B0604020202020204" pitchFamily="34" charset="0"/>
                <a:cs typeface="Arial" panose="020B0604020202020204" pitchFamily="34" charset="0"/>
              </a:rPr>
              <a:t>Meta Quinientas (500) personas vinculadas a procesos de formación</a:t>
            </a:r>
            <a:r>
              <a:rPr lang="es-ES" sz="1000" b="0" baseline="0" dirty="0">
                <a:latin typeface="Arial" panose="020B0604020202020204" pitchFamily="34" charset="0"/>
                <a:cs typeface="Arial" panose="020B0604020202020204" pitchFamily="34" charset="0"/>
              </a:rPr>
              <a:t>: el avance acumulado a la fecha es de 374 personas formadas con el 75% de cumplimiento meta plan. Para el 2019 se proyecta vincular 241  y cumplir con la meta del cuatrienio, se han reportado  115, Actualmente se esta desarrollando el Diplomado Naturaleza con la participación de 176 beneficiarios, los cuales se graduarán en el mes de diciembre.</a:t>
            </a:r>
          </a:p>
          <a:p>
            <a:r>
              <a:rPr lang="es-ES" sz="1000" b="1" baseline="0" dirty="0">
                <a:latin typeface="Arial" panose="020B0604020202020204" pitchFamily="34" charset="0"/>
                <a:cs typeface="Arial" panose="020B0604020202020204" pitchFamily="34" charset="0"/>
              </a:rPr>
              <a:t>Meta Realizar cuatro (4) investigaciones del sector turismo de Bogotá:  </a:t>
            </a:r>
            <a:r>
              <a:rPr lang="es-ES" sz="1000" b="0" baseline="0" dirty="0">
                <a:latin typeface="Arial" panose="020B0604020202020204" pitchFamily="34" charset="0"/>
                <a:cs typeface="Arial" panose="020B0604020202020204" pitchFamily="34" charset="0"/>
              </a:rPr>
              <a:t>el avance acumulado a la fecha son 3 estudios  En el 2019 se esta recolectando información para generar en el primer trimestre del  2020,  el estudio faltante para cumplir meta.</a:t>
            </a:r>
            <a:endParaRPr lang="es-CO" sz="1000" b="1" dirty="0">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0"/>
          </p:nvPr>
        </p:nvSpPr>
        <p:spPr>
          <a:xfrm>
            <a:off x="5250758" y="6634554"/>
            <a:ext cx="4018136" cy="349250"/>
          </a:xfrm>
          <a:prstGeom prst="rect">
            <a:avLst/>
          </a:prstGeom>
        </p:spPr>
        <p:txBody>
          <a:bodyPr/>
          <a:lstStyle/>
          <a:p>
            <a:pPr marL="0" marR="0" lvl="0" indent="0" algn="r" defTabSz="982140" rtl="0" eaLnBrk="1" fontAlgn="auto" latinLnBrk="0" hangingPunct="1">
              <a:lnSpc>
                <a:spcPct val="100000"/>
              </a:lnSpc>
              <a:spcBef>
                <a:spcPts val="0"/>
              </a:spcBef>
              <a:spcAft>
                <a:spcPts val="0"/>
              </a:spcAft>
              <a:buClrTx/>
              <a:buSzTx/>
              <a:buFontTx/>
              <a:buNone/>
              <a:tabLst/>
              <a:defRPr/>
            </a:pPr>
            <a:fld id="{1599C6CB-181B-4142-BA50-D63BC96D2DC8}" type="slidenum">
              <a:rPr kumimoji="0" lang="es-MX" sz="1200" b="0" i="0" u="none" strike="noStrike" kern="1200" cap="none" spc="0" normalizeH="0" baseline="0" noProof="0" smtClean="0">
                <a:ln>
                  <a:noFill/>
                </a:ln>
                <a:solidFill>
                  <a:prstClr val="black"/>
                </a:solidFill>
                <a:effectLst/>
                <a:uLnTx/>
                <a:uFillTx/>
                <a:latin typeface="Calibri"/>
                <a:ea typeface="+mn-ea"/>
                <a:cs typeface="Helvetica"/>
                <a:sym typeface="Gotham Rounded Book"/>
              </a:rPr>
              <a:pPr marL="0" marR="0" lvl="0" indent="0" algn="r" defTabSz="982140" rtl="0" eaLnBrk="1" fontAlgn="auto" latinLnBrk="0" hangingPunct="1">
                <a:lnSpc>
                  <a:spcPct val="100000"/>
                </a:lnSpc>
                <a:spcBef>
                  <a:spcPts val="0"/>
                </a:spcBef>
                <a:spcAft>
                  <a:spcPts val="0"/>
                </a:spcAft>
                <a:buClrTx/>
                <a:buSzTx/>
                <a:buFontTx/>
                <a:buNone/>
                <a:tabLst/>
                <a:defRPr/>
              </a:pPr>
              <a:t>16</a:t>
            </a:fld>
            <a:endParaRPr kumimoji="0" lang="es-MX" sz="1200" b="0" i="0" u="none" strike="noStrike" kern="1200" cap="none" spc="0" normalizeH="0" baseline="0" noProof="0">
              <a:ln>
                <a:noFill/>
              </a:ln>
              <a:solidFill>
                <a:prstClr val="black"/>
              </a:solidFill>
              <a:effectLst/>
              <a:uLnTx/>
              <a:uFillTx/>
              <a:latin typeface="Calibri"/>
              <a:ea typeface="+mn-ea"/>
              <a:cs typeface="Helvetica"/>
              <a:sym typeface="Gotham Rounded Book"/>
            </a:endParaRPr>
          </a:p>
        </p:txBody>
      </p:sp>
    </p:spTree>
    <p:extLst>
      <p:ext uri="{BB962C8B-B14F-4D97-AF65-F5344CB8AC3E}">
        <p14:creationId xmlns:p14="http://schemas.microsoft.com/office/powerpoint/2010/main" val="3561810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000" b="1" dirty="0">
                <a:latin typeface="Arial" panose="020B0604020202020204" pitchFamily="34" charset="0"/>
                <a:cs typeface="Arial" panose="020B0604020202020204" pitchFamily="34" charset="0"/>
              </a:rPr>
              <a:t>Proyecto 0988 (Promoción</a:t>
            </a:r>
            <a:r>
              <a:rPr lang="es-CO" sz="1000" b="1" baseline="0" dirty="0">
                <a:latin typeface="Arial" panose="020B0604020202020204" pitchFamily="34" charset="0"/>
                <a:cs typeface="Arial" panose="020B0604020202020204" pitchFamily="34" charset="0"/>
              </a:rPr>
              <a:t> y Mercadeo ) </a:t>
            </a:r>
          </a:p>
          <a:p>
            <a:r>
              <a:rPr lang="es-CO" sz="1000" b="1" baseline="0" dirty="0">
                <a:latin typeface="Arial" panose="020B0604020202020204" pitchFamily="34" charset="0"/>
                <a:cs typeface="Arial" panose="020B0604020202020204" pitchFamily="34" charset="0"/>
              </a:rPr>
              <a:t>Meta </a:t>
            </a:r>
            <a:r>
              <a:rPr lang="es-ES" sz="1000" b="1" baseline="0" dirty="0">
                <a:latin typeface="Arial" panose="020B0604020202020204" pitchFamily="34" charset="0"/>
                <a:cs typeface="Arial" panose="020B0604020202020204" pitchFamily="34" charset="0"/>
              </a:rPr>
              <a:t>Novecientas mil (900.000) personas atendidas a través de la red de información turística</a:t>
            </a:r>
            <a:r>
              <a:rPr lang="es-ES" sz="1000" b="0" baseline="0" dirty="0">
                <a:latin typeface="Arial" panose="020B0604020202020204" pitchFamily="34" charset="0"/>
                <a:cs typeface="Arial" panose="020B0604020202020204" pitchFamily="34" charset="0"/>
              </a:rPr>
              <a:t>: </a:t>
            </a:r>
            <a:r>
              <a:rPr lang="pt-BR" sz="1000" b="0" baseline="0" dirty="0" err="1">
                <a:latin typeface="Arial" panose="020B0604020202020204" pitchFamily="34" charset="0"/>
                <a:cs typeface="Arial" panose="020B0604020202020204" pitchFamily="34" charset="0"/>
              </a:rPr>
              <a:t>el</a:t>
            </a:r>
            <a:r>
              <a:rPr lang="pt-BR" sz="1000" b="0" baseline="0" dirty="0">
                <a:latin typeface="Arial" panose="020B0604020202020204" pitchFamily="34" charset="0"/>
                <a:cs typeface="Arial" panose="020B0604020202020204" pitchFamily="34" charset="0"/>
              </a:rPr>
              <a:t> avance acumulado a </a:t>
            </a:r>
            <a:r>
              <a:rPr lang="pt-BR" sz="1000" b="0" baseline="0" dirty="0" err="1">
                <a:latin typeface="Arial" panose="020B0604020202020204" pitchFamily="34" charset="0"/>
                <a:cs typeface="Arial" panose="020B0604020202020204" pitchFamily="34" charset="0"/>
              </a:rPr>
              <a:t>la</a:t>
            </a:r>
            <a:r>
              <a:rPr lang="pt-BR" sz="1000" b="0" baseline="0" dirty="0">
                <a:latin typeface="Arial" panose="020B0604020202020204" pitchFamily="34" charset="0"/>
                <a:cs typeface="Arial" panose="020B0604020202020204" pitchFamily="34" charset="0"/>
              </a:rPr>
              <a:t> fecha es  667,998 personas atendidas </a:t>
            </a:r>
            <a:r>
              <a:rPr lang="pt-BR" sz="1000" b="0" baseline="0" dirty="0" err="1">
                <a:latin typeface="Arial" panose="020B0604020202020204" pitchFamily="34" charset="0"/>
                <a:cs typeface="Arial" panose="020B0604020202020204" pitchFamily="34" charset="0"/>
              </a:rPr>
              <a:t>en</a:t>
            </a:r>
            <a:r>
              <a:rPr lang="pt-BR" sz="1000" b="0" baseline="0" dirty="0">
                <a:latin typeface="Arial" panose="020B0604020202020204" pitchFamily="34" charset="0"/>
                <a:cs typeface="Arial" panose="020B0604020202020204" pitchFamily="34" charset="0"/>
              </a:rPr>
              <a:t> 8 PIT y 18 </a:t>
            </a:r>
            <a:r>
              <a:rPr lang="pt-BR" sz="1000" b="0" baseline="0" dirty="0" err="1">
                <a:latin typeface="Arial" panose="020B0604020202020204" pitchFamily="34" charset="0"/>
                <a:cs typeface="Arial" panose="020B0604020202020204" pitchFamily="34" charset="0"/>
              </a:rPr>
              <a:t>puntos</a:t>
            </a:r>
            <a:r>
              <a:rPr lang="pt-BR" sz="1000" b="0" baseline="0" dirty="0">
                <a:latin typeface="Arial" panose="020B0604020202020204" pitchFamily="34" charset="0"/>
                <a:cs typeface="Arial" panose="020B0604020202020204" pitchFamily="34" charset="0"/>
              </a:rPr>
              <a:t> de </a:t>
            </a:r>
            <a:r>
              <a:rPr lang="pt-BR" sz="1000" b="0" baseline="0" dirty="0" err="1">
                <a:latin typeface="Arial" panose="020B0604020202020204" pitchFamily="34" charset="0"/>
                <a:cs typeface="Arial" panose="020B0604020202020204" pitchFamily="34" charset="0"/>
              </a:rPr>
              <a:t>información</a:t>
            </a:r>
            <a:r>
              <a:rPr lang="pt-BR" sz="1000" b="0" baseline="0" dirty="0">
                <a:latin typeface="Arial" panose="020B0604020202020204" pitchFamily="34" charset="0"/>
                <a:cs typeface="Arial" panose="020B0604020202020204" pitchFamily="34" charset="0"/>
              </a:rPr>
              <a:t> virtual </a:t>
            </a:r>
            <a:r>
              <a:rPr lang="pt-BR" sz="1000" b="0" baseline="0" dirty="0" err="1">
                <a:latin typeface="Arial" panose="020B0604020202020204" pitchFamily="34" charset="0"/>
                <a:cs typeface="Arial" panose="020B0604020202020204" pitchFamily="34" charset="0"/>
              </a:rPr>
              <a:t>con</a:t>
            </a:r>
            <a:r>
              <a:rPr lang="pt-BR" sz="1000" b="0" baseline="0" dirty="0">
                <a:latin typeface="Arial" panose="020B0604020202020204" pitchFamily="34" charset="0"/>
                <a:cs typeface="Arial" panose="020B0604020202020204" pitchFamily="34" charset="0"/>
              </a:rPr>
              <a:t> </a:t>
            </a:r>
            <a:r>
              <a:rPr lang="pt-BR" sz="1000" b="0" baseline="0" dirty="0" err="1">
                <a:latin typeface="Arial" panose="020B0604020202020204" pitchFamily="34" charset="0"/>
                <a:cs typeface="Arial" panose="020B0604020202020204" pitchFamily="34" charset="0"/>
              </a:rPr>
              <a:t>el</a:t>
            </a:r>
            <a:r>
              <a:rPr lang="pt-BR" sz="1000" b="0" baseline="0" dirty="0">
                <a:latin typeface="Arial" panose="020B0604020202020204" pitchFamily="34" charset="0"/>
                <a:cs typeface="Arial" panose="020B0604020202020204" pitchFamily="34" charset="0"/>
              </a:rPr>
              <a:t> 74% de avance </a:t>
            </a:r>
            <a:r>
              <a:rPr lang="pt-BR" sz="1000" b="0" baseline="0" dirty="0" err="1">
                <a:latin typeface="Arial" panose="020B0604020202020204" pitchFamily="34" charset="0"/>
                <a:cs typeface="Arial" panose="020B0604020202020204" pitchFamily="34" charset="0"/>
              </a:rPr>
              <a:t>en</a:t>
            </a:r>
            <a:r>
              <a:rPr lang="pt-BR" sz="1000" b="0" baseline="0" dirty="0">
                <a:latin typeface="Arial" panose="020B0604020202020204" pitchFamily="34" charset="0"/>
                <a:cs typeface="Arial" panose="020B0604020202020204" pitchFamily="34" charset="0"/>
              </a:rPr>
              <a:t> meta </a:t>
            </a:r>
            <a:r>
              <a:rPr lang="pt-BR" sz="1000" b="0" baseline="0" dirty="0" err="1">
                <a:latin typeface="Arial" panose="020B0604020202020204" pitchFamily="34" charset="0"/>
                <a:cs typeface="Arial" panose="020B0604020202020204" pitchFamily="34" charset="0"/>
              </a:rPr>
              <a:t>plan</a:t>
            </a:r>
            <a:r>
              <a:rPr lang="pt-BR" sz="1000" b="0" baseline="0" dirty="0">
                <a:latin typeface="Arial" panose="020B0604020202020204" pitchFamily="34" charset="0"/>
                <a:cs typeface="Arial" panose="020B0604020202020204" pitchFamily="34" charset="0"/>
              </a:rPr>
              <a:t>.  Al </a:t>
            </a:r>
            <a:r>
              <a:rPr lang="pt-BR" sz="1000" b="0" baseline="0" dirty="0" err="1">
                <a:latin typeface="Arial" panose="020B0604020202020204" pitchFamily="34" charset="0"/>
                <a:cs typeface="Arial" panose="020B0604020202020204" pitchFamily="34" charset="0"/>
              </a:rPr>
              <a:t>diciembre</a:t>
            </a:r>
            <a:r>
              <a:rPr lang="pt-BR" sz="1000" b="0" baseline="0" dirty="0">
                <a:latin typeface="Arial" panose="020B0604020202020204" pitchFamily="34" charset="0"/>
                <a:cs typeface="Arial" panose="020B0604020202020204" pitchFamily="34" charset="0"/>
              </a:rPr>
              <a:t>, se espera contar com </a:t>
            </a:r>
            <a:r>
              <a:rPr lang="pt-BR" sz="1000" b="0" baseline="0" dirty="0" err="1">
                <a:latin typeface="Arial" panose="020B0604020202020204" pitchFamily="34" charset="0"/>
                <a:cs typeface="Arial" panose="020B0604020202020204" pitchFamily="34" charset="0"/>
              </a:rPr>
              <a:t>la</a:t>
            </a:r>
            <a:r>
              <a:rPr lang="pt-BR" sz="1000" b="0" baseline="0" dirty="0">
                <a:latin typeface="Arial" panose="020B0604020202020204" pitchFamily="34" charset="0"/>
                <a:cs typeface="Arial" panose="020B0604020202020204" pitchFamily="34" charset="0"/>
              </a:rPr>
              <a:t> </a:t>
            </a:r>
            <a:r>
              <a:rPr lang="pt-BR" sz="1000" b="0" baseline="0" dirty="0" err="1">
                <a:latin typeface="Arial" panose="020B0604020202020204" pitchFamily="34" charset="0"/>
                <a:cs typeface="Arial" panose="020B0604020202020204" pitchFamily="34" charset="0"/>
              </a:rPr>
              <a:t>atención</a:t>
            </a:r>
            <a:r>
              <a:rPr lang="pt-BR" sz="1000" b="0" baseline="0" dirty="0">
                <a:latin typeface="Arial" panose="020B0604020202020204" pitchFamily="34" charset="0"/>
                <a:cs typeface="Arial" panose="020B0604020202020204" pitchFamily="34" charset="0"/>
              </a:rPr>
              <a:t> de mas de  800.000 personas,  </a:t>
            </a:r>
            <a:r>
              <a:rPr lang="pt-BR" sz="1000" b="0" baseline="0" dirty="0" err="1">
                <a:latin typeface="Arial" panose="020B0604020202020204" pitchFamily="34" charset="0"/>
                <a:cs typeface="Arial" panose="020B0604020202020204" pitchFamily="34" charset="0"/>
              </a:rPr>
              <a:t>lo</a:t>
            </a:r>
            <a:r>
              <a:rPr lang="pt-BR" sz="1000" b="0" baseline="0" dirty="0">
                <a:latin typeface="Arial" panose="020B0604020202020204" pitchFamily="34" charset="0"/>
                <a:cs typeface="Arial" panose="020B0604020202020204" pitchFamily="34" charset="0"/>
              </a:rPr>
              <a:t> anterior através  </a:t>
            </a:r>
            <a:r>
              <a:rPr lang="pt-BR" sz="1000" b="0" baseline="0" dirty="0" err="1">
                <a:latin typeface="Arial" panose="020B0604020202020204" pitchFamily="34" charset="0"/>
                <a:cs typeface="Arial" panose="020B0604020202020204" pitchFamily="34" charset="0"/>
              </a:rPr>
              <a:t>del</a:t>
            </a:r>
            <a:r>
              <a:rPr lang="pt-BR" sz="1000" b="0" baseline="0" dirty="0">
                <a:latin typeface="Arial" panose="020B0604020202020204" pitchFamily="34" charset="0"/>
                <a:cs typeface="Arial" panose="020B0604020202020204" pitchFamily="34" charset="0"/>
              </a:rPr>
              <a:t> registro </a:t>
            </a:r>
            <a:r>
              <a:rPr lang="pt-BR" sz="1000" b="0" baseline="0" dirty="0" err="1">
                <a:latin typeface="Arial" panose="020B0604020202020204" pitchFamily="34" charset="0"/>
                <a:cs typeface="Arial" panose="020B0604020202020204" pitchFamily="34" charset="0"/>
              </a:rPr>
              <a:t>en</a:t>
            </a:r>
            <a:r>
              <a:rPr lang="pt-BR" sz="1000" b="0" baseline="0" dirty="0">
                <a:latin typeface="Arial" panose="020B0604020202020204" pitchFamily="34" charset="0"/>
                <a:cs typeface="Arial" panose="020B0604020202020204" pitchFamily="34" charset="0"/>
              </a:rPr>
              <a:t> todos </a:t>
            </a:r>
            <a:r>
              <a:rPr lang="pt-BR" sz="1000" b="0" baseline="0" dirty="0" err="1">
                <a:latin typeface="Arial" panose="020B0604020202020204" pitchFamily="34" charset="0"/>
                <a:cs typeface="Arial" panose="020B0604020202020204" pitchFamily="34" charset="0"/>
              </a:rPr>
              <a:t>los</a:t>
            </a:r>
            <a:r>
              <a:rPr lang="pt-BR" sz="1000" b="0" baseline="0" dirty="0">
                <a:latin typeface="Arial" panose="020B0604020202020204" pitchFamily="34" charset="0"/>
                <a:cs typeface="Arial" panose="020B0604020202020204" pitchFamily="34" charset="0"/>
              </a:rPr>
              <a:t> eventos que realizar  o participa </a:t>
            </a:r>
            <a:r>
              <a:rPr lang="pt-BR" sz="1000" b="0" baseline="0" dirty="0" err="1">
                <a:latin typeface="Arial" panose="020B0604020202020204" pitchFamily="34" charset="0"/>
                <a:cs typeface="Arial" panose="020B0604020202020204" pitchFamily="34" charset="0"/>
              </a:rPr>
              <a:t>la</a:t>
            </a:r>
            <a:r>
              <a:rPr lang="pt-BR" sz="1000" b="0" baseline="0" dirty="0">
                <a:latin typeface="Arial" panose="020B0604020202020204" pitchFamily="34" charset="0"/>
                <a:cs typeface="Arial" panose="020B0604020202020204" pitchFamily="34" charset="0"/>
              </a:rPr>
              <a:t> </a:t>
            </a:r>
            <a:r>
              <a:rPr lang="pt-BR" sz="1000" b="0" baseline="0" dirty="0" err="1">
                <a:latin typeface="Arial" panose="020B0604020202020204" pitchFamily="34" charset="0"/>
                <a:cs typeface="Arial" panose="020B0604020202020204" pitchFamily="34" charset="0"/>
              </a:rPr>
              <a:t>entidad</a:t>
            </a:r>
            <a:r>
              <a:rPr lang="pt-BR" sz="1000" b="0" baseline="0" dirty="0">
                <a:latin typeface="Arial" panose="020B0604020202020204" pitchFamily="34" charset="0"/>
                <a:cs typeface="Arial" panose="020B0604020202020204" pitchFamily="34" charset="0"/>
              </a:rPr>
              <a:t> como : </a:t>
            </a:r>
            <a:r>
              <a:rPr lang="es-ES" sz="1000" b="0" baseline="0" dirty="0">
                <a:latin typeface="Arial" panose="020B0604020202020204" pitchFamily="34" charset="0"/>
                <a:cs typeface="Arial" panose="020B0604020202020204" pitchFamily="34" charset="0"/>
              </a:rPr>
              <a:t> registro de las </a:t>
            </a:r>
            <a:r>
              <a:rPr lang="es-ES" sz="1000" b="0" baseline="0" dirty="0" err="1">
                <a:latin typeface="Arial" panose="020B0604020202020204" pitchFamily="34" charset="0"/>
                <a:cs typeface="Arial" panose="020B0604020202020204" pitchFamily="34" charset="0"/>
              </a:rPr>
              <a:t>bicitravesías</a:t>
            </a:r>
            <a:r>
              <a:rPr lang="es-ES" sz="1000" b="0" baseline="0" dirty="0">
                <a:latin typeface="Arial" panose="020B0604020202020204" pitchFamily="34" charset="0"/>
                <a:cs typeface="Arial" panose="020B0604020202020204" pitchFamily="34" charset="0"/>
              </a:rPr>
              <a:t>, celebración ruta de navidad y  participación en ferias. </a:t>
            </a:r>
          </a:p>
          <a:p>
            <a:r>
              <a:rPr lang="es-ES" sz="1000" b="1" baseline="0" dirty="0">
                <a:latin typeface="Arial" panose="020B0604020202020204" pitchFamily="34" charset="0"/>
                <a:cs typeface="Arial" panose="020B0604020202020204" pitchFamily="34" charset="0"/>
              </a:rPr>
              <a:t>Meta Participar y/o realizar doscientas cincuenta (250) actividades de promoción y posicionamiento turístico: </a:t>
            </a:r>
            <a:r>
              <a:rPr lang="es-ES" sz="1000" b="0" baseline="0" dirty="0">
                <a:latin typeface="Arial" panose="020B0604020202020204" pitchFamily="34" charset="0"/>
                <a:cs typeface="Arial" panose="020B0604020202020204" pitchFamily="34" charset="0"/>
              </a:rPr>
              <a:t>el avance a la fecha es de 260 actividades desarrolladas, con un avance del 108% de avance en la meta plan. Para el 2019 se tiene proyectado realizar 67, de las cuales ya se han realizado 46.  a diciembre la entidad participara en Colombia </a:t>
            </a:r>
            <a:r>
              <a:rPr lang="es-ES" sz="1000" b="0" baseline="0" dirty="0" err="1">
                <a:latin typeface="Arial" panose="020B0604020202020204" pitchFamily="34" charset="0"/>
                <a:cs typeface="Arial" panose="020B0604020202020204" pitchFamily="34" charset="0"/>
              </a:rPr>
              <a:t>travel</a:t>
            </a:r>
            <a:r>
              <a:rPr lang="es-ES" sz="1000" b="0" baseline="0" dirty="0">
                <a:latin typeface="Arial" panose="020B0604020202020204" pitchFamily="34" charset="0"/>
                <a:cs typeface="Arial" panose="020B0604020202020204" pitchFamily="34" charset="0"/>
              </a:rPr>
              <a:t> expo (</a:t>
            </a:r>
            <a:r>
              <a:rPr lang="es-ES" sz="1000" b="0" baseline="0" dirty="0" err="1">
                <a:latin typeface="Arial" panose="020B0604020202020204" pitchFamily="34" charset="0"/>
                <a:cs typeface="Arial" panose="020B0604020202020204" pitchFamily="34" charset="0"/>
              </a:rPr>
              <a:t>Medellin</a:t>
            </a:r>
            <a:r>
              <a:rPr lang="es-ES" sz="1000" b="0" baseline="0" dirty="0">
                <a:latin typeface="Arial" panose="020B0604020202020204" pitchFamily="34" charset="0"/>
                <a:cs typeface="Arial" panose="020B0604020202020204" pitchFamily="34" charset="0"/>
              </a:rPr>
              <a:t>) , 1er encuentro de turismo receptivo ( Cartagena) </a:t>
            </a:r>
            <a:r>
              <a:rPr lang="es-ES" sz="1000" b="0" baseline="0" dirty="0" err="1">
                <a:latin typeface="Arial" panose="020B0604020202020204" pitchFamily="34" charset="0"/>
                <a:cs typeface="Arial" panose="020B0604020202020204" pitchFamily="34" charset="0"/>
              </a:rPr>
              <a:t>fam</a:t>
            </a:r>
            <a:r>
              <a:rPr lang="es-ES" sz="1000" b="0" baseline="0" dirty="0">
                <a:latin typeface="Arial" panose="020B0604020202020204" pitchFamily="34" charset="0"/>
                <a:cs typeface="Arial" panose="020B0604020202020204" pitchFamily="34" charset="0"/>
              </a:rPr>
              <a:t> </a:t>
            </a:r>
            <a:r>
              <a:rPr lang="es-ES" sz="1000" b="0" baseline="0" dirty="0" err="1">
                <a:latin typeface="Arial" panose="020B0604020202020204" pitchFamily="34" charset="0"/>
                <a:cs typeface="Arial" panose="020B0604020202020204" pitchFamily="34" charset="0"/>
              </a:rPr>
              <a:t>trip</a:t>
            </a:r>
            <a:r>
              <a:rPr lang="es-ES" sz="1000" b="0" baseline="0" dirty="0">
                <a:latin typeface="Arial" panose="020B0604020202020204" pitchFamily="34" charset="0"/>
                <a:cs typeface="Arial" panose="020B0604020202020204" pitchFamily="34" charset="0"/>
              </a:rPr>
              <a:t> de parques de diversión, Workshop ( </a:t>
            </a:r>
            <a:r>
              <a:rPr lang="es-ES" sz="1000" b="0" baseline="0" dirty="0" err="1">
                <a:latin typeface="Arial" panose="020B0604020202020204" pitchFamily="34" charset="0"/>
                <a:cs typeface="Arial" panose="020B0604020202020204" pitchFamily="34" charset="0"/>
              </a:rPr>
              <a:t>Villlavicencio</a:t>
            </a:r>
            <a:r>
              <a:rPr lang="es-ES" sz="1000" b="0" baseline="0" dirty="0">
                <a:latin typeface="Arial" panose="020B0604020202020204" pitchFamily="34" charset="0"/>
                <a:cs typeface="Arial" panose="020B0604020202020204" pitchFamily="34" charset="0"/>
              </a:rPr>
              <a:t>) </a:t>
            </a:r>
            <a:r>
              <a:rPr lang="es-ES" sz="1000" b="0" baseline="0" dirty="0" err="1">
                <a:latin typeface="Arial" panose="020B0604020202020204" pitchFamily="34" charset="0"/>
                <a:cs typeface="Arial" panose="020B0604020202020204" pitchFamily="34" charset="0"/>
              </a:rPr>
              <a:t>Press</a:t>
            </a:r>
            <a:r>
              <a:rPr lang="es-ES" sz="1000" b="0" baseline="0" dirty="0">
                <a:latin typeface="Arial" panose="020B0604020202020204" pitchFamily="34" charset="0"/>
                <a:cs typeface="Arial" panose="020B0604020202020204" pitchFamily="34" charset="0"/>
              </a:rPr>
              <a:t> </a:t>
            </a:r>
            <a:r>
              <a:rPr lang="es-ES" sz="1000" b="0" baseline="0" dirty="0" err="1">
                <a:latin typeface="Arial" panose="020B0604020202020204" pitchFamily="34" charset="0"/>
                <a:cs typeface="Arial" panose="020B0604020202020204" pitchFamily="34" charset="0"/>
              </a:rPr>
              <a:t>trip</a:t>
            </a:r>
            <a:r>
              <a:rPr lang="es-ES" sz="1000" b="0" baseline="0" dirty="0">
                <a:latin typeface="Arial" panose="020B0604020202020204" pitchFamily="34" charset="0"/>
                <a:cs typeface="Arial" panose="020B0604020202020204" pitchFamily="34" charset="0"/>
              </a:rPr>
              <a:t> navidad entre otros proyectados para la temporada de fin de año.</a:t>
            </a:r>
          </a:p>
          <a:p>
            <a:r>
              <a:rPr lang="es-ES" sz="1000" b="1" baseline="0" dirty="0">
                <a:latin typeface="Arial" panose="020B0604020202020204" pitchFamily="34" charset="0"/>
                <a:cs typeface="Arial" panose="020B0604020202020204" pitchFamily="34" charset="0"/>
              </a:rPr>
              <a:t>Proyecto 1038 (Planeación )</a:t>
            </a:r>
          </a:p>
          <a:p>
            <a:r>
              <a:rPr lang="es-ES" sz="1000" b="1" baseline="0" dirty="0">
                <a:latin typeface="Arial" panose="020B0604020202020204" pitchFamily="34" charset="0"/>
                <a:cs typeface="Arial" panose="020B0604020202020204" pitchFamily="34" charset="0"/>
              </a:rPr>
              <a:t>Meta Gestionar el 100% del Plan de adecuación y sostenibilidad SIG-MIPG: </a:t>
            </a:r>
            <a:r>
              <a:rPr lang="es-ES" sz="1000" b="0" baseline="0" dirty="0">
                <a:latin typeface="Arial" panose="020B0604020202020204" pitchFamily="34" charset="0"/>
                <a:cs typeface="Arial" panose="020B0604020202020204" pitchFamily="34" charset="0"/>
              </a:rPr>
              <a:t>en esta meta se incluyen el tema de fortalecimiento institucional (recurso humano, gestión tecnológica) se divide en dos: </a:t>
            </a:r>
          </a:p>
          <a:p>
            <a:r>
              <a:rPr lang="es-ES" sz="1000" b="0" baseline="0" dirty="0">
                <a:latin typeface="Arial" panose="020B0604020202020204" pitchFamily="34" charset="0"/>
                <a:cs typeface="Arial" panose="020B0604020202020204" pitchFamily="34" charset="0"/>
              </a:rPr>
              <a:t>1.  implementar y mantener el 80% del SIG : meta que se cumplió al 70% según lo acordado y terminada según instrucciones de la SG </a:t>
            </a:r>
          </a:p>
          <a:p>
            <a:r>
              <a:rPr lang="es-ES" sz="1000" b="0" baseline="0" dirty="0">
                <a:latin typeface="Arial" panose="020B0604020202020204" pitchFamily="34" charset="0"/>
                <a:cs typeface="Arial" panose="020B0604020202020204" pitchFamily="34" charset="0"/>
              </a:rPr>
              <a:t> 2. Gestionar el 100% del plan de adecuación  y sostenibilidad  SIG-MIPG : creada por instrucción del la Secretaria General en la presente vigencia, actualmente va en el 69%</a:t>
            </a:r>
          </a:p>
          <a:p>
            <a:endParaRPr lang="es-CO" b="0" dirty="0"/>
          </a:p>
        </p:txBody>
      </p:sp>
      <p:sp>
        <p:nvSpPr>
          <p:cNvPr id="4" name="3 Marcador de número de diapositiva"/>
          <p:cNvSpPr>
            <a:spLocks noGrp="1"/>
          </p:cNvSpPr>
          <p:nvPr>
            <p:ph type="sldNum" sz="quarter" idx="10"/>
          </p:nvPr>
        </p:nvSpPr>
        <p:spPr>
          <a:xfrm>
            <a:off x="5250758" y="6634554"/>
            <a:ext cx="4018136" cy="349250"/>
          </a:xfrm>
          <a:prstGeom prst="rect">
            <a:avLst/>
          </a:prstGeom>
        </p:spPr>
        <p:txBody>
          <a:bodyPr/>
          <a:lstStyle/>
          <a:p>
            <a:pPr marL="0" marR="0" lvl="0" indent="0" algn="r" defTabSz="982140" rtl="0" eaLnBrk="1" fontAlgn="auto" latinLnBrk="0" hangingPunct="1">
              <a:lnSpc>
                <a:spcPct val="100000"/>
              </a:lnSpc>
              <a:spcBef>
                <a:spcPts val="0"/>
              </a:spcBef>
              <a:spcAft>
                <a:spcPts val="0"/>
              </a:spcAft>
              <a:buClrTx/>
              <a:buSzTx/>
              <a:buFontTx/>
              <a:buNone/>
              <a:tabLst/>
              <a:defRPr/>
            </a:pPr>
            <a:fld id="{1599C6CB-181B-4142-BA50-D63BC96D2DC8}" type="slidenum">
              <a:rPr kumimoji="0" lang="es-MX" sz="1200" b="0" i="0" u="none" strike="noStrike" kern="1200" cap="none" spc="0" normalizeH="0" baseline="0" noProof="0" smtClean="0">
                <a:ln>
                  <a:noFill/>
                </a:ln>
                <a:solidFill>
                  <a:prstClr val="black"/>
                </a:solidFill>
                <a:effectLst/>
                <a:uLnTx/>
                <a:uFillTx/>
                <a:latin typeface="Calibri"/>
                <a:ea typeface="+mn-ea"/>
                <a:cs typeface="Helvetica"/>
                <a:sym typeface="Gotham Rounded Book"/>
              </a:rPr>
              <a:pPr marL="0" marR="0" lvl="0" indent="0" algn="r" defTabSz="982140" rtl="0" eaLnBrk="1" fontAlgn="auto" latinLnBrk="0" hangingPunct="1">
                <a:lnSpc>
                  <a:spcPct val="100000"/>
                </a:lnSpc>
                <a:spcBef>
                  <a:spcPts val="0"/>
                </a:spcBef>
                <a:spcAft>
                  <a:spcPts val="0"/>
                </a:spcAft>
                <a:buClrTx/>
                <a:buSzTx/>
                <a:buFontTx/>
                <a:buNone/>
                <a:tabLst/>
                <a:defRPr/>
              </a:pPr>
              <a:t>17</a:t>
            </a:fld>
            <a:endParaRPr kumimoji="0" lang="es-MX" sz="1200" b="0" i="0" u="none" strike="noStrike" kern="1200" cap="none" spc="0" normalizeH="0" baseline="0" noProof="0">
              <a:ln>
                <a:noFill/>
              </a:ln>
              <a:solidFill>
                <a:prstClr val="black"/>
              </a:solidFill>
              <a:effectLst/>
              <a:uLnTx/>
              <a:uFillTx/>
              <a:latin typeface="Calibri"/>
              <a:ea typeface="+mn-ea"/>
              <a:cs typeface="Helvetica"/>
              <a:sym typeface="Gotham Rounded Book"/>
            </a:endParaRPr>
          </a:p>
        </p:txBody>
      </p:sp>
    </p:spTree>
    <p:extLst>
      <p:ext uri="{BB962C8B-B14F-4D97-AF65-F5344CB8AC3E}">
        <p14:creationId xmlns:p14="http://schemas.microsoft.com/office/powerpoint/2010/main" val="136899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a:xfrm>
            <a:off x="3884613" y="9428163"/>
            <a:ext cx="2971800" cy="496887"/>
          </a:xfrm>
          <a:prstGeom prst="rect">
            <a:avLst/>
          </a:prstGeom>
        </p:spPr>
        <p:txBody>
          <a:bodyPr/>
          <a:lstStyle/>
          <a:p>
            <a:pPr marL="0" marR="0" lvl="0" indent="0" algn="l" defTabSz="982140" rtl="0" eaLnBrk="1" fontAlgn="auto" latinLnBrk="0" hangingPunct="1">
              <a:lnSpc>
                <a:spcPct val="100000"/>
              </a:lnSpc>
              <a:spcBef>
                <a:spcPts val="0"/>
              </a:spcBef>
              <a:spcAft>
                <a:spcPts val="0"/>
              </a:spcAft>
              <a:buClrTx/>
              <a:buSzTx/>
              <a:buFontTx/>
              <a:buNone/>
              <a:tabLst/>
              <a:defRPr/>
            </a:pPr>
            <a:fld id="{1599C6CB-181B-4142-BA50-D63BC96D2DC8}" type="slidenum">
              <a:rPr kumimoji="0" lang="es-MX" sz="1800" b="0" i="0" u="none" strike="noStrike" kern="1200" cap="none" spc="0" normalizeH="0" baseline="0" noProof="0" smtClean="0">
                <a:ln>
                  <a:noFill/>
                </a:ln>
                <a:solidFill>
                  <a:prstClr val="black"/>
                </a:solidFill>
                <a:effectLst/>
                <a:uLnTx/>
                <a:uFillTx/>
                <a:latin typeface="Calibri"/>
                <a:ea typeface="+mn-ea"/>
                <a:cs typeface="Helvetica"/>
                <a:sym typeface="Gotham Rounded Book"/>
              </a:rPr>
              <a:pPr marL="0" marR="0" lvl="0" indent="0" algn="l" defTabSz="982140" rtl="0" eaLnBrk="1" fontAlgn="auto" latinLnBrk="0" hangingPunct="1">
                <a:lnSpc>
                  <a:spcPct val="100000"/>
                </a:lnSpc>
                <a:spcBef>
                  <a:spcPts val="0"/>
                </a:spcBef>
                <a:spcAft>
                  <a:spcPts val="0"/>
                </a:spcAft>
                <a:buClrTx/>
                <a:buSzTx/>
                <a:buFontTx/>
                <a:buNone/>
                <a:tabLst/>
                <a:defRPr/>
              </a:pPr>
              <a:t>8</a:t>
            </a:fld>
            <a:endParaRPr kumimoji="0" lang="es-MX" sz="1800" b="0" i="0" u="none" strike="noStrike" kern="1200" cap="none" spc="0" normalizeH="0" baseline="0" noProof="0">
              <a:ln>
                <a:noFill/>
              </a:ln>
              <a:solidFill>
                <a:prstClr val="black"/>
              </a:solidFill>
              <a:effectLst/>
              <a:uLnTx/>
              <a:uFillTx/>
              <a:latin typeface="Calibri"/>
              <a:ea typeface="+mn-ea"/>
              <a:cs typeface="Helvetica"/>
              <a:sym typeface="Gotham Rounded Book"/>
            </a:endParaRPr>
          </a:p>
        </p:txBody>
      </p:sp>
    </p:spTree>
    <p:extLst>
      <p:ext uri="{BB962C8B-B14F-4D97-AF65-F5344CB8AC3E}">
        <p14:creationId xmlns:p14="http://schemas.microsoft.com/office/powerpoint/2010/main" val="2487483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a:xfrm>
            <a:off x="3884613" y="9428163"/>
            <a:ext cx="2971800" cy="496887"/>
          </a:xfrm>
          <a:prstGeom prst="rect">
            <a:avLst/>
          </a:prstGeom>
        </p:spPr>
        <p:txBody>
          <a:bodyPr/>
          <a:lstStyle/>
          <a:p>
            <a:pPr marL="0" marR="0" lvl="0" indent="0" algn="l" defTabSz="982140" rtl="0" eaLnBrk="1" fontAlgn="auto" latinLnBrk="0" hangingPunct="1">
              <a:lnSpc>
                <a:spcPct val="100000"/>
              </a:lnSpc>
              <a:spcBef>
                <a:spcPts val="0"/>
              </a:spcBef>
              <a:spcAft>
                <a:spcPts val="0"/>
              </a:spcAft>
              <a:buClrTx/>
              <a:buSzTx/>
              <a:buFontTx/>
              <a:buNone/>
              <a:tabLst/>
              <a:defRPr/>
            </a:pPr>
            <a:fld id="{1599C6CB-181B-4142-BA50-D63BC96D2DC8}" type="slidenum">
              <a:rPr kumimoji="0" lang="es-MX" sz="1800" b="0" i="0" u="none" strike="noStrike" kern="1200" cap="none" spc="0" normalizeH="0" baseline="0" noProof="0" smtClean="0">
                <a:ln>
                  <a:noFill/>
                </a:ln>
                <a:solidFill>
                  <a:prstClr val="black"/>
                </a:solidFill>
                <a:effectLst/>
                <a:uLnTx/>
                <a:uFillTx/>
                <a:latin typeface="Calibri"/>
                <a:ea typeface="+mn-ea"/>
                <a:cs typeface="Helvetica"/>
                <a:sym typeface="Gotham Rounded Book"/>
              </a:rPr>
              <a:pPr marL="0" marR="0" lvl="0" indent="0" algn="l" defTabSz="982140" rtl="0" eaLnBrk="1" fontAlgn="auto" latinLnBrk="0" hangingPunct="1">
                <a:lnSpc>
                  <a:spcPct val="100000"/>
                </a:lnSpc>
                <a:spcBef>
                  <a:spcPts val="0"/>
                </a:spcBef>
                <a:spcAft>
                  <a:spcPts val="0"/>
                </a:spcAft>
                <a:buClrTx/>
                <a:buSzTx/>
                <a:buFontTx/>
                <a:buNone/>
                <a:tabLst/>
                <a:defRPr/>
              </a:pPr>
              <a:t>9</a:t>
            </a:fld>
            <a:endParaRPr kumimoji="0" lang="es-MX" sz="1800" b="0" i="0" u="none" strike="noStrike" kern="1200" cap="none" spc="0" normalizeH="0" baseline="0" noProof="0">
              <a:ln>
                <a:noFill/>
              </a:ln>
              <a:solidFill>
                <a:prstClr val="black"/>
              </a:solidFill>
              <a:effectLst/>
              <a:uLnTx/>
              <a:uFillTx/>
              <a:latin typeface="Calibri"/>
              <a:ea typeface="+mn-ea"/>
              <a:cs typeface="Helvetica"/>
              <a:sym typeface="Gotham Rounded Book"/>
            </a:endParaRPr>
          </a:p>
        </p:txBody>
      </p:sp>
    </p:spTree>
    <p:extLst>
      <p:ext uri="{BB962C8B-B14F-4D97-AF65-F5344CB8AC3E}">
        <p14:creationId xmlns:p14="http://schemas.microsoft.com/office/powerpoint/2010/main" val="1683465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a:xfrm>
            <a:off x="3884613" y="9428163"/>
            <a:ext cx="2971800" cy="496887"/>
          </a:xfrm>
          <a:prstGeom prst="rect">
            <a:avLst/>
          </a:prstGeom>
        </p:spPr>
        <p:txBody>
          <a:bodyPr/>
          <a:lstStyle/>
          <a:p>
            <a:pPr marL="0" marR="0" lvl="0" indent="0" algn="r" defTabSz="982140" rtl="0" eaLnBrk="1" fontAlgn="auto" latinLnBrk="0" hangingPunct="1">
              <a:lnSpc>
                <a:spcPct val="100000"/>
              </a:lnSpc>
              <a:spcBef>
                <a:spcPts val="0"/>
              </a:spcBef>
              <a:spcAft>
                <a:spcPts val="0"/>
              </a:spcAft>
              <a:buClrTx/>
              <a:buSzTx/>
              <a:buFontTx/>
              <a:buNone/>
              <a:tabLst/>
              <a:defRPr/>
            </a:pPr>
            <a:fld id="{1599C6CB-181B-4142-BA50-D63BC96D2DC8}" type="slidenum">
              <a:rPr kumimoji="0" lang="es-MX" sz="1200" b="0" i="0" u="none" strike="noStrike" kern="1200" cap="none" spc="0" normalizeH="0" baseline="0" noProof="0" smtClean="0">
                <a:ln>
                  <a:noFill/>
                </a:ln>
                <a:solidFill>
                  <a:prstClr val="black"/>
                </a:solidFill>
                <a:effectLst/>
                <a:uLnTx/>
                <a:uFillTx/>
                <a:latin typeface="Calibri"/>
                <a:ea typeface="+mn-ea"/>
                <a:cs typeface="Helvetica"/>
                <a:sym typeface="Gotham Rounded Book"/>
              </a:rPr>
              <a:pPr marL="0" marR="0" lvl="0" indent="0" algn="r" defTabSz="982140" rtl="0" eaLnBrk="1" fontAlgn="auto" latinLnBrk="0" hangingPunct="1">
                <a:lnSpc>
                  <a:spcPct val="100000"/>
                </a:lnSpc>
                <a:spcBef>
                  <a:spcPts val="0"/>
                </a:spcBef>
                <a:spcAft>
                  <a:spcPts val="0"/>
                </a:spcAft>
                <a:buClrTx/>
                <a:buSzTx/>
                <a:buFontTx/>
                <a:buNone/>
                <a:tabLst/>
                <a:defRPr/>
              </a:pPr>
              <a:t>10</a:t>
            </a:fld>
            <a:endParaRPr kumimoji="0" lang="es-MX" sz="1200" b="0" i="0" u="none" strike="noStrike" kern="1200" cap="none" spc="0" normalizeH="0" baseline="0" noProof="0">
              <a:ln>
                <a:noFill/>
              </a:ln>
              <a:solidFill>
                <a:prstClr val="black"/>
              </a:solidFill>
              <a:effectLst/>
              <a:uLnTx/>
              <a:uFillTx/>
              <a:latin typeface="Calibri"/>
              <a:ea typeface="+mn-ea"/>
              <a:cs typeface="Helvetica"/>
              <a:sym typeface="Gotham Rounded Book"/>
            </a:endParaRPr>
          </a:p>
        </p:txBody>
      </p:sp>
    </p:spTree>
    <p:extLst>
      <p:ext uri="{BB962C8B-B14F-4D97-AF65-F5344CB8AC3E}">
        <p14:creationId xmlns:p14="http://schemas.microsoft.com/office/powerpoint/2010/main" val="218478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a:xfrm>
            <a:off x="3884613" y="9428163"/>
            <a:ext cx="2971800" cy="496887"/>
          </a:xfrm>
          <a:prstGeom prst="rect">
            <a:avLst/>
          </a:prstGeom>
        </p:spPr>
        <p:txBody>
          <a:bodyPr/>
          <a:lstStyle/>
          <a:p>
            <a:pPr marL="0" marR="0" lvl="0" indent="0" algn="r" defTabSz="982140" rtl="0" eaLnBrk="1" fontAlgn="auto" latinLnBrk="0" hangingPunct="1">
              <a:lnSpc>
                <a:spcPct val="100000"/>
              </a:lnSpc>
              <a:spcBef>
                <a:spcPts val="0"/>
              </a:spcBef>
              <a:spcAft>
                <a:spcPts val="0"/>
              </a:spcAft>
              <a:buClrTx/>
              <a:buSzTx/>
              <a:buFontTx/>
              <a:buNone/>
              <a:tabLst/>
              <a:defRPr/>
            </a:pPr>
            <a:fld id="{1599C6CB-181B-4142-BA50-D63BC96D2DC8}" type="slidenum">
              <a:rPr kumimoji="0" lang="es-MX" sz="1200" b="0" i="0" u="none" strike="noStrike" kern="1200" cap="none" spc="0" normalizeH="0" baseline="0" noProof="0" smtClean="0">
                <a:ln>
                  <a:noFill/>
                </a:ln>
                <a:solidFill>
                  <a:prstClr val="black"/>
                </a:solidFill>
                <a:effectLst/>
                <a:uLnTx/>
                <a:uFillTx/>
                <a:latin typeface="Calibri"/>
                <a:ea typeface="+mn-ea"/>
                <a:cs typeface="Helvetica"/>
                <a:sym typeface="Gotham Rounded Book"/>
              </a:rPr>
              <a:pPr marL="0" marR="0" lvl="0" indent="0" algn="r" defTabSz="982140" rtl="0" eaLnBrk="1" fontAlgn="auto" latinLnBrk="0" hangingPunct="1">
                <a:lnSpc>
                  <a:spcPct val="100000"/>
                </a:lnSpc>
                <a:spcBef>
                  <a:spcPts val="0"/>
                </a:spcBef>
                <a:spcAft>
                  <a:spcPts val="0"/>
                </a:spcAft>
                <a:buClrTx/>
                <a:buSzTx/>
                <a:buFontTx/>
                <a:buNone/>
                <a:tabLst/>
                <a:defRPr/>
              </a:pPr>
              <a:t>11</a:t>
            </a:fld>
            <a:endParaRPr kumimoji="0" lang="es-MX" sz="1200" b="0" i="0" u="none" strike="noStrike" kern="1200" cap="none" spc="0" normalizeH="0" baseline="0" noProof="0">
              <a:ln>
                <a:noFill/>
              </a:ln>
              <a:solidFill>
                <a:prstClr val="black"/>
              </a:solidFill>
              <a:effectLst/>
              <a:uLnTx/>
              <a:uFillTx/>
              <a:latin typeface="Calibri"/>
              <a:ea typeface="+mn-ea"/>
              <a:cs typeface="Helvetica"/>
              <a:sym typeface="Gotham Rounded Book"/>
            </a:endParaRPr>
          </a:p>
        </p:txBody>
      </p:sp>
    </p:spTree>
    <p:extLst>
      <p:ext uri="{BB962C8B-B14F-4D97-AF65-F5344CB8AC3E}">
        <p14:creationId xmlns:p14="http://schemas.microsoft.com/office/powerpoint/2010/main" val="426992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a:xfrm>
            <a:off x="3884613" y="9428163"/>
            <a:ext cx="2971800" cy="496887"/>
          </a:xfrm>
          <a:prstGeom prst="rect">
            <a:avLst/>
          </a:prstGeom>
        </p:spPr>
        <p:txBody>
          <a:bodyPr/>
          <a:lstStyle/>
          <a:p>
            <a:pPr marL="0" marR="0" lvl="0" indent="0" algn="r" defTabSz="982140" rtl="0" eaLnBrk="1" fontAlgn="auto" latinLnBrk="0" hangingPunct="1">
              <a:lnSpc>
                <a:spcPct val="100000"/>
              </a:lnSpc>
              <a:spcBef>
                <a:spcPts val="0"/>
              </a:spcBef>
              <a:spcAft>
                <a:spcPts val="0"/>
              </a:spcAft>
              <a:buClrTx/>
              <a:buSzTx/>
              <a:buFontTx/>
              <a:buNone/>
              <a:tabLst/>
              <a:defRPr/>
            </a:pPr>
            <a:fld id="{1599C6CB-181B-4142-BA50-D63BC96D2DC8}" type="slidenum">
              <a:rPr kumimoji="0" lang="es-MX" sz="1200" b="0" i="0" u="none" strike="noStrike" kern="1200" cap="none" spc="0" normalizeH="0" baseline="0" noProof="0" smtClean="0">
                <a:ln>
                  <a:noFill/>
                </a:ln>
                <a:solidFill>
                  <a:prstClr val="black"/>
                </a:solidFill>
                <a:effectLst/>
                <a:uLnTx/>
                <a:uFillTx/>
                <a:latin typeface="Calibri"/>
                <a:ea typeface="+mn-ea"/>
                <a:cs typeface="Helvetica"/>
                <a:sym typeface="Gotham Rounded Book"/>
              </a:rPr>
              <a:pPr marL="0" marR="0" lvl="0" indent="0" algn="r" defTabSz="982140" rtl="0" eaLnBrk="1" fontAlgn="auto" latinLnBrk="0" hangingPunct="1">
                <a:lnSpc>
                  <a:spcPct val="100000"/>
                </a:lnSpc>
                <a:spcBef>
                  <a:spcPts val="0"/>
                </a:spcBef>
                <a:spcAft>
                  <a:spcPts val="0"/>
                </a:spcAft>
                <a:buClrTx/>
                <a:buSzTx/>
                <a:buFontTx/>
                <a:buNone/>
                <a:tabLst/>
                <a:defRPr/>
              </a:pPr>
              <a:t>12</a:t>
            </a:fld>
            <a:endParaRPr kumimoji="0" lang="es-MX" sz="1200" b="0" i="0" u="none" strike="noStrike" kern="1200" cap="none" spc="0" normalizeH="0" baseline="0" noProof="0">
              <a:ln>
                <a:noFill/>
              </a:ln>
              <a:solidFill>
                <a:prstClr val="black"/>
              </a:solidFill>
              <a:effectLst/>
              <a:uLnTx/>
              <a:uFillTx/>
              <a:latin typeface="Calibri"/>
              <a:ea typeface="+mn-ea"/>
              <a:cs typeface="Helvetica"/>
              <a:sym typeface="Gotham Rounded Book"/>
            </a:endParaRPr>
          </a:p>
        </p:txBody>
      </p:sp>
    </p:spTree>
    <p:extLst>
      <p:ext uri="{BB962C8B-B14F-4D97-AF65-F5344CB8AC3E}">
        <p14:creationId xmlns:p14="http://schemas.microsoft.com/office/powerpoint/2010/main" val="1905937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a:xfrm>
            <a:off x="3884613" y="9428163"/>
            <a:ext cx="2971800" cy="496887"/>
          </a:xfrm>
          <a:prstGeom prst="rect">
            <a:avLst/>
          </a:prstGeom>
        </p:spPr>
        <p:txBody>
          <a:bodyPr/>
          <a:lstStyle/>
          <a:p>
            <a:pPr marL="0" marR="0" lvl="0" indent="0" algn="r" defTabSz="982140" rtl="0" eaLnBrk="1" fontAlgn="auto" latinLnBrk="0" hangingPunct="1">
              <a:lnSpc>
                <a:spcPct val="100000"/>
              </a:lnSpc>
              <a:spcBef>
                <a:spcPts val="0"/>
              </a:spcBef>
              <a:spcAft>
                <a:spcPts val="0"/>
              </a:spcAft>
              <a:buClrTx/>
              <a:buSzTx/>
              <a:buFontTx/>
              <a:buNone/>
              <a:tabLst/>
              <a:defRPr/>
            </a:pPr>
            <a:fld id="{1599C6CB-181B-4142-BA50-D63BC96D2DC8}" type="slidenum">
              <a:rPr kumimoji="0" lang="es-MX" sz="1200" b="0" i="0" u="none" strike="noStrike" kern="1200" cap="none" spc="0" normalizeH="0" baseline="0" noProof="0" smtClean="0">
                <a:ln>
                  <a:noFill/>
                </a:ln>
                <a:solidFill>
                  <a:prstClr val="black"/>
                </a:solidFill>
                <a:effectLst/>
                <a:uLnTx/>
                <a:uFillTx/>
                <a:latin typeface="Calibri"/>
                <a:ea typeface="+mn-ea"/>
                <a:cs typeface="Helvetica"/>
                <a:sym typeface="Gotham Rounded Book"/>
              </a:rPr>
              <a:pPr marL="0" marR="0" lvl="0" indent="0" algn="r" defTabSz="982140" rtl="0" eaLnBrk="1" fontAlgn="auto" latinLnBrk="0" hangingPunct="1">
                <a:lnSpc>
                  <a:spcPct val="100000"/>
                </a:lnSpc>
                <a:spcBef>
                  <a:spcPts val="0"/>
                </a:spcBef>
                <a:spcAft>
                  <a:spcPts val="0"/>
                </a:spcAft>
                <a:buClrTx/>
                <a:buSzTx/>
                <a:buFontTx/>
                <a:buNone/>
                <a:tabLst/>
                <a:defRPr/>
              </a:pPr>
              <a:t>13</a:t>
            </a:fld>
            <a:endParaRPr kumimoji="0" lang="es-MX" sz="1200" b="0" i="0" u="none" strike="noStrike" kern="1200" cap="none" spc="0" normalizeH="0" baseline="0" noProof="0">
              <a:ln>
                <a:noFill/>
              </a:ln>
              <a:solidFill>
                <a:prstClr val="black"/>
              </a:solidFill>
              <a:effectLst/>
              <a:uLnTx/>
              <a:uFillTx/>
              <a:latin typeface="Calibri"/>
              <a:ea typeface="+mn-ea"/>
              <a:cs typeface="Helvetica"/>
              <a:sym typeface="Gotham Rounded Book"/>
            </a:endParaRPr>
          </a:p>
        </p:txBody>
      </p:sp>
    </p:spTree>
    <p:extLst>
      <p:ext uri="{BB962C8B-B14F-4D97-AF65-F5344CB8AC3E}">
        <p14:creationId xmlns:p14="http://schemas.microsoft.com/office/powerpoint/2010/main" val="3767823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6148" name="3 Marcador de número de diapositiva"/>
          <p:cNvSpPr>
            <a:spLocks noGrp="1"/>
          </p:cNvSpPr>
          <p:nvPr>
            <p:ph type="sldNum" sz="quarter" idx="5"/>
          </p:nvPr>
        </p:nvSpPr>
        <p:spPr bwMode="auto">
          <a:xfrm>
            <a:off x="3884613" y="9428163"/>
            <a:ext cx="29718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itchFamily="34" charset="0"/>
              </a:defRPr>
            </a:lvl1pPr>
            <a:lvl2pPr marL="742950" indent="-285750">
              <a:defRPr sz="1900">
                <a:solidFill>
                  <a:schemeClr val="tx1"/>
                </a:solidFill>
                <a:latin typeface="Calibri" pitchFamily="34" charset="0"/>
              </a:defRPr>
            </a:lvl2pPr>
            <a:lvl3pPr marL="1143000" indent="-228600">
              <a:defRPr sz="1900">
                <a:solidFill>
                  <a:schemeClr val="tx1"/>
                </a:solidFill>
                <a:latin typeface="Calibri" pitchFamily="34" charset="0"/>
              </a:defRPr>
            </a:lvl3pPr>
            <a:lvl4pPr marL="1600200" indent="-228600">
              <a:defRPr sz="1900">
                <a:solidFill>
                  <a:schemeClr val="tx1"/>
                </a:solidFill>
                <a:latin typeface="Calibri" pitchFamily="34" charset="0"/>
              </a:defRPr>
            </a:lvl4pPr>
            <a:lvl5pPr marL="2057400" indent="-228600">
              <a:defRPr sz="1900">
                <a:solidFill>
                  <a:schemeClr val="tx1"/>
                </a:solidFill>
                <a:latin typeface="Calibri" pitchFamily="34" charset="0"/>
              </a:defRPr>
            </a:lvl5pPr>
            <a:lvl6pPr marL="2514600" indent="-228600" defTabSz="981075" eaLnBrk="0" fontAlgn="base" hangingPunct="0">
              <a:spcBef>
                <a:spcPct val="0"/>
              </a:spcBef>
              <a:spcAft>
                <a:spcPct val="0"/>
              </a:spcAft>
              <a:defRPr sz="1900">
                <a:solidFill>
                  <a:schemeClr val="tx1"/>
                </a:solidFill>
                <a:latin typeface="Calibri" pitchFamily="34" charset="0"/>
              </a:defRPr>
            </a:lvl6pPr>
            <a:lvl7pPr marL="2971800" indent="-228600" defTabSz="981075" eaLnBrk="0" fontAlgn="base" hangingPunct="0">
              <a:spcBef>
                <a:spcPct val="0"/>
              </a:spcBef>
              <a:spcAft>
                <a:spcPct val="0"/>
              </a:spcAft>
              <a:defRPr sz="1900">
                <a:solidFill>
                  <a:schemeClr val="tx1"/>
                </a:solidFill>
                <a:latin typeface="Calibri" pitchFamily="34" charset="0"/>
              </a:defRPr>
            </a:lvl7pPr>
            <a:lvl8pPr marL="3429000" indent="-228600" defTabSz="981075" eaLnBrk="0" fontAlgn="base" hangingPunct="0">
              <a:spcBef>
                <a:spcPct val="0"/>
              </a:spcBef>
              <a:spcAft>
                <a:spcPct val="0"/>
              </a:spcAft>
              <a:defRPr sz="1900">
                <a:solidFill>
                  <a:schemeClr val="tx1"/>
                </a:solidFill>
                <a:latin typeface="Calibri" pitchFamily="34" charset="0"/>
              </a:defRPr>
            </a:lvl8pPr>
            <a:lvl9pPr marL="3886200" indent="-228600" defTabSz="981075" eaLnBrk="0" fontAlgn="base" hangingPunct="0">
              <a:spcBef>
                <a:spcPct val="0"/>
              </a:spcBef>
              <a:spcAft>
                <a:spcPct val="0"/>
              </a:spcAft>
              <a:defRPr sz="1900">
                <a:solidFill>
                  <a:schemeClr val="tx1"/>
                </a:solidFill>
                <a:latin typeface="Calibri" pitchFamily="34" charset="0"/>
              </a:defRPr>
            </a:lvl9pPr>
          </a:lstStyle>
          <a:p>
            <a:pPr marL="0" marR="0" lvl="0" indent="0" algn="r" defTabSz="982140" rtl="0" eaLnBrk="1" fontAlgn="auto" latinLnBrk="0" hangingPunct="1">
              <a:lnSpc>
                <a:spcPct val="100000"/>
              </a:lnSpc>
              <a:spcBef>
                <a:spcPts val="0"/>
              </a:spcBef>
              <a:spcAft>
                <a:spcPts val="0"/>
              </a:spcAft>
              <a:buClrTx/>
              <a:buSzTx/>
              <a:buFontTx/>
              <a:buNone/>
              <a:tabLst/>
              <a:defRPr/>
            </a:pPr>
            <a:fld id="{4B043C65-B79F-47FD-9CA1-200BC0B621A2}" type="slidenum">
              <a:rPr kumimoji="0" lang="es-MX" altLang="es-ES" sz="1200" b="0" i="0" u="none" strike="noStrike" kern="1200" cap="none" spc="0" normalizeH="0" baseline="0" noProof="0">
                <a:ln>
                  <a:noFill/>
                </a:ln>
                <a:solidFill>
                  <a:prstClr val="black"/>
                </a:solidFill>
                <a:effectLst/>
                <a:uLnTx/>
                <a:uFillTx/>
                <a:latin typeface="Calibri" pitchFamily="34" charset="0"/>
                <a:ea typeface="+mn-ea"/>
                <a:cs typeface="Helvetica"/>
                <a:sym typeface="Gotham Rounded Book"/>
              </a:rPr>
              <a:pPr marL="0" marR="0" lvl="0" indent="0" algn="r" defTabSz="982140" rtl="0" eaLnBrk="1" fontAlgn="auto" latinLnBrk="0" hangingPunct="1">
                <a:lnSpc>
                  <a:spcPct val="100000"/>
                </a:lnSpc>
                <a:spcBef>
                  <a:spcPts val="0"/>
                </a:spcBef>
                <a:spcAft>
                  <a:spcPts val="0"/>
                </a:spcAft>
                <a:buClrTx/>
                <a:buSzTx/>
                <a:buFontTx/>
                <a:buNone/>
                <a:tabLst/>
                <a:defRPr/>
              </a:pPr>
              <a:t>14</a:t>
            </a:fld>
            <a:endParaRPr kumimoji="0" lang="es-MX" altLang="es-ES" sz="1200" b="0" i="0" u="none" strike="noStrike" kern="1200" cap="none" spc="0" normalizeH="0" baseline="0" noProof="0">
              <a:ln>
                <a:noFill/>
              </a:ln>
              <a:solidFill>
                <a:prstClr val="black"/>
              </a:solidFill>
              <a:effectLst/>
              <a:uLnTx/>
              <a:uFillTx/>
              <a:latin typeface="Calibri" pitchFamily="34" charset="0"/>
              <a:ea typeface="+mn-ea"/>
              <a:cs typeface="Helvetica"/>
              <a:sym typeface="Gotham Rounded Book"/>
            </a:endParaRPr>
          </a:p>
        </p:txBody>
      </p:sp>
    </p:spTree>
    <p:extLst>
      <p:ext uri="{BB962C8B-B14F-4D97-AF65-F5344CB8AC3E}">
        <p14:creationId xmlns:p14="http://schemas.microsoft.com/office/powerpoint/2010/main" val="405020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8196" name="3 Marcador de número de diapositiva"/>
          <p:cNvSpPr>
            <a:spLocks noGrp="1"/>
          </p:cNvSpPr>
          <p:nvPr>
            <p:ph type="sldNum" sz="quarter" idx="5"/>
          </p:nvPr>
        </p:nvSpPr>
        <p:spPr bwMode="auto">
          <a:xfrm>
            <a:off x="3884613" y="9428163"/>
            <a:ext cx="29718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itchFamily="34" charset="0"/>
              </a:defRPr>
            </a:lvl1pPr>
            <a:lvl2pPr marL="742950" indent="-285750">
              <a:defRPr sz="1900">
                <a:solidFill>
                  <a:schemeClr val="tx1"/>
                </a:solidFill>
                <a:latin typeface="Calibri" pitchFamily="34" charset="0"/>
              </a:defRPr>
            </a:lvl2pPr>
            <a:lvl3pPr marL="1143000" indent="-228600">
              <a:defRPr sz="1900">
                <a:solidFill>
                  <a:schemeClr val="tx1"/>
                </a:solidFill>
                <a:latin typeface="Calibri" pitchFamily="34" charset="0"/>
              </a:defRPr>
            </a:lvl3pPr>
            <a:lvl4pPr marL="1600200" indent="-228600">
              <a:defRPr sz="1900">
                <a:solidFill>
                  <a:schemeClr val="tx1"/>
                </a:solidFill>
                <a:latin typeface="Calibri" pitchFamily="34" charset="0"/>
              </a:defRPr>
            </a:lvl4pPr>
            <a:lvl5pPr marL="2057400" indent="-228600">
              <a:defRPr sz="1900">
                <a:solidFill>
                  <a:schemeClr val="tx1"/>
                </a:solidFill>
                <a:latin typeface="Calibri" pitchFamily="34" charset="0"/>
              </a:defRPr>
            </a:lvl5pPr>
            <a:lvl6pPr marL="2514600" indent="-228600" defTabSz="981075" eaLnBrk="0" fontAlgn="base" hangingPunct="0">
              <a:spcBef>
                <a:spcPct val="0"/>
              </a:spcBef>
              <a:spcAft>
                <a:spcPct val="0"/>
              </a:spcAft>
              <a:defRPr sz="1900">
                <a:solidFill>
                  <a:schemeClr val="tx1"/>
                </a:solidFill>
                <a:latin typeface="Calibri" pitchFamily="34" charset="0"/>
              </a:defRPr>
            </a:lvl6pPr>
            <a:lvl7pPr marL="2971800" indent="-228600" defTabSz="981075" eaLnBrk="0" fontAlgn="base" hangingPunct="0">
              <a:spcBef>
                <a:spcPct val="0"/>
              </a:spcBef>
              <a:spcAft>
                <a:spcPct val="0"/>
              </a:spcAft>
              <a:defRPr sz="1900">
                <a:solidFill>
                  <a:schemeClr val="tx1"/>
                </a:solidFill>
                <a:latin typeface="Calibri" pitchFamily="34" charset="0"/>
              </a:defRPr>
            </a:lvl7pPr>
            <a:lvl8pPr marL="3429000" indent="-228600" defTabSz="981075" eaLnBrk="0" fontAlgn="base" hangingPunct="0">
              <a:spcBef>
                <a:spcPct val="0"/>
              </a:spcBef>
              <a:spcAft>
                <a:spcPct val="0"/>
              </a:spcAft>
              <a:defRPr sz="1900">
                <a:solidFill>
                  <a:schemeClr val="tx1"/>
                </a:solidFill>
                <a:latin typeface="Calibri" pitchFamily="34" charset="0"/>
              </a:defRPr>
            </a:lvl8pPr>
            <a:lvl9pPr marL="3886200" indent="-228600" defTabSz="981075" eaLnBrk="0" fontAlgn="base" hangingPunct="0">
              <a:spcBef>
                <a:spcPct val="0"/>
              </a:spcBef>
              <a:spcAft>
                <a:spcPct val="0"/>
              </a:spcAft>
              <a:defRPr sz="1900">
                <a:solidFill>
                  <a:schemeClr val="tx1"/>
                </a:solidFill>
                <a:latin typeface="Calibri" pitchFamily="34" charset="0"/>
              </a:defRPr>
            </a:lvl9pPr>
          </a:lstStyle>
          <a:p>
            <a:pPr marL="0" marR="0" lvl="0" indent="0" algn="r" defTabSz="982140" rtl="0" eaLnBrk="1" fontAlgn="auto" latinLnBrk="0" hangingPunct="1">
              <a:lnSpc>
                <a:spcPct val="100000"/>
              </a:lnSpc>
              <a:spcBef>
                <a:spcPts val="0"/>
              </a:spcBef>
              <a:spcAft>
                <a:spcPts val="0"/>
              </a:spcAft>
              <a:buClrTx/>
              <a:buSzTx/>
              <a:buFontTx/>
              <a:buNone/>
              <a:tabLst/>
              <a:defRPr/>
            </a:pPr>
            <a:fld id="{E7FE39BC-D0DC-4DD3-84E5-E1A583DE630E}" type="slidenum">
              <a:rPr kumimoji="0" lang="es-MX" altLang="es-ES" sz="1200" b="0" i="0" u="none" strike="noStrike" kern="1200" cap="none" spc="0" normalizeH="0" baseline="0" noProof="0">
                <a:ln>
                  <a:noFill/>
                </a:ln>
                <a:solidFill>
                  <a:prstClr val="black"/>
                </a:solidFill>
                <a:effectLst/>
                <a:uLnTx/>
                <a:uFillTx/>
                <a:latin typeface="Calibri" pitchFamily="34" charset="0"/>
                <a:ea typeface="+mn-ea"/>
                <a:cs typeface="Helvetica"/>
                <a:sym typeface="Gotham Rounded Book"/>
              </a:rPr>
              <a:pPr marL="0" marR="0" lvl="0" indent="0" algn="r" defTabSz="982140" rtl="0" eaLnBrk="1" fontAlgn="auto" latinLnBrk="0" hangingPunct="1">
                <a:lnSpc>
                  <a:spcPct val="100000"/>
                </a:lnSpc>
                <a:spcBef>
                  <a:spcPts val="0"/>
                </a:spcBef>
                <a:spcAft>
                  <a:spcPts val="0"/>
                </a:spcAft>
                <a:buClrTx/>
                <a:buSzTx/>
                <a:buFontTx/>
                <a:buNone/>
                <a:tabLst/>
                <a:defRPr/>
              </a:pPr>
              <a:t>15</a:t>
            </a:fld>
            <a:endParaRPr kumimoji="0" lang="es-MX" altLang="es-ES" sz="1200" b="0" i="0" u="none" strike="noStrike" kern="1200" cap="none" spc="0" normalizeH="0" baseline="0" noProof="0">
              <a:ln>
                <a:noFill/>
              </a:ln>
              <a:solidFill>
                <a:prstClr val="black"/>
              </a:solidFill>
              <a:effectLst/>
              <a:uLnTx/>
              <a:uFillTx/>
              <a:latin typeface="Calibri" pitchFamily="34" charset="0"/>
              <a:ea typeface="+mn-ea"/>
              <a:cs typeface="Helvetica"/>
              <a:sym typeface="Gotham Rounded Book"/>
            </a:endParaRPr>
          </a:p>
        </p:txBody>
      </p:sp>
    </p:spTree>
    <p:extLst>
      <p:ext uri="{BB962C8B-B14F-4D97-AF65-F5344CB8AC3E}">
        <p14:creationId xmlns:p14="http://schemas.microsoft.com/office/powerpoint/2010/main" val="310734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 Id="rId5" Type="http://schemas.openxmlformats.org/officeDocument/2006/relationships/image" Target="../media/image38.png"/><Relationship Id="rId4" Type="http://schemas.openxmlformats.org/officeDocument/2006/relationships/image" Target="../media/image39.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 Id="rId4" Type="http://schemas.openxmlformats.org/officeDocument/2006/relationships/image" Target="../media/image3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 Id="rId5" Type="http://schemas.openxmlformats.org/officeDocument/2006/relationships/image" Target="../media/image38.png"/><Relationship Id="rId4" Type="http://schemas.openxmlformats.org/officeDocument/2006/relationships/image" Target="../media/image3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 Id="rId5" Type="http://schemas.openxmlformats.org/officeDocument/2006/relationships/image" Target="../media/image38.png"/><Relationship Id="rId4" Type="http://schemas.openxmlformats.org/officeDocument/2006/relationships/image" Target="../media/image39.png"/></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26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chart" Target="../charts/chart2.xml"/><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emf"/><Relationship Id="rId17" Type="http://schemas.openxmlformats.org/officeDocument/2006/relationships/chart" Target="../charts/chart1.xml"/><Relationship Id="rId2" Type="http://schemas.openxmlformats.org/officeDocument/2006/relationships/image" Target="../media/image40.png"/><Relationship Id="rId16" Type="http://schemas.openxmlformats.org/officeDocument/2006/relationships/image" Target="../media/image54.png"/><Relationship Id="rId1" Type="http://schemas.openxmlformats.org/officeDocument/2006/relationships/slideMaster" Target="../slideMasters/slideMaster3.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19" Type="http://schemas.openxmlformats.org/officeDocument/2006/relationships/chart" Target="../charts/chart3.xml"/><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Layouts/_rels/slideLayout26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0.emf"/><Relationship Id="rId3" Type="http://schemas.openxmlformats.org/officeDocument/2006/relationships/image" Target="../media/image41.png"/><Relationship Id="rId7" Type="http://schemas.openxmlformats.org/officeDocument/2006/relationships/image" Target="../media/image46.png"/><Relationship Id="rId12" Type="http://schemas.openxmlformats.org/officeDocument/2006/relationships/image" Target="../media/image52.png"/><Relationship Id="rId17" Type="http://schemas.openxmlformats.org/officeDocument/2006/relationships/image" Target="../media/image53.png"/><Relationship Id="rId2" Type="http://schemas.openxmlformats.org/officeDocument/2006/relationships/image" Target="../media/image40.png"/><Relationship Id="rId16" Type="http://schemas.openxmlformats.org/officeDocument/2006/relationships/image" Target="../media/image48.png"/><Relationship Id="rId1" Type="http://schemas.openxmlformats.org/officeDocument/2006/relationships/slideMaster" Target="../slideMasters/slideMaster3.xml"/><Relationship Id="rId6" Type="http://schemas.openxmlformats.org/officeDocument/2006/relationships/image" Target="../media/image45.png"/><Relationship Id="rId11" Type="http://schemas.openxmlformats.org/officeDocument/2006/relationships/image" Target="../media/image55.png"/><Relationship Id="rId5" Type="http://schemas.openxmlformats.org/officeDocument/2006/relationships/image" Target="../media/image43.png"/><Relationship Id="rId1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54.png"/><Relationship Id="rId9" Type="http://schemas.openxmlformats.org/officeDocument/2006/relationships/image" Target="../media/image44.png"/><Relationship Id="rId14" Type="http://schemas.openxmlformats.org/officeDocument/2006/relationships/image" Target="../media/image5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hyperlink" Target="mailto:info@investinbogota.org" TargetMode="External"/><Relationship Id="rId2" Type="http://schemas.openxmlformats.org/officeDocument/2006/relationships/image" Target="../media/image34.png"/><Relationship Id="rId1" Type="http://schemas.openxmlformats.org/officeDocument/2006/relationships/slideMaster" Target="../slideMasters/slideMaster3.xml"/><Relationship Id="rId6" Type="http://schemas.openxmlformats.org/officeDocument/2006/relationships/image" Target="../media/image41.png"/><Relationship Id="rId5" Type="http://schemas.openxmlformats.org/officeDocument/2006/relationships/image" Target="../media/image56.png"/><Relationship Id="rId4" Type="http://schemas.openxmlformats.org/officeDocument/2006/relationships/image" Target="../media/image35.pn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 Id="rId5" Type="http://schemas.openxmlformats.org/officeDocument/2006/relationships/image" Target="../media/image37.png"/><Relationship Id="rId4" Type="http://schemas.openxmlformats.org/officeDocument/2006/relationships/image" Target="../media/image36.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O"/>
          </a:p>
        </p:txBody>
      </p:sp>
      <p:sp>
        <p:nvSpPr>
          <p:cNvPr id="4" name="Marcador de fecha 3"/>
          <p:cNvSpPr>
            <a:spLocks noGrp="1"/>
          </p:cNvSpPr>
          <p:nvPr>
            <p:ph type="dt" sz="half" idx="10"/>
          </p:nvPr>
        </p:nvSpPr>
        <p:spPr/>
        <p:txBody>
          <a:bodyPr/>
          <a:lstStyle/>
          <a:p>
            <a:fld id="{E4690745-FC06-4596-9E94-BD4B96FB9627}" type="datetimeFigureOut">
              <a:rPr lang="es-CO" smtClean="0"/>
              <a:t>19/12/2019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519542F-CFA2-44DC-8EB9-DA303960BDC8}" type="slidenum">
              <a:rPr lang="es-CO" smtClean="0"/>
              <a:t>‹Nº›</a:t>
            </a:fld>
            <a:endParaRPr lang="es-CO"/>
          </a:p>
        </p:txBody>
      </p:sp>
    </p:spTree>
    <p:extLst>
      <p:ext uri="{BB962C8B-B14F-4D97-AF65-F5344CB8AC3E}">
        <p14:creationId xmlns:p14="http://schemas.microsoft.com/office/powerpoint/2010/main" val="287428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4690745-FC06-4596-9E94-BD4B96FB9627}" type="datetimeFigureOut">
              <a:rPr lang="es-CO" smtClean="0"/>
              <a:t>19/12/2019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519542F-CFA2-44DC-8EB9-DA303960BDC8}" type="slidenum">
              <a:rPr lang="es-CO" smtClean="0"/>
              <a:t>‹Nº›</a:t>
            </a:fld>
            <a:endParaRPr lang="es-CO"/>
          </a:p>
        </p:txBody>
      </p:sp>
    </p:spTree>
    <p:extLst>
      <p:ext uri="{BB962C8B-B14F-4D97-AF65-F5344CB8AC3E}">
        <p14:creationId xmlns:p14="http://schemas.microsoft.com/office/powerpoint/2010/main" val="11497417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3_pic">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Rounded Rectangle 9"/>
          <p:cNvSpPr/>
          <p:nvPr userDrawn="1"/>
        </p:nvSpPr>
        <p:spPr bwMode="auto">
          <a:xfrm>
            <a:off x="1617133" y="4653040"/>
            <a:ext cx="3759200" cy="572105"/>
          </a:xfrm>
          <a:prstGeom prst="roundRect">
            <a:avLst>
              <a:gd name="adj" fmla="val 50000"/>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16" name="Rounded Rectangle 15"/>
          <p:cNvSpPr/>
          <p:nvPr userDrawn="1"/>
        </p:nvSpPr>
        <p:spPr bwMode="auto">
          <a:xfrm>
            <a:off x="6798733" y="4653040"/>
            <a:ext cx="3759200" cy="572105"/>
          </a:xfrm>
          <a:prstGeom prst="roundRect">
            <a:avLst>
              <a:gd name="adj" fmla="val 50000"/>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18" name="Text Placeholder 3"/>
          <p:cNvSpPr>
            <a:spLocks noGrp="1"/>
          </p:cNvSpPr>
          <p:nvPr>
            <p:ph type="body" sz="half" idx="37"/>
          </p:nvPr>
        </p:nvSpPr>
        <p:spPr>
          <a:xfrm>
            <a:off x="2429933" y="4810571"/>
            <a:ext cx="2133600" cy="257040"/>
          </a:xfrm>
          <a:prstGeom prst="rect">
            <a:avLst/>
          </a:prstGeom>
        </p:spPr>
        <p:txBody>
          <a:bodyPr wrap="square" lIns="0" tIns="0" rIns="0" bIns="0" anchor="ctr">
            <a:noAutofit/>
          </a:bodyPr>
          <a:lstStyle>
            <a:lvl1pPr marL="0" indent="0" algn="ctr">
              <a:buNone/>
              <a:defRPr sz="2133"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Text Placeholder 3"/>
          <p:cNvSpPr>
            <a:spLocks noGrp="1"/>
          </p:cNvSpPr>
          <p:nvPr>
            <p:ph type="body" sz="half" idx="50"/>
          </p:nvPr>
        </p:nvSpPr>
        <p:spPr>
          <a:xfrm>
            <a:off x="2277533" y="5405592"/>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0" name="Text Placeholder 3"/>
          <p:cNvSpPr>
            <a:spLocks noGrp="1"/>
          </p:cNvSpPr>
          <p:nvPr>
            <p:ph type="body" sz="half" idx="57"/>
          </p:nvPr>
        </p:nvSpPr>
        <p:spPr>
          <a:xfrm>
            <a:off x="7611533" y="4810571"/>
            <a:ext cx="2133600" cy="257040"/>
          </a:xfrm>
          <a:prstGeom prst="rect">
            <a:avLst/>
          </a:prstGeom>
        </p:spPr>
        <p:txBody>
          <a:bodyPr wrap="square" lIns="0" tIns="0" rIns="0" bIns="0" anchor="ctr">
            <a:noAutofit/>
          </a:bodyPr>
          <a:lstStyle>
            <a:lvl1pPr marL="0" indent="0" algn="ctr">
              <a:buNone/>
              <a:defRPr sz="2133"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1" name="Text Placeholder 3"/>
          <p:cNvSpPr>
            <a:spLocks noGrp="1"/>
          </p:cNvSpPr>
          <p:nvPr>
            <p:ph type="body" sz="half" idx="58"/>
          </p:nvPr>
        </p:nvSpPr>
        <p:spPr>
          <a:xfrm>
            <a:off x="7459133" y="5405592"/>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139664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500"/>
                                        <p:tgtEl>
                                          <p:spTgt spid="18">
                                            <p:txEl>
                                              <p:pRg st="0" end="0"/>
                                            </p:txEl>
                                          </p:spTgt>
                                        </p:tgtEl>
                                      </p:cBhvr>
                                    </p:animEffect>
                                  </p:childTnLst>
                                </p:cTn>
                              </p:par>
                            </p:childTnLst>
                          </p:cTn>
                        </p:par>
                        <p:par>
                          <p:cTn id="15" fill="hold">
                            <p:stCondLst>
                              <p:cond delay="1000"/>
                            </p:stCondLst>
                            <p:childTnLst>
                              <p:par>
                                <p:cTn id="16" presetID="2" presetClass="entr" presetSubtype="4" fill="hold" grpId="0" nodeType="afterEffect" nodePh="1">
                                  <p:stCondLst>
                                    <p:cond delay="0"/>
                                  </p:stCondLst>
                                  <p:endCondLst>
                                    <p:cond evt="begin" delay="0">
                                      <p:tn val="16"/>
                                    </p:cond>
                                  </p:endCondLst>
                                  <p:childTnLst>
                                    <p:set>
                                      <p:cBhvr>
                                        <p:cTn id="17" dur="1" fill="hold">
                                          <p:stCondLst>
                                            <p:cond delay="0"/>
                                          </p:stCondLst>
                                        </p:cTn>
                                        <p:tgtEl>
                                          <p:spTgt spid="19">
                                            <p:txEl>
                                              <p:pRg st="0" end="0"/>
                                            </p:txEl>
                                          </p:spTgt>
                                        </p:tgtEl>
                                        <p:attrNameLst>
                                          <p:attrName>style.visibility</p:attrName>
                                        </p:attrNameLst>
                                      </p:cBhvr>
                                      <p:to>
                                        <p:strVal val="visible"/>
                                      </p:to>
                                    </p:set>
                                    <p:anim calcmode="lin" valueType="num">
                                      <p:cBhvr additive="base">
                                        <p:cTn id="1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fade">
                                      <p:cBhvr>
                                        <p:cTn id="30" dur="500"/>
                                        <p:tgtEl>
                                          <p:spTgt spid="20">
                                            <p:txEl>
                                              <p:pRg st="0" end="0"/>
                                            </p:txEl>
                                          </p:spTgt>
                                        </p:tgtEl>
                                      </p:cBhvr>
                                    </p:animEffect>
                                  </p:childTnLst>
                                </p:cTn>
                              </p:par>
                            </p:childTnLst>
                          </p:cTn>
                        </p:par>
                        <p:par>
                          <p:cTn id="31" fill="hold">
                            <p:stCondLst>
                              <p:cond delay="2500"/>
                            </p:stCondLst>
                            <p:childTnLst>
                              <p:par>
                                <p:cTn id="32" presetID="2" presetClass="entr" presetSubtype="4" fill="hold" grpId="0" nodeType="afterEffect" nodePh="1">
                                  <p:stCondLst>
                                    <p:cond delay="0"/>
                                  </p:stCondLst>
                                  <p:endCondLst>
                                    <p:cond evt="begin" delay="0">
                                      <p:tn val="32"/>
                                    </p:cond>
                                  </p:endCondLst>
                                  <p:childTnLst>
                                    <p:set>
                                      <p:cBhvr>
                                        <p:cTn id="33" dur="1" fill="hold">
                                          <p:stCondLst>
                                            <p:cond delay="0"/>
                                          </p:stCondLst>
                                        </p:cTn>
                                        <p:tgtEl>
                                          <p:spTgt spid="21">
                                            <p:txEl>
                                              <p:pRg st="0" end="0"/>
                                            </p:txEl>
                                          </p:spTgt>
                                        </p:tgtEl>
                                        <p:attrNameLst>
                                          <p:attrName>style.visibility</p:attrName>
                                        </p:attrNameLst>
                                      </p:cBhvr>
                                      <p:to>
                                        <p:strVal val="visible"/>
                                      </p:to>
                                    </p:set>
                                    <p:anim calcmode="lin" valueType="num">
                                      <p:cBhvr additive="base">
                                        <p:cTn id="3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0" grpId="0" animBg="1"/>
      <p:bldP spid="16" grpId="0" animBg="1"/>
      <p:bldP spid="1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4" fill="hold" nodeType="afterEffect" nodePh="1">
                  <p:stCondLst>
                    <p:cond delay="0"/>
                  </p:stCondLst>
                  <p:endCondLst>
                    <p:cond evt="begin" delay="0"/>
                  </p:end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4"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4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5587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5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2" name="Picture Placeholder 7"/>
          <p:cNvSpPr>
            <a:spLocks noGrp="1"/>
          </p:cNvSpPr>
          <p:nvPr>
            <p:ph type="pic" sz="quarter" idx="55" hasCustomPrompt="1"/>
          </p:nvPr>
        </p:nvSpPr>
        <p:spPr>
          <a:xfrm>
            <a:off x="602869" y="2108200"/>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
        <p:nvSpPr>
          <p:cNvPr id="63" name="Picture Placeholder 7"/>
          <p:cNvSpPr>
            <a:spLocks noGrp="1"/>
          </p:cNvSpPr>
          <p:nvPr>
            <p:ph type="pic" sz="quarter" idx="56" hasCustomPrompt="1"/>
          </p:nvPr>
        </p:nvSpPr>
        <p:spPr>
          <a:xfrm>
            <a:off x="3424425" y="2108200"/>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
        <p:nvSpPr>
          <p:cNvPr id="64" name="Picture Placeholder 7"/>
          <p:cNvSpPr>
            <a:spLocks noGrp="1"/>
          </p:cNvSpPr>
          <p:nvPr>
            <p:ph type="pic" sz="quarter" idx="57" hasCustomPrompt="1"/>
          </p:nvPr>
        </p:nvSpPr>
        <p:spPr>
          <a:xfrm>
            <a:off x="6245981" y="2108200"/>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
        <p:nvSpPr>
          <p:cNvPr id="65" name="Picture Placeholder 7"/>
          <p:cNvSpPr>
            <a:spLocks noGrp="1"/>
          </p:cNvSpPr>
          <p:nvPr>
            <p:ph type="pic" sz="quarter" idx="58" hasCustomPrompt="1"/>
          </p:nvPr>
        </p:nvSpPr>
        <p:spPr>
          <a:xfrm>
            <a:off x="9067539" y="2108200"/>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615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6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12390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Bottom)">
                                      <p:cBhvr>
                                        <p:cTn id="10" dur="50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3">
                                            <p:bg/>
                                          </p:spTgt>
                                        </p:tgtEl>
                                        <p:attrNameLst>
                                          <p:attrName>style.visibility</p:attrName>
                                        </p:attrNameLst>
                                      </p:cBhvr>
                                      <p:to>
                                        <p:strVal val="visible"/>
                                      </p:to>
                                    </p:set>
                                    <p:animEffect transition="in" filter="wipe(up)">
                                      <p:cBhvr>
                                        <p:cTn id="14" dur="500"/>
                                        <p:tgtEl>
                                          <p:spTgt spid="13">
                                            <p:bg/>
                                          </p:spTgt>
                                        </p:tgtEl>
                                      </p:cBhvr>
                                    </p:animEffect>
                                  </p:childTnLst>
                                </p:cTn>
                              </p:par>
                              <p:par>
                                <p:cTn id="15" presetID="10" presetClass="entr" presetSubtype="0" fill="hold" grpId="0" nodeType="withEffect" nodePh="1">
                                  <p:stCondLst>
                                    <p:cond delay="0"/>
                                  </p:stCondLst>
                                  <p:endCondLst>
                                    <p:cond evt="begin" delay="0">
                                      <p:tn val="15"/>
                                    </p:cond>
                                  </p:end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par>
                          <p:cTn id="18" fill="hold">
                            <p:stCondLst>
                              <p:cond delay="1000"/>
                            </p:stCondLst>
                            <p:childTnLst>
                              <p:par>
                                <p:cTn id="19" presetID="2" presetClass="entr" presetSubtype="4" accel="50000" decel="50000" fill="hold" grpId="0" nodeType="afterEffect" nodePh="1">
                                  <p:stCondLst>
                                    <p:cond delay="0"/>
                                  </p:stCondLst>
                                  <p:endCondLst>
                                    <p:cond evt="begin" delay="0">
                                      <p:tn val="19"/>
                                    </p:cond>
                                  </p:end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lide(fromBottom)">
                                      <p:cBhvr>
                                        <p:cTn id="29" dur="500"/>
                                        <p:tgtEl>
                                          <p:spTgt spid="18"/>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9">
                                            <p:bg/>
                                          </p:spTgt>
                                        </p:tgtEl>
                                        <p:attrNameLst>
                                          <p:attrName>style.visibility</p:attrName>
                                        </p:attrNameLst>
                                      </p:cBhvr>
                                      <p:to>
                                        <p:strVal val="visible"/>
                                      </p:to>
                                    </p:set>
                                    <p:animEffect transition="in" filter="wipe(up)">
                                      <p:cBhvr>
                                        <p:cTn id="33" dur="500"/>
                                        <p:tgtEl>
                                          <p:spTgt spid="19">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500"/>
                                        <p:tgtEl>
                                          <p:spTgt spid="19">
                                            <p:txEl>
                                              <p:pRg st="0" end="0"/>
                                            </p:txEl>
                                          </p:spTgt>
                                        </p:tgtEl>
                                      </p:cBhvr>
                                    </p:animEffect>
                                  </p:childTnLst>
                                </p:cTn>
                              </p:par>
                            </p:childTnLst>
                          </p:cTn>
                        </p:par>
                        <p:par>
                          <p:cTn id="37" fill="hold">
                            <p:stCondLst>
                              <p:cond delay="2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17">
                                            <p:txEl>
                                              <p:pRg st="0" end="0"/>
                                            </p:txEl>
                                          </p:spTgt>
                                        </p:tgtEl>
                                        <p:attrNameLst>
                                          <p:attrName>style.visibility</p:attrName>
                                        </p:attrNameLst>
                                      </p:cBhvr>
                                      <p:to>
                                        <p:strVal val="visible"/>
                                      </p:to>
                                    </p:set>
                                    <p:anim calcmode="lin" valueType="num">
                                      <p:cBhvr additive="base">
                                        <p:cTn id="4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slide(fromBottom)">
                                      <p:cBhvr>
                                        <p:cTn id="48" dur="500"/>
                                        <p:tgtEl>
                                          <p:spTgt spid="22"/>
                                        </p:tgtEl>
                                      </p:cBhvr>
                                    </p:animEffect>
                                  </p:childTnLst>
                                </p:cTn>
                              </p:par>
                            </p:childTnLst>
                          </p:cTn>
                        </p:par>
                        <p:par>
                          <p:cTn id="49" fill="hold">
                            <p:stCondLst>
                              <p:cond delay="3500"/>
                            </p:stCondLst>
                            <p:childTnLst>
                              <p:par>
                                <p:cTn id="50" presetID="22" presetClass="entr" presetSubtype="1" fill="hold" grpId="0" nodeType="afterEffect">
                                  <p:stCondLst>
                                    <p:cond delay="0"/>
                                  </p:stCondLst>
                                  <p:childTnLst>
                                    <p:set>
                                      <p:cBhvr>
                                        <p:cTn id="51" dur="1" fill="hold">
                                          <p:stCondLst>
                                            <p:cond delay="0"/>
                                          </p:stCondLst>
                                        </p:cTn>
                                        <p:tgtEl>
                                          <p:spTgt spid="23">
                                            <p:bg/>
                                          </p:spTgt>
                                        </p:tgtEl>
                                        <p:attrNameLst>
                                          <p:attrName>style.visibility</p:attrName>
                                        </p:attrNameLst>
                                      </p:cBhvr>
                                      <p:to>
                                        <p:strVal val="visible"/>
                                      </p:to>
                                    </p:set>
                                    <p:animEffect transition="in" filter="wipe(up)">
                                      <p:cBhvr>
                                        <p:cTn id="52" dur="500"/>
                                        <p:tgtEl>
                                          <p:spTgt spid="23">
                                            <p:bg/>
                                          </p:spTgt>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3">
                                            <p:txEl>
                                              <p:pRg st="0" end="0"/>
                                            </p:txEl>
                                          </p:spTgt>
                                        </p:tgtEl>
                                        <p:attrNameLst>
                                          <p:attrName>style.visibility</p:attrName>
                                        </p:attrNameLst>
                                      </p:cBhvr>
                                      <p:to>
                                        <p:strVal val="visible"/>
                                      </p:to>
                                    </p:set>
                                    <p:animEffect transition="in" filter="fade">
                                      <p:cBhvr>
                                        <p:cTn id="55" dur="500"/>
                                        <p:tgtEl>
                                          <p:spTgt spid="23">
                                            <p:txEl>
                                              <p:pRg st="0" end="0"/>
                                            </p:txEl>
                                          </p:spTgt>
                                        </p:tgtEl>
                                      </p:cBhvr>
                                    </p:animEffect>
                                  </p:childTnLst>
                                </p:cTn>
                              </p:par>
                            </p:childTnLst>
                          </p:cTn>
                        </p:par>
                        <p:par>
                          <p:cTn id="56" fill="hold">
                            <p:stCondLst>
                              <p:cond delay="4000"/>
                            </p:stCondLst>
                            <p:childTnLst>
                              <p:par>
                                <p:cTn id="57" presetID="2" presetClass="entr" presetSubtype="4" accel="50000" decel="50000" fill="hold" grpId="0" nodeType="afterEffect" nodePh="1">
                                  <p:stCondLst>
                                    <p:cond delay="0"/>
                                  </p:stCondLst>
                                  <p:endCondLst>
                                    <p:cond evt="begin" delay="0">
                                      <p:tn val="57"/>
                                    </p:cond>
                                  </p:endCondLst>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additive="base">
                                        <p:cTn id="5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up)">
                                      <p:cBhvr>
                                        <p:cTn id="64" dur="500"/>
                                        <p:tgtEl>
                                          <p:spTgt spid="24"/>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slide(fromBottom)">
                                      <p:cBhvr>
                                        <p:cTn id="67" dur="500"/>
                                        <p:tgtEl>
                                          <p:spTgt spid="26"/>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27">
                                            <p:bg/>
                                          </p:spTgt>
                                        </p:tgtEl>
                                        <p:attrNameLst>
                                          <p:attrName>style.visibility</p:attrName>
                                        </p:attrNameLst>
                                      </p:cBhvr>
                                      <p:to>
                                        <p:strVal val="visible"/>
                                      </p:to>
                                    </p:set>
                                    <p:animEffect transition="in" filter="wipe(up)">
                                      <p:cBhvr>
                                        <p:cTn id="71" dur="500"/>
                                        <p:tgtEl>
                                          <p:spTgt spid="27">
                                            <p:bg/>
                                          </p:spTgt>
                                        </p:tgtEl>
                                      </p:cBhvr>
                                    </p:animEffect>
                                  </p:childTnLst>
                                </p:cTn>
                              </p:par>
                              <p:par>
                                <p:cTn id="72" presetID="10" presetClass="entr" presetSubtype="0" fill="hold" grpId="0" nodeType="withEffect" nodePh="1">
                                  <p:stCondLst>
                                    <p:cond delay="0"/>
                                  </p:stCondLst>
                                  <p:endCondLst>
                                    <p:cond evt="begin" delay="0">
                                      <p:tn val="72"/>
                                    </p:cond>
                                  </p:endCondLst>
                                  <p:childTnLst>
                                    <p:set>
                                      <p:cBhvr>
                                        <p:cTn id="73" dur="1" fill="hold">
                                          <p:stCondLst>
                                            <p:cond delay="0"/>
                                          </p:stCondLst>
                                        </p:cTn>
                                        <p:tgtEl>
                                          <p:spTgt spid="27">
                                            <p:txEl>
                                              <p:pRg st="0" end="0"/>
                                            </p:txEl>
                                          </p:spTgt>
                                        </p:tgtEl>
                                        <p:attrNameLst>
                                          <p:attrName>style.visibility</p:attrName>
                                        </p:attrNameLst>
                                      </p:cBhvr>
                                      <p:to>
                                        <p:strVal val="visible"/>
                                      </p:to>
                                    </p:set>
                                    <p:animEffect transition="in" filter="fade">
                                      <p:cBhvr>
                                        <p:cTn id="74" dur="500"/>
                                        <p:tgtEl>
                                          <p:spTgt spid="27">
                                            <p:txEl>
                                              <p:pRg st="0" end="0"/>
                                            </p:txEl>
                                          </p:spTgt>
                                        </p:tgtEl>
                                      </p:cBhvr>
                                    </p:animEffect>
                                  </p:childTnLst>
                                </p:cTn>
                              </p:par>
                            </p:childTnLst>
                          </p:cTn>
                        </p:par>
                        <p:par>
                          <p:cTn id="75" fill="hold">
                            <p:stCondLst>
                              <p:cond delay="5500"/>
                            </p:stCondLst>
                            <p:childTnLst>
                              <p:par>
                                <p:cTn id="76" presetID="2" presetClass="entr" presetSubtype="4" accel="50000" decel="50000" fill="hold" grpId="0" nodeType="afterEffect" nodePh="1">
                                  <p:stCondLst>
                                    <p:cond delay="0"/>
                                  </p:stCondLst>
                                  <p:endCondLst>
                                    <p:cond evt="begin" delay="0">
                                      <p:tn val="76"/>
                                    </p:cond>
                                  </p:endCondLst>
                                  <p:childTnLst>
                                    <p:set>
                                      <p:cBhvr>
                                        <p:cTn id="77" dur="1" fill="hold">
                                          <p:stCondLst>
                                            <p:cond delay="0"/>
                                          </p:stCondLst>
                                        </p:cTn>
                                        <p:tgtEl>
                                          <p:spTgt spid="25">
                                            <p:txEl>
                                              <p:pRg st="0" end="0"/>
                                            </p:txEl>
                                          </p:spTgt>
                                        </p:tgtEl>
                                        <p:attrNameLst>
                                          <p:attrName>style.visibility</p:attrName>
                                        </p:attrNameLst>
                                      </p:cBhvr>
                                      <p:to>
                                        <p:strVal val="visible"/>
                                      </p:to>
                                    </p:set>
                                    <p:anim calcmode="lin" valueType="num">
                                      <p:cBhvr additive="base">
                                        <p:cTn id="7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0" fill="hold">
                            <p:stCondLst>
                              <p:cond delay="600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slide(fromBottom)">
                                      <p:cBhvr>
                                        <p:cTn id="86" dur="500"/>
                                        <p:tgtEl>
                                          <p:spTgt spid="30"/>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31">
                                            <p:bg/>
                                          </p:spTgt>
                                        </p:tgtEl>
                                        <p:attrNameLst>
                                          <p:attrName>style.visibility</p:attrName>
                                        </p:attrNameLst>
                                      </p:cBhvr>
                                      <p:to>
                                        <p:strVal val="visible"/>
                                      </p:to>
                                    </p:set>
                                    <p:animEffect transition="in" filter="wipe(up)">
                                      <p:cBhvr>
                                        <p:cTn id="90" dur="500"/>
                                        <p:tgtEl>
                                          <p:spTgt spid="31">
                                            <p:bg/>
                                          </p:spTgt>
                                        </p:tgtEl>
                                      </p:cBhvr>
                                    </p:animEffect>
                                  </p:childTnLst>
                                </p:cTn>
                              </p:par>
                              <p:par>
                                <p:cTn id="91" presetID="10" presetClass="entr" presetSubtype="0" fill="hold" grpId="0" nodeType="withEffect" nodePh="1">
                                  <p:stCondLst>
                                    <p:cond delay="0"/>
                                  </p:stCondLst>
                                  <p:endCondLst>
                                    <p:cond evt="begin" delay="0">
                                      <p:tn val="91"/>
                                    </p:cond>
                                  </p:endCondLst>
                                  <p:childTnLst>
                                    <p:set>
                                      <p:cBhvr>
                                        <p:cTn id="92" dur="1" fill="hold">
                                          <p:stCondLst>
                                            <p:cond delay="0"/>
                                          </p:stCondLst>
                                        </p:cTn>
                                        <p:tgtEl>
                                          <p:spTgt spid="31">
                                            <p:txEl>
                                              <p:pRg st="0" end="0"/>
                                            </p:txEl>
                                          </p:spTgt>
                                        </p:tgtEl>
                                        <p:attrNameLst>
                                          <p:attrName>style.visibility</p:attrName>
                                        </p:attrNameLst>
                                      </p:cBhvr>
                                      <p:to>
                                        <p:strVal val="visible"/>
                                      </p:to>
                                    </p:set>
                                    <p:animEffect transition="in" filter="fade">
                                      <p:cBhvr>
                                        <p:cTn id="93" dur="500"/>
                                        <p:tgtEl>
                                          <p:spTgt spid="31">
                                            <p:txEl>
                                              <p:pRg st="0" end="0"/>
                                            </p:txEl>
                                          </p:spTgt>
                                        </p:tgtEl>
                                      </p:cBhvr>
                                    </p:animEffect>
                                  </p:childTnLst>
                                </p:cTn>
                              </p:par>
                            </p:childTnLst>
                          </p:cTn>
                        </p:par>
                        <p:par>
                          <p:cTn id="94" fill="hold">
                            <p:stCondLst>
                              <p:cond delay="7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29">
                                            <p:txEl>
                                              <p:pRg st="0" end="0"/>
                                            </p:txEl>
                                          </p:spTgt>
                                        </p:tgtEl>
                                        <p:attrNameLst>
                                          <p:attrName>style.visibility</p:attrName>
                                        </p:attrNameLst>
                                      </p:cBhvr>
                                      <p:to>
                                        <p:strVal val="visible"/>
                                      </p:to>
                                    </p:set>
                                    <p:anim calcmode="lin" valueType="num">
                                      <p:cBhvr additive="base">
                                        <p:cTn id="9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7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0117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8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45982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9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1852894" y="224708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224708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224708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29210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0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6345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6" grpId="0" animBg="1"/>
      <p:bldP spid="17" grpId="0" animBg="1"/>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1_pic">
    <p:spTree>
      <p:nvGrpSpPr>
        <p:cNvPr id="1" name=""/>
        <p:cNvGrpSpPr/>
        <p:nvPr/>
      </p:nvGrpSpPr>
      <p:grpSpPr>
        <a:xfrm>
          <a:off x="0" y="0"/>
          <a:ext cx="0" cy="0"/>
          <a:chOff x="0" y="0"/>
          <a:chExt cx="0" cy="0"/>
        </a:xfrm>
      </p:grpSpPr>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77980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9" grpId="0" animBg="1"/>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2_pic">
    <p:spTree>
      <p:nvGrpSpPr>
        <p:cNvPr id="1" name=""/>
        <p:cNvGrpSpPr/>
        <p:nvPr/>
      </p:nvGrpSpPr>
      <p:grpSpPr>
        <a:xfrm>
          <a:off x="0" y="0"/>
          <a:ext cx="0" cy="0"/>
          <a:chOff x="0" y="0"/>
          <a:chExt cx="0" cy="0"/>
        </a:xfrm>
      </p:grpSpPr>
      <p:sp>
        <p:nvSpPr>
          <p:cNvPr id="13" name="Picture Placeholder 7"/>
          <p:cNvSpPr>
            <a:spLocks noGrp="1"/>
          </p:cNvSpPr>
          <p:nvPr>
            <p:ph type="pic" sz="quarter" idx="18" hasCustomPrompt="1"/>
          </p:nvPr>
        </p:nvSpPr>
        <p:spPr>
          <a:xfrm>
            <a:off x="8514223" y="2652074"/>
            <a:ext cx="2064747" cy="2068269"/>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513815"/>
            <a:ext cx="2340792" cy="2344787"/>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278473"/>
            <a:ext cx="2810675" cy="2815471"/>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1503823" y="2131178"/>
            <a:ext cx="3104763" cy="3110060"/>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089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9"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4690745-FC06-4596-9E94-BD4B96FB9627}" type="datetimeFigureOut">
              <a:rPr lang="es-CO" smtClean="0"/>
              <a:t>19/12/2019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519542F-CFA2-44DC-8EB9-DA303960BDC8}" type="slidenum">
              <a:rPr lang="es-CO" smtClean="0"/>
              <a:t>‹Nº›</a:t>
            </a:fld>
            <a:endParaRPr lang="es-CO"/>
          </a:p>
        </p:txBody>
      </p:sp>
    </p:spTree>
    <p:extLst>
      <p:ext uri="{BB962C8B-B14F-4D97-AF65-F5344CB8AC3E}">
        <p14:creationId xmlns:p14="http://schemas.microsoft.com/office/powerpoint/2010/main" val="13737187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3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2383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4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6262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P spid="11" grpId="0" animBg="1"/>
      <p:bldP spid="12" grpId="0" animBg="1"/>
      <p:bldP spid="16" grpId="0"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5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8" name="Picture Placeholder 7"/>
          <p:cNvSpPr>
            <a:spLocks noGrp="1"/>
          </p:cNvSpPr>
          <p:nvPr>
            <p:ph type="pic" sz="quarter" idx="17" hasCustomPrompt="1"/>
          </p:nvPr>
        </p:nvSpPr>
        <p:spPr>
          <a:xfrm rot="1256599">
            <a:off x="6390818" y="428982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6456134" y="192108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1559386" y="2132642"/>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1760231" y="418350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4195340" y="4253672"/>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22" hasCustomPrompt="1"/>
          </p:nvPr>
        </p:nvSpPr>
        <p:spPr>
          <a:xfrm rot="976477">
            <a:off x="4007519" y="190669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23" hasCustomPrompt="1"/>
          </p:nvPr>
        </p:nvSpPr>
        <p:spPr>
          <a:xfrm rot="761790">
            <a:off x="8458622" y="227438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4" hasCustomPrompt="1"/>
          </p:nvPr>
        </p:nvSpPr>
        <p:spPr>
          <a:xfrm rot="21049868">
            <a:off x="8782719" y="418350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759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6" grpId="0" animBg="1"/>
      <p:bldP spid="17" grpId="0" animBg="1"/>
      <p:bldP spid="18" grpId="0" animBg="1"/>
      <p:bldP spid="19" grpId="0" animBg="1"/>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6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580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9" grpId="0" animBg="1"/>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col_txt_ 1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5721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col_txt_ 2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125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_col_txt_ 2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53" hasCustomPrompt="1"/>
          </p:nvPr>
        </p:nvSpPr>
        <p:spPr>
          <a:xfrm>
            <a:off x="6414387" y="3936031"/>
            <a:ext cx="4486656" cy="260908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1290108" y="3936031"/>
            <a:ext cx="4486656" cy="260908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40831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col_txt_ 3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7435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0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Tree>
    <p:extLst>
      <p:ext uri="{BB962C8B-B14F-4D97-AF65-F5344CB8AC3E}">
        <p14:creationId xmlns:p14="http://schemas.microsoft.com/office/powerpoint/2010/main" val="416479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500"/>
                            </p:stCondLst>
                            <p:childTnLst>
                              <p:par>
                                <p:cTn id="13" presetID="22" presetClass="entr" presetSubtype="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par>
                                <p:cTn id="16" presetID="23" presetClass="entr" presetSubtype="16"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p:cTn id="18" dur="500" fill="hold"/>
                                        <p:tgtEl>
                                          <p:spTgt spid="60"/>
                                        </p:tgtEl>
                                        <p:attrNameLst>
                                          <p:attrName>ppt_w</p:attrName>
                                        </p:attrNameLst>
                                      </p:cBhvr>
                                      <p:tavLst>
                                        <p:tav tm="0">
                                          <p:val>
                                            <p:fltVal val="0"/>
                                          </p:val>
                                        </p:tav>
                                        <p:tav tm="100000">
                                          <p:val>
                                            <p:strVal val="#ppt_w"/>
                                          </p:val>
                                        </p:tav>
                                      </p:tavLst>
                                    </p:anim>
                                    <p:anim calcmode="lin" valueType="num">
                                      <p:cBhvr>
                                        <p:cTn id="19" dur="500" fill="hold"/>
                                        <p:tgtEl>
                                          <p:spTgt spid="60"/>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childTnLst>
                                </p:cTn>
                              </p:par>
                              <p:par>
                                <p:cTn id="25" presetID="10" presetClass="entr" presetSubtype="0" fill="hold" grpId="0" nodeType="withEffect" nodePh="1">
                                  <p:stCondLst>
                                    <p:cond delay="0"/>
                                  </p:stCondLst>
                                  <p:endCondLst>
                                    <p:cond evt="begin" delay="0">
                                      <p:tn val="25"/>
                                    </p:cond>
                                  </p:endCondLst>
                                  <p:childTnLst>
                                    <p:set>
                                      <p:cBhvr>
                                        <p:cTn id="26" dur="1" fill="hold">
                                          <p:stCondLst>
                                            <p:cond delay="0"/>
                                          </p:stCondLst>
                                        </p:cTn>
                                        <p:tgtEl>
                                          <p:spTgt spid="39">
                                            <p:txEl>
                                              <p:pRg st="0" end="0"/>
                                            </p:txEl>
                                          </p:spTgt>
                                        </p:tgtEl>
                                        <p:attrNameLst>
                                          <p:attrName>style.visibility</p:attrName>
                                        </p:attrNameLst>
                                      </p:cBhvr>
                                      <p:to>
                                        <p:strVal val="visible"/>
                                      </p:to>
                                    </p:set>
                                    <p:animEffect transition="in" filter="fade">
                                      <p:cBhvr>
                                        <p:cTn id="27" dur="500"/>
                                        <p:tgtEl>
                                          <p:spTgt spid="39">
                                            <p:txEl>
                                              <p:pRg st="0" end="0"/>
                                            </p:tx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2000"/>
                            </p:stCondLst>
                            <p:childTnLst>
                              <p:par>
                                <p:cTn id="33" presetID="23"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fade">
                                      <p:cBhvr>
                                        <p:cTn id="39" dur="500"/>
                                        <p:tgtEl>
                                          <p:spTgt spid="36">
                                            <p:txEl>
                                              <p:pRg st="0" end="0"/>
                                            </p:txEl>
                                          </p:spTgt>
                                        </p:tgtEl>
                                      </p:cBhvr>
                                    </p:animEffect>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par>
                                <p:cTn id="44" presetID="23" presetClass="entr" presetSubtype="16"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childTnLst>
                                </p:cTn>
                              </p:par>
                            </p:childTnLst>
                          </p:cTn>
                        </p:par>
                        <p:par>
                          <p:cTn id="48" fill="hold">
                            <p:stCondLst>
                              <p:cond delay="3000"/>
                            </p:stCondLst>
                            <p:childTnLst>
                              <p:par>
                                <p:cTn id="49" presetID="23" presetClass="entr" presetSubtype="16"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51">
                                            <p:txEl>
                                              <p:pRg st="0" end="0"/>
                                            </p:txEl>
                                          </p:spTgt>
                                        </p:tgtEl>
                                        <p:attrNameLst>
                                          <p:attrName>style.visibility</p:attrName>
                                        </p:attrNameLst>
                                      </p:cBhvr>
                                      <p:to>
                                        <p:strVal val="visible"/>
                                      </p:to>
                                    </p:set>
                                    <p:animEffect transition="in" filter="fade">
                                      <p:cBhvr>
                                        <p:cTn id="55" dur="500"/>
                                        <p:tgtEl>
                                          <p:spTgt spid="51">
                                            <p:txEl>
                                              <p:pRg st="0" end="0"/>
                                            </p:txEl>
                                          </p:spTgt>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4000"/>
                            </p:stCondLst>
                            <p:childTnLst>
                              <p:par>
                                <p:cTn id="61" presetID="23" presetClass="entr" presetSubtype="16"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34">
                                            <p:txEl>
                                              <p:pRg st="0" end="0"/>
                                            </p:txEl>
                                          </p:spTgt>
                                        </p:tgtEl>
                                        <p:attrNameLst>
                                          <p:attrName>style.visibility</p:attrName>
                                        </p:attrNameLst>
                                      </p:cBhvr>
                                      <p:to>
                                        <p:strVal val="visible"/>
                                      </p:to>
                                    </p:set>
                                    <p:animEffect transition="in" filter="fade">
                                      <p:cBhvr>
                                        <p:cTn id="67" dur="500"/>
                                        <p:tgtEl>
                                          <p:spTgt spid="34">
                                            <p:txEl>
                                              <p:pRg st="0" end="0"/>
                                            </p:txEl>
                                          </p:spTgt>
                                        </p:tgtEl>
                                      </p:cBhvr>
                                    </p:animEffect>
                                  </p:childTnLst>
                                </p:cTn>
                              </p:par>
                            </p:childTnLst>
                          </p:cTn>
                        </p:par>
                        <p:par>
                          <p:cTn id="68" fill="hold">
                            <p:stCondLst>
                              <p:cond delay="4500"/>
                            </p:stCondLst>
                            <p:childTnLst>
                              <p:par>
                                <p:cTn id="69" presetID="22" presetClass="entr" presetSubtype="2"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right)">
                                      <p:cBhvr>
                                        <p:cTn id="71" dur="500"/>
                                        <p:tgtEl>
                                          <p:spTgt spid="22"/>
                                        </p:tgtEl>
                                      </p:cBhvr>
                                    </p:animEffect>
                                  </p:childTnLst>
                                </p:cTn>
                              </p:par>
                              <p:par>
                                <p:cTn id="72" presetID="23" presetClass="entr" presetSubtype="16"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anim calcmode="lin" valueType="num">
                                      <p:cBhvr>
                                        <p:cTn id="74" dur="500" fill="hold"/>
                                        <p:tgtEl>
                                          <p:spTgt spid="61"/>
                                        </p:tgtEl>
                                        <p:attrNameLst>
                                          <p:attrName>ppt_w</p:attrName>
                                        </p:attrNameLst>
                                      </p:cBhvr>
                                      <p:tavLst>
                                        <p:tav tm="0">
                                          <p:val>
                                            <p:fltVal val="0"/>
                                          </p:val>
                                        </p:tav>
                                        <p:tav tm="100000">
                                          <p:val>
                                            <p:strVal val="#ppt_w"/>
                                          </p:val>
                                        </p:tav>
                                      </p:tavLst>
                                    </p:anim>
                                    <p:anim calcmode="lin" valueType="num">
                                      <p:cBhvr>
                                        <p:cTn id="75" dur="500" fill="hold"/>
                                        <p:tgtEl>
                                          <p:spTgt spid="61"/>
                                        </p:tgtEl>
                                        <p:attrNameLst>
                                          <p:attrName>ppt_h</p:attrName>
                                        </p:attrNameLst>
                                      </p:cBhvr>
                                      <p:tavLst>
                                        <p:tav tm="0">
                                          <p:val>
                                            <p:fltVal val="0"/>
                                          </p:val>
                                        </p:tav>
                                        <p:tav tm="100000">
                                          <p:val>
                                            <p:strVal val="#ppt_h"/>
                                          </p:val>
                                        </p:tav>
                                      </p:tavLst>
                                    </p:anim>
                                  </p:childTnLst>
                                </p:cTn>
                              </p:par>
                            </p:childTnLst>
                          </p:cTn>
                        </p:par>
                        <p:par>
                          <p:cTn id="76" fill="hold">
                            <p:stCondLst>
                              <p:cond delay="5000"/>
                            </p:stCondLst>
                            <p:childTnLst>
                              <p:par>
                                <p:cTn id="77" presetID="2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fltVal val="0"/>
                                          </p:val>
                                        </p:tav>
                                        <p:tav tm="100000">
                                          <p:val>
                                            <p:strVal val="#ppt_w"/>
                                          </p:val>
                                        </p:tav>
                                      </p:tavLst>
                                    </p:anim>
                                    <p:anim calcmode="lin" valueType="num">
                                      <p:cBhvr>
                                        <p:cTn id="80" dur="500" fill="hold"/>
                                        <p:tgtEl>
                                          <p:spTgt spid="28"/>
                                        </p:tgtEl>
                                        <p:attrNameLst>
                                          <p:attrName>ppt_h</p:attrName>
                                        </p:attrNameLst>
                                      </p:cBhvr>
                                      <p:tavLst>
                                        <p:tav tm="0">
                                          <p:val>
                                            <p:fltVal val="0"/>
                                          </p:val>
                                        </p:tav>
                                        <p:tav tm="100000">
                                          <p:val>
                                            <p:strVal val="#ppt_h"/>
                                          </p:val>
                                        </p:tav>
                                      </p:tavLst>
                                    </p:anim>
                                  </p:childTnLst>
                                </p:cTn>
                              </p:par>
                              <p:par>
                                <p:cTn id="81" presetID="10" presetClass="entr" presetSubtype="0" fill="hold" grpId="0" nodeType="withEffect" nodePh="1">
                                  <p:stCondLst>
                                    <p:cond delay="0"/>
                                  </p:stCondLst>
                                  <p:endCondLst>
                                    <p:cond evt="begin" delay="0">
                                      <p:tn val="81"/>
                                    </p:cond>
                                  </p:endCondLst>
                                  <p:childTnLst>
                                    <p:set>
                                      <p:cBhvr>
                                        <p:cTn id="82" dur="1" fill="hold">
                                          <p:stCondLst>
                                            <p:cond delay="0"/>
                                          </p:stCondLst>
                                        </p:cTn>
                                        <p:tgtEl>
                                          <p:spTgt spid="41">
                                            <p:txEl>
                                              <p:pRg st="0" end="0"/>
                                            </p:txEl>
                                          </p:spTgt>
                                        </p:tgtEl>
                                        <p:attrNameLst>
                                          <p:attrName>style.visibility</p:attrName>
                                        </p:attrNameLst>
                                      </p:cBhvr>
                                      <p:to>
                                        <p:strVal val="visible"/>
                                      </p:to>
                                    </p:set>
                                    <p:animEffect transition="in" filter="fade">
                                      <p:cBhvr>
                                        <p:cTn id="83" dur="500"/>
                                        <p:tgtEl>
                                          <p:spTgt spid="41">
                                            <p:txEl>
                                              <p:pRg st="0" end="0"/>
                                            </p:txEl>
                                          </p:spTgt>
                                        </p:tgtEl>
                                      </p:cBhvr>
                                    </p:animEffect>
                                  </p:childTnLst>
                                </p:cTn>
                              </p:par>
                            </p:childTnLst>
                          </p:cTn>
                        </p:par>
                        <p:par>
                          <p:cTn id="84" fill="hold">
                            <p:stCondLst>
                              <p:cond delay="5500"/>
                            </p:stCondLst>
                            <p:childTnLst>
                              <p:par>
                                <p:cTn id="85" presetID="22" presetClass="entr" presetSubtype="1"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up)">
                                      <p:cBhvr>
                                        <p:cTn id="87" dur="500"/>
                                        <p:tgtEl>
                                          <p:spTgt spid="11"/>
                                        </p:tgtEl>
                                      </p:cBhvr>
                                    </p:animEffect>
                                  </p:childTnLst>
                                </p:cTn>
                              </p:par>
                            </p:childTnLst>
                          </p:cTn>
                        </p:par>
                        <p:par>
                          <p:cTn id="88" fill="hold">
                            <p:stCondLst>
                              <p:cond delay="6000"/>
                            </p:stCondLst>
                            <p:childTnLst>
                              <p:par>
                                <p:cTn id="89" presetID="2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childTnLst>
                                </p:cTn>
                              </p:par>
                              <p:par>
                                <p:cTn id="93" presetID="10" presetClass="entr" presetSubtype="0" fill="hold" grpId="0" nodeType="withEffect">
                                  <p:stCondLst>
                                    <p:cond delay="0"/>
                                  </p:stCondLst>
                                  <p:childTnLst>
                                    <p:set>
                                      <p:cBhvr>
                                        <p:cTn id="94" dur="1" fill="hold">
                                          <p:stCondLst>
                                            <p:cond delay="0"/>
                                          </p:stCondLst>
                                        </p:cTn>
                                        <p:tgtEl>
                                          <p:spTgt spid="37">
                                            <p:txEl>
                                              <p:pRg st="0" end="0"/>
                                            </p:txEl>
                                          </p:spTgt>
                                        </p:tgtEl>
                                        <p:attrNameLst>
                                          <p:attrName>style.visibility</p:attrName>
                                        </p:attrNameLst>
                                      </p:cBhvr>
                                      <p:to>
                                        <p:strVal val="visible"/>
                                      </p:to>
                                    </p:set>
                                    <p:animEffect transition="in" filter="fade">
                                      <p:cBhvr>
                                        <p:cTn id="95" dur="500"/>
                                        <p:tgtEl>
                                          <p:spTgt spid="37">
                                            <p:txEl>
                                              <p:pRg st="0" end="0"/>
                                            </p:txEl>
                                          </p:spTgt>
                                        </p:tgtEl>
                                      </p:cBhvr>
                                    </p:animEffect>
                                  </p:childTnLst>
                                </p:cTn>
                              </p:par>
                            </p:childTnLst>
                          </p:cTn>
                        </p:par>
                        <p:par>
                          <p:cTn id="96" fill="hold">
                            <p:stCondLst>
                              <p:cond delay="6500"/>
                            </p:stCondLst>
                            <p:childTnLst>
                              <p:par>
                                <p:cTn id="97" presetID="22" presetClass="entr" presetSubtype="8" fill="hold"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wipe(left)">
                                      <p:cBhvr>
                                        <p:cTn id="99" dur="500"/>
                                        <p:tgtEl>
                                          <p:spTgt spid="44"/>
                                        </p:tgtEl>
                                      </p:cBhvr>
                                    </p:animEffect>
                                  </p:childTnLst>
                                </p:cTn>
                              </p:par>
                              <p:par>
                                <p:cTn id="100" presetID="23" presetClass="entr" presetSubtype="16"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 calcmode="lin" valueType="num">
                                      <p:cBhvr>
                                        <p:cTn id="102" dur="500" fill="hold"/>
                                        <p:tgtEl>
                                          <p:spTgt spid="64"/>
                                        </p:tgtEl>
                                        <p:attrNameLst>
                                          <p:attrName>ppt_w</p:attrName>
                                        </p:attrNameLst>
                                      </p:cBhvr>
                                      <p:tavLst>
                                        <p:tav tm="0">
                                          <p:val>
                                            <p:fltVal val="0"/>
                                          </p:val>
                                        </p:tav>
                                        <p:tav tm="100000">
                                          <p:val>
                                            <p:strVal val="#ppt_w"/>
                                          </p:val>
                                        </p:tav>
                                      </p:tavLst>
                                    </p:anim>
                                    <p:anim calcmode="lin" valueType="num">
                                      <p:cBhvr>
                                        <p:cTn id="103" dur="500" fill="hold"/>
                                        <p:tgtEl>
                                          <p:spTgt spid="64"/>
                                        </p:tgtEl>
                                        <p:attrNameLst>
                                          <p:attrName>ppt_h</p:attrName>
                                        </p:attrNameLst>
                                      </p:cBhvr>
                                      <p:tavLst>
                                        <p:tav tm="0">
                                          <p:val>
                                            <p:fltVal val="0"/>
                                          </p:val>
                                        </p:tav>
                                        <p:tav tm="100000">
                                          <p:val>
                                            <p:strVal val="#ppt_h"/>
                                          </p:val>
                                        </p:tav>
                                      </p:tavLst>
                                    </p:anim>
                                  </p:childTnLst>
                                </p:cTn>
                              </p:par>
                            </p:childTnLst>
                          </p:cTn>
                        </p:par>
                        <p:par>
                          <p:cTn id="104" fill="hold">
                            <p:stCondLst>
                              <p:cond delay="7000"/>
                            </p:stCondLst>
                            <p:childTnLst>
                              <p:par>
                                <p:cTn id="105" presetID="23" presetClass="entr" presetSubtype="16" fill="hold" grpId="0" nodeType="afterEffect">
                                  <p:stCondLst>
                                    <p:cond delay="0"/>
                                  </p:stCondLst>
                                  <p:childTnLst>
                                    <p:set>
                                      <p:cBhvr>
                                        <p:cTn id="106" dur="1" fill="hold">
                                          <p:stCondLst>
                                            <p:cond delay="0"/>
                                          </p:stCondLst>
                                        </p:cTn>
                                        <p:tgtEl>
                                          <p:spTgt spid="50"/>
                                        </p:tgtEl>
                                        <p:attrNameLst>
                                          <p:attrName>style.visibility</p:attrName>
                                        </p:attrNameLst>
                                      </p:cBhvr>
                                      <p:to>
                                        <p:strVal val="visible"/>
                                      </p:to>
                                    </p:set>
                                    <p:anim calcmode="lin" valueType="num">
                                      <p:cBhvr>
                                        <p:cTn id="107" dur="500" fill="hold"/>
                                        <p:tgtEl>
                                          <p:spTgt spid="50"/>
                                        </p:tgtEl>
                                        <p:attrNameLst>
                                          <p:attrName>ppt_w</p:attrName>
                                        </p:attrNameLst>
                                      </p:cBhvr>
                                      <p:tavLst>
                                        <p:tav tm="0">
                                          <p:val>
                                            <p:fltVal val="0"/>
                                          </p:val>
                                        </p:tav>
                                        <p:tav tm="100000">
                                          <p:val>
                                            <p:strVal val="#ppt_w"/>
                                          </p:val>
                                        </p:tav>
                                      </p:tavLst>
                                    </p:anim>
                                    <p:anim calcmode="lin" valueType="num">
                                      <p:cBhvr>
                                        <p:cTn id="108" dur="500" fill="hold"/>
                                        <p:tgtEl>
                                          <p:spTgt spid="50"/>
                                        </p:tgtEl>
                                        <p:attrNameLst>
                                          <p:attrName>ppt_h</p:attrName>
                                        </p:attrNameLst>
                                      </p:cBhvr>
                                      <p:tavLst>
                                        <p:tav tm="0">
                                          <p:val>
                                            <p:fltVal val="0"/>
                                          </p:val>
                                        </p:tav>
                                        <p:tav tm="100000">
                                          <p:val>
                                            <p:strVal val="#ppt_h"/>
                                          </p:val>
                                        </p:tav>
                                      </p:tavLst>
                                    </p:anim>
                                  </p:childTnLst>
                                </p:cTn>
                              </p:par>
                              <p:par>
                                <p:cTn id="109" presetID="10" presetClass="entr" presetSubtype="0" fill="hold" grpId="0" nodeType="withEffect" nodePh="1">
                                  <p:stCondLst>
                                    <p:cond delay="0"/>
                                  </p:stCondLst>
                                  <p:endCondLst>
                                    <p:cond evt="begin" delay="0">
                                      <p:tn val="109"/>
                                    </p:cond>
                                  </p:endCondLst>
                                  <p:childTnLst>
                                    <p:set>
                                      <p:cBhvr>
                                        <p:cTn id="110" dur="1" fill="hold">
                                          <p:stCondLst>
                                            <p:cond delay="0"/>
                                          </p:stCondLst>
                                        </p:cTn>
                                        <p:tgtEl>
                                          <p:spTgt spid="53">
                                            <p:txEl>
                                              <p:pRg st="0" end="0"/>
                                            </p:txEl>
                                          </p:spTgt>
                                        </p:tgtEl>
                                        <p:attrNameLst>
                                          <p:attrName>style.visibility</p:attrName>
                                        </p:attrNameLst>
                                      </p:cBhvr>
                                      <p:to>
                                        <p:strVal val="visible"/>
                                      </p:to>
                                    </p:set>
                                    <p:animEffect transition="in" filter="fade">
                                      <p:cBhvr>
                                        <p:cTn id="111" dur="500"/>
                                        <p:tgtEl>
                                          <p:spTgt spid="53">
                                            <p:txEl>
                                              <p:pRg st="0" end="0"/>
                                            </p:txEl>
                                          </p:spTgt>
                                        </p:tgtEl>
                                      </p:cBhvr>
                                    </p:animEffect>
                                  </p:childTnLst>
                                </p:cTn>
                              </p:par>
                            </p:childTnLst>
                          </p:cTn>
                        </p:par>
                        <p:par>
                          <p:cTn id="112" fill="hold">
                            <p:stCondLst>
                              <p:cond delay="7500"/>
                            </p:stCondLst>
                            <p:childTnLst>
                              <p:par>
                                <p:cTn id="113" presetID="22" presetClass="entr" presetSubtype="1" fill="hold" grpId="0" nodeType="afterEffect">
                                  <p:stCondLst>
                                    <p:cond delay="0"/>
                                  </p:stCondLst>
                                  <p:childTnLst>
                                    <p:set>
                                      <p:cBhvr>
                                        <p:cTn id="114" dur="1" fill="hold">
                                          <p:stCondLst>
                                            <p:cond delay="0"/>
                                          </p:stCondLst>
                                        </p:cTn>
                                        <p:tgtEl>
                                          <p:spTgt spid="8"/>
                                        </p:tgtEl>
                                        <p:attrNameLst>
                                          <p:attrName>style.visibility</p:attrName>
                                        </p:attrNameLst>
                                      </p:cBhvr>
                                      <p:to>
                                        <p:strVal val="visible"/>
                                      </p:to>
                                    </p:set>
                                    <p:animEffect transition="in" filter="wipe(up)">
                                      <p:cBhvr>
                                        <p:cTn id="115" dur="500"/>
                                        <p:tgtEl>
                                          <p:spTgt spid="8"/>
                                        </p:tgtEl>
                                      </p:cBhvr>
                                    </p:animEffect>
                                  </p:childTnLst>
                                </p:cTn>
                              </p:par>
                            </p:childTnLst>
                          </p:cTn>
                        </p:par>
                        <p:par>
                          <p:cTn id="116" fill="hold">
                            <p:stCondLst>
                              <p:cond delay="8000"/>
                            </p:stCondLst>
                            <p:childTnLst>
                              <p:par>
                                <p:cTn id="117" presetID="23" presetClass="entr" presetSubtype="16" fill="hold" grpId="0" nodeType="after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fill="hold"/>
                                        <p:tgtEl>
                                          <p:spTgt spid="13"/>
                                        </p:tgtEl>
                                        <p:attrNameLst>
                                          <p:attrName>ppt_w</p:attrName>
                                        </p:attrNameLst>
                                      </p:cBhvr>
                                      <p:tavLst>
                                        <p:tav tm="0">
                                          <p:val>
                                            <p:fltVal val="0"/>
                                          </p:val>
                                        </p:tav>
                                        <p:tav tm="100000">
                                          <p:val>
                                            <p:strVal val="#ppt_w"/>
                                          </p:val>
                                        </p:tav>
                                      </p:tavLst>
                                    </p:anim>
                                    <p:anim calcmode="lin" valueType="num">
                                      <p:cBhvr>
                                        <p:cTn id="120" dur="500" fill="hold"/>
                                        <p:tgtEl>
                                          <p:spTgt spid="13"/>
                                        </p:tgtEl>
                                        <p:attrNameLst>
                                          <p:attrName>ppt_h</p:attrName>
                                        </p:attrNameLst>
                                      </p:cBhvr>
                                      <p:tavLst>
                                        <p:tav tm="0">
                                          <p:val>
                                            <p:fltVal val="0"/>
                                          </p:val>
                                        </p:tav>
                                        <p:tav tm="100000">
                                          <p:val>
                                            <p:strVal val="#ppt_h"/>
                                          </p:val>
                                        </p:tav>
                                      </p:tavLst>
                                    </p:anim>
                                  </p:childTnLst>
                                </p:cTn>
                              </p:par>
                              <p:par>
                                <p:cTn id="121" presetID="10" presetClass="entr" presetSubtype="0" fill="hold" grpId="0" nodeType="withEffect">
                                  <p:stCondLst>
                                    <p:cond delay="0"/>
                                  </p:stCondLst>
                                  <p:childTnLst>
                                    <p:set>
                                      <p:cBhvr>
                                        <p:cTn id="122" dur="1" fill="hold">
                                          <p:stCondLst>
                                            <p:cond delay="0"/>
                                          </p:stCondLst>
                                        </p:cTn>
                                        <p:tgtEl>
                                          <p:spTgt spid="35">
                                            <p:txEl>
                                              <p:pRg st="0" end="0"/>
                                            </p:txEl>
                                          </p:spTgt>
                                        </p:tgtEl>
                                        <p:attrNameLst>
                                          <p:attrName>style.visibility</p:attrName>
                                        </p:attrNameLst>
                                      </p:cBhvr>
                                      <p:to>
                                        <p:strVal val="visible"/>
                                      </p:to>
                                    </p:set>
                                    <p:animEffect transition="in" filter="fade">
                                      <p:cBhvr>
                                        <p:cTn id="123" dur="500"/>
                                        <p:tgtEl>
                                          <p:spTgt spid="35">
                                            <p:txEl>
                                              <p:pRg st="0" end="0"/>
                                            </p:txEl>
                                          </p:spTgt>
                                        </p:tgtEl>
                                      </p:cBhvr>
                                    </p:animEffect>
                                  </p:childTnLst>
                                </p:cTn>
                              </p:par>
                            </p:childTnLst>
                          </p:cTn>
                        </p:par>
                        <p:par>
                          <p:cTn id="124" fill="hold">
                            <p:stCondLst>
                              <p:cond delay="8500"/>
                            </p:stCondLst>
                            <p:childTnLst>
                              <p:par>
                                <p:cTn id="125" presetID="22" presetClass="entr" presetSubtype="2" fill="hold" nodeType="after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wipe(right)">
                                      <p:cBhvr>
                                        <p:cTn id="127" dur="500"/>
                                        <p:tgtEl>
                                          <p:spTgt spid="24"/>
                                        </p:tgtEl>
                                      </p:cBhvr>
                                    </p:animEffect>
                                  </p:childTnLst>
                                </p:cTn>
                              </p:par>
                              <p:par>
                                <p:cTn id="128" presetID="23" presetClass="entr" presetSubtype="16" fill="hold" grpId="0" nodeType="withEffect">
                                  <p:stCondLst>
                                    <p:cond delay="0"/>
                                  </p:stCondLst>
                                  <p:childTnLst>
                                    <p:set>
                                      <p:cBhvr>
                                        <p:cTn id="129" dur="1" fill="hold">
                                          <p:stCondLst>
                                            <p:cond delay="0"/>
                                          </p:stCondLst>
                                        </p:cTn>
                                        <p:tgtEl>
                                          <p:spTgt spid="62"/>
                                        </p:tgtEl>
                                        <p:attrNameLst>
                                          <p:attrName>style.visibility</p:attrName>
                                        </p:attrNameLst>
                                      </p:cBhvr>
                                      <p:to>
                                        <p:strVal val="visible"/>
                                      </p:to>
                                    </p:set>
                                    <p:anim calcmode="lin" valueType="num">
                                      <p:cBhvr>
                                        <p:cTn id="130" dur="500" fill="hold"/>
                                        <p:tgtEl>
                                          <p:spTgt spid="62"/>
                                        </p:tgtEl>
                                        <p:attrNameLst>
                                          <p:attrName>ppt_w</p:attrName>
                                        </p:attrNameLst>
                                      </p:cBhvr>
                                      <p:tavLst>
                                        <p:tav tm="0">
                                          <p:val>
                                            <p:fltVal val="0"/>
                                          </p:val>
                                        </p:tav>
                                        <p:tav tm="100000">
                                          <p:val>
                                            <p:strVal val="#ppt_w"/>
                                          </p:val>
                                        </p:tav>
                                      </p:tavLst>
                                    </p:anim>
                                    <p:anim calcmode="lin" valueType="num">
                                      <p:cBhvr>
                                        <p:cTn id="131" dur="500" fill="hold"/>
                                        <p:tgtEl>
                                          <p:spTgt spid="62"/>
                                        </p:tgtEl>
                                        <p:attrNameLst>
                                          <p:attrName>ppt_h</p:attrName>
                                        </p:attrNameLst>
                                      </p:cBhvr>
                                      <p:tavLst>
                                        <p:tav tm="0">
                                          <p:val>
                                            <p:fltVal val="0"/>
                                          </p:val>
                                        </p:tav>
                                        <p:tav tm="100000">
                                          <p:val>
                                            <p:strVal val="#ppt_h"/>
                                          </p:val>
                                        </p:tav>
                                      </p:tavLst>
                                    </p:anim>
                                  </p:childTnLst>
                                </p:cTn>
                              </p:par>
                            </p:childTnLst>
                          </p:cTn>
                        </p:par>
                        <p:par>
                          <p:cTn id="132" fill="hold">
                            <p:stCondLst>
                              <p:cond delay="9000"/>
                            </p:stCondLst>
                            <p:childTnLst>
                              <p:par>
                                <p:cTn id="133" presetID="23" presetClass="entr" presetSubtype="16"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childTnLst>
                                </p:cTn>
                              </p:par>
                              <p:par>
                                <p:cTn id="137" presetID="10" presetClass="entr" presetSubtype="0" fill="hold" grpId="0" nodeType="withEffect" nodePh="1">
                                  <p:stCondLst>
                                    <p:cond delay="0"/>
                                  </p:stCondLst>
                                  <p:endCondLst>
                                    <p:cond evt="begin" delay="0">
                                      <p:tn val="137"/>
                                    </p:cond>
                                  </p:endCondLst>
                                  <p:childTnLst>
                                    <p:set>
                                      <p:cBhvr>
                                        <p:cTn id="138" dur="1" fill="hold">
                                          <p:stCondLst>
                                            <p:cond delay="0"/>
                                          </p:stCondLst>
                                        </p:cTn>
                                        <p:tgtEl>
                                          <p:spTgt spid="40">
                                            <p:txEl>
                                              <p:pRg st="0" end="0"/>
                                            </p:txEl>
                                          </p:spTgt>
                                        </p:tgtEl>
                                        <p:attrNameLst>
                                          <p:attrName>style.visibility</p:attrName>
                                        </p:attrNameLst>
                                      </p:cBhvr>
                                      <p:to>
                                        <p:strVal val="visible"/>
                                      </p:to>
                                    </p:set>
                                    <p:animEffect transition="in" filter="fade">
                                      <p:cBhvr>
                                        <p:cTn id="139" dur="500"/>
                                        <p:tgtEl>
                                          <p:spTgt spid="40">
                                            <p:txEl>
                                              <p:pRg st="0" end="0"/>
                                            </p:txEl>
                                          </p:spTgt>
                                        </p:tgtEl>
                                      </p:cBhvr>
                                    </p:animEffect>
                                  </p:childTnLst>
                                </p:cTn>
                              </p:par>
                            </p:childTnLst>
                          </p:cTn>
                        </p:par>
                        <p:par>
                          <p:cTn id="140" fill="hold">
                            <p:stCondLst>
                              <p:cond delay="9500"/>
                            </p:stCondLst>
                            <p:childTnLst>
                              <p:par>
                                <p:cTn id="141" presetID="22" presetClass="entr" presetSubtype="8" fill="hold" grpId="0" nodeType="after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wipe(left)">
                                      <p:cBhvr>
                                        <p:cTn id="143" dur="500"/>
                                        <p:tgtEl>
                                          <p:spTgt spid="7"/>
                                        </p:tgtEl>
                                      </p:cBhvr>
                                    </p:animEffect>
                                  </p:childTnLst>
                                </p:cTn>
                              </p:par>
                            </p:childTnLst>
                          </p:cTn>
                        </p:par>
                        <p:par>
                          <p:cTn id="144" fill="hold">
                            <p:stCondLst>
                              <p:cond delay="10000"/>
                            </p:stCondLst>
                            <p:childTnLst>
                              <p:par>
                                <p:cTn id="145" presetID="23" presetClass="entr" presetSubtype="16" fill="hold" grpId="0" nodeType="afterEffect">
                                  <p:stCondLst>
                                    <p:cond delay="0"/>
                                  </p:stCondLst>
                                  <p:childTnLst>
                                    <p:set>
                                      <p:cBhvr>
                                        <p:cTn id="146" dur="1" fill="hold">
                                          <p:stCondLst>
                                            <p:cond delay="0"/>
                                          </p:stCondLst>
                                        </p:cTn>
                                        <p:tgtEl>
                                          <p:spTgt spid="18"/>
                                        </p:tgtEl>
                                        <p:attrNameLst>
                                          <p:attrName>style.visibility</p:attrName>
                                        </p:attrNameLst>
                                      </p:cBhvr>
                                      <p:to>
                                        <p:strVal val="visible"/>
                                      </p:to>
                                    </p:set>
                                    <p:anim calcmode="lin" valueType="num">
                                      <p:cBhvr>
                                        <p:cTn id="147" dur="500" fill="hold"/>
                                        <p:tgtEl>
                                          <p:spTgt spid="18"/>
                                        </p:tgtEl>
                                        <p:attrNameLst>
                                          <p:attrName>ppt_w</p:attrName>
                                        </p:attrNameLst>
                                      </p:cBhvr>
                                      <p:tavLst>
                                        <p:tav tm="0">
                                          <p:val>
                                            <p:fltVal val="0"/>
                                          </p:val>
                                        </p:tav>
                                        <p:tav tm="100000">
                                          <p:val>
                                            <p:strVal val="#ppt_w"/>
                                          </p:val>
                                        </p:tav>
                                      </p:tavLst>
                                    </p:anim>
                                    <p:anim calcmode="lin" valueType="num">
                                      <p:cBhvr>
                                        <p:cTn id="148" dur="500" fill="hold"/>
                                        <p:tgtEl>
                                          <p:spTgt spid="18"/>
                                        </p:tgtEl>
                                        <p:attrNameLst>
                                          <p:attrName>ppt_h</p:attrName>
                                        </p:attrNameLst>
                                      </p:cBhvr>
                                      <p:tavLst>
                                        <p:tav tm="0">
                                          <p:val>
                                            <p:fltVal val="0"/>
                                          </p:val>
                                        </p:tav>
                                        <p:tav tm="100000">
                                          <p:val>
                                            <p:strVal val="#ppt_h"/>
                                          </p:val>
                                        </p:tav>
                                      </p:tavLst>
                                    </p:anim>
                                  </p:childTnLst>
                                </p:cTn>
                              </p:par>
                              <p:par>
                                <p:cTn id="149" presetID="10" presetClass="entr" presetSubtype="0" fill="hold" grpId="0" nodeType="withEffect">
                                  <p:stCondLst>
                                    <p:cond delay="0"/>
                                  </p:stCondLst>
                                  <p:childTnLst>
                                    <p:set>
                                      <p:cBhvr>
                                        <p:cTn id="150" dur="1" fill="hold">
                                          <p:stCondLst>
                                            <p:cond delay="0"/>
                                          </p:stCondLst>
                                        </p:cTn>
                                        <p:tgtEl>
                                          <p:spTgt spid="38">
                                            <p:txEl>
                                              <p:pRg st="0" end="0"/>
                                            </p:txEl>
                                          </p:spTgt>
                                        </p:tgtEl>
                                        <p:attrNameLst>
                                          <p:attrName>style.visibility</p:attrName>
                                        </p:attrNameLst>
                                      </p:cBhvr>
                                      <p:to>
                                        <p:strVal val="visible"/>
                                      </p:to>
                                    </p:set>
                                    <p:animEffect transition="in" filter="fade">
                                      <p:cBhvr>
                                        <p:cTn id="151" dur="500"/>
                                        <p:tgtEl>
                                          <p:spTgt spid="38">
                                            <p:txEl>
                                              <p:pRg st="0" end="0"/>
                                            </p:txEl>
                                          </p:spTgt>
                                        </p:tgtEl>
                                      </p:cBhvr>
                                    </p:animEffect>
                                  </p:childTnLst>
                                </p:cTn>
                              </p:par>
                            </p:childTnLst>
                          </p:cTn>
                        </p:par>
                        <p:par>
                          <p:cTn id="152" fill="hold">
                            <p:stCondLst>
                              <p:cond delay="10500"/>
                            </p:stCondLst>
                            <p:childTnLst>
                              <p:par>
                                <p:cTn id="153" presetID="22" presetClass="entr" presetSubtype="4" fill="hold" grpId="0" nodeType="afterEffect">
                                  <p:stCondLst>
                                    <p:cond delay="0"/>
                                  </p:stCondLst>
                                  <p:childTnLst>
                                    <p:set>
                                      <p:cBhvr>
                                        <p:cTn id="154" dur="1" fill="hold">
                                          <p:stCondLst>
                                            <p:cond delay="0"/>
                                          </p:stCondLst>
                                        </p:cTn>
                                        <p:tgtEl>
                                          <p:spTgt spid="6"/>
                                        </p:tgtEl>
                                        <p:attrNameLst>
                                          <p:attrName>style.visibility</p:attrName>
                                        </p:attrNameLst>
                                      </p:cBhvr>
                                      <p:to>
                                        <p:strVal val="visible"/>
                                      </p:to>
                                    </p:set>
                                    <p:animEffect transition="in" filter="wipe(down)">
                                      <p:cBhvr>
                                        <p:cTn id="155" dur="500"/>
                                        <p:tgtEl>
                                          <p:spTgt spid="6"/>
                                        </p:tgtEl>
                                      </p:cBhvr>
                                    </p:animEffect>
                                  </p:childTnLst>
                                </p:cTn>
                              </p:par>
                            </p:childTnLst>
                          </p:cTn>
                        </p:par>
                        <p:par>
                          <p:cTn id="156" fill="hold">
                            <p:stCondLst>
                              <p:cond delay="11000"/>
                            </p:stCondLst>
                            <p:childTnLst>
                              <p:par>
                                <p:cTn id="157" presetID="22" presetClass="entr" presetSubtype="8" fill="hold" nodeType="afterEffect">
                                  <p:stCondLst>
                                    <p:cond delay="0"/>
                                  </p:stCondLst>
                                  <p:childTnLst>
                                    <p:set>
                                      <p:cBhvr>
                                        <p:cTn id="158" dur="1" fill="hold">
                                          <p:stCondLst>
                                            <p:cond delay="0"/>
                                          </p:stCondLst>
                                        </p:cTn>
                                        <p:tgtEl>
                                          <p:spTgt spid="46"/>
                                        </p:tgtEl>
                                        <p:attrNameLst>
                                          <p:attrName>style.visibility</p:attrName>
                                        </p:attrNameLst>
                                      </p:cBhvr>
                                      <p:to>
                                        <p:strVal val="visible"/>
                                      </p:to>
                                    </p:set>
                                    <p:animEffect transition="in" filter="wipe(left)">
                                      <p:cBhvr>
                                        <p:cTn id="159" dur="500"/>
                                        <p:tgtEl>
                                          <p:spTgt spid="46"/>
                                        </p:tgtEl>
                                      </p:cBhvr>
                                    </p:animEffect>
                                  </p:childTnLst>
                                </p:cTn>
                              </p:par>
                              <p:par>
                                <p:cTn id="160" presetID="23" presetClass="entr" presetSubtype="16" fill="hold" grpId="0" nodeType="with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fltVal val="0"/>
                                          </p:val>
                                        </p:tav>
                                        <p:tav tm="100000">
                                          <p:val>
                                            <p:strVal val="#ppt_w"/>
                                          </p:val>
                                        </p:tav>
                                      </p:tavLst>
                                    </p:anim>
                                    <p:anim calcmode="lin" valueType="num">
                                      <p:cBhvr>
                                        <p:cTn id="163" dur="500" fill="hold"/>
                                        <p:tgtEl>
                                          <p:spTgt spid="65"/>
                                        </p:tgtEl>
                                        <p:attrNameLst>
                                          <p:attrName>ppt_h</p:attrName>
                                        </p:attrNameLst>
                                      </p:cBhvr>
                                      <p:tavLst>
                                        <p:tav tm="0">
                                          <p:val>
                                            <p:fltVal val="0"/>
                                          </p:val>
                                        </p:tav>
                                        <p:tav tm="100000">
                                          <p:val>
                                            <p:strVal val="#ppt_h"/>
                                          </p:val>
                                        </p:tav>
                                      </p:tavLst>
                                    </p:anim>
                                  </p:childTnLst>
                                </p:cTn>
                              </p:par>
                            </p:childTnLst>
                          </p:cTn>
                        </p:par>
                        <p:par>
                          <p:cTn id="164" fill="hold">
                            <p:stCondLst>
                              <p:cond delay="11500"/>
                            </p:stCondLst>
                            <p:childTnLst>
                              <p:par>
                                <p:cTn id="165" presetID="23" presetClass="entr" presetSubtype="16" fill="hold" grpId="0" nodeType="afterEffect">
                                  <p:stCondLst>
                                    <p:cond delay="0"/>
                                  </p:stCondLst>
                                  <p:childTnLst>
                                    <p:set>
                                      <p:cBhvr>
                                        <p:cTn id="166" dur="1" fill="hold">
                                          <p:stCondLst>
                                            <p:cond delay="0"/>
                                          </p:stCondLst>
                                        </p:cTn>
                                        <p:tgtEl>
                                          <p:spTgt spid="49"/>
                                        </p:tgtEl>
                                        <p:attrNameLst>
                                          <p:attrName>style.visibility</p:attrName>
                                        </p:attrNameLst>
                                      </p:cBhvr>
                                      <p:to>
                                        <p:strVal val="visible"/>
                                      </p:to>
                                    </p:set>
                                    <p:anim calcmode="lin" valueType="num">
                                      <p:cBhvr>
                                        <p:cTn id="167" dur="500" fill="hold"/>
                                        <p:tgtEl>
                                          <p:spTgt spid="49"/>
                                        </p:tgtEl>
                                        <p:attrNameLst>
                                          <p:attrName>ppt_w</p:attrName>
                                        </p:attrNameLst>
                                      </p:cBhvr>
                                      <p:tavLst>
                                        <p:tav tm="0">
                                          <p:val>
                                            <p:fltVal val="0"/>
                                          </p:val>
                                        </p:tav>
                                        <p:tav tm="100000">
                                          <p:val>
                                            <p:strVal val="#ppt_w"/>
                                          </p:val>
                                        </p:tav>
                                      </p:tavLst>
                                    </p:anim>
                                    <p:anim calcmode="lin" valueType="num">
                                      <p:cBhvr>
                                        <p:cTn id="168" dur="500" fill="hold"/>
                                        <p:tgtEl>
                                          <p:spTgt spid="49"/>
                                        </p:tgtEl>
                                        <p:attrNameLst>
                                          <p:attrName>ppt_h</p:attrName>
                                        </p:attrNameLst>
                                      </p:cBhvr>
                                      <p:tavLst>
                                        <p:tav tm="0">
                                          <p:val>
                                            <p:fltVal val="0"/>
                                          </p:val>
                                        </p:tav>
                                        <p:tav tm="100000">
                                          <p:val>
                                            <p:strVal val="#ppt_h"/>
                                          </p:val>
                                        </p:tav>
                                      </p:tavLst>
                                    </p:anim>
                                  </p:childTnLst>
                                </p:cTn>
                              </p:par>
                              <p:par>
                                <p:cTn id="169" presetID="10" presetClass="entr" presetSubtype="0" fill="hold" nodeType="withEffect" nodePh="1">
                                  <p:stCondLst>
                                    <p:cond delay="0"/>
                                  </p:stCondLst>
                                  <p:endCondLst>
                                    <p:cond evt="begin" delay="0">
                                      <p:tn val="169"/>
                                    </p:cond>
                                  </p:endCondLst>
                                  <p:childTnLst>
                                    <p:set>
                                      <p:cBhvr>
                                        <p:cTn id="170" dur="1" fill="hold">
                                          <p:stCondLst>
                                            <p:cond delay="0"/>
                                          </p:stCondLst>
                                        </p:cTn>
                                        <p:tgtEl>
                                          <p:spTgt spid="52">
                                            <p:txEl>
                                              <p:pRg st="0" end="0"/>
                                            </p:txEl>
                                          </p:spTgt>
                                        </p:tgtEl>
                                        <p:attrNameLst>
                                          <p:attrName>style.visibility</p:attrName>
                                        </p:attrNameLst>
                                      </p:cBhvr>
                                      <p:to>
                                        <p:strVal val="visible"/>
                                      </p:to>
                                    </p:set>
                                    <p:animEffect transition="in" filter="fade">
                                      <p:cBhvr>
                                        <p:cTn id="171" dur="500"/>
                                        <p:tgtEl>
                                          <p:spTgt spid="52">
                                            <p:txEl>
                                              <p:pRg st="0" end="0"/>
                                            </p:txEl>
                                          </p:spTgt>
                                        </p:tgtEl>
                                      </p:cBhvr>
                                    </p:animEffect>
                                  </p:childTnLst>
                                </p:cTn>
                              </p:par>
                            </p:childTnLst>
                          </p:cTn>
                        </p:par>
                        <p:par>
                          <p:cTn id="172" fill="hold">
                            <p:stCondLst>
                              <p:cond delay="12000"/>
                            </p:stCondLst>
                            <p:childTnLst>
                              <p:par>
                                <p:cTn id="173" presetID="10" presetClass="entr" presetSubtype="0" fill="hold" grpId="0" nodeType="afterEffect" nodePh="1">
                                  <p:stCondLst>
                                    <p:cond delay="0"/>
                                  </p:stCondLst>
                                  <p:endCondLst>
                                    <p:cond evt="begin" delay="0">
                                      <p:tn val="173"/>
                                    </p:cond>
                                  </p:endCondLst>
                                  <p:childTnLst>
                                    <p:set>
                                      <p:cBhvr>
                                        <p:cTn id="174" dur="1" fill="hold">
                                          <p:stCondLst>
                                            <p:cond delay="0"/>
                                          </p:stCondLst>
                                        </p:cTn>
                                        <p:tgtEl>
                                          <p:spTgt spid="32">
                                            <p:txEl>
                                              <p:pRg st="0" end="0"/>
                                            </p:txEl>
                                          </p:spTgt>
                                        </p:tgtEl>
                                        <p:attrNameLst>
                                          <p:attrName>style.visibility</p:attrName>
                                        </p:attrNameLst>
                                      </p:cBhvr>
                                      <p:to>
                                        <p:strVal val="visible"/>
                                      </p:to>
                                    </p:set>
                                    <p:animEffect transition="in" filter="fade">
                                      <p:cBhvr>
                                        <p:cTn id="175" dur="500"/>
                                        <p:tgtEl>
                                          <p:spTgt spid="32">
                                            <p:txEl>
                                              <p:pRg st="0" end="0"/>
                                            </p:txEl>
                                          </p:spTgt>
                                        </p:tgtEl>
                                      </p:cBhvr>
                                    </p:animEffect>
                                  </p:childTnLst>
                                </p:cTn>
                              </p:par>
                              <p:par>
                                <p:cTn id="176" presetID="10" presetClass="entr" presetSubtype="0" fill="hold" grpId="0" nodeType="withEffect" nodePh="1">
                                  <p:stCondLst>
                                    <p:cond delay="0"/>
                                  </p:stCondLst>
                                  <p:endCondLst>
                                    <p:cond evt="begin" delay="0">
                                      <p:tn val="176"/>
                                    </p:cond>
                                  </p:endCondLst>
                                  <p:childTnLst>
                                    <p:set>
                                      <p:cBhvr>
                                        <p:cTn id="177" dur="1" fill="hold">
                                          <p:stCondLst>
                                            <p:cond delay="0"/>
                                          </p:stCondLst>
                                        </p:cTn>
                                        <p:tgtEl>
                                          <p:spTgt spid="31">
                                            <p:txEl>
                                              <p:pRg st="0" end="0"/>
                                            </p:txEl>
                                          </p:spTgt>
                                        </p:tgtEl>
                                        <p:attrNameLst>
                                          <p:attrName>style.visibility</p:attrName>
                                        </p:attrNameLst>
                                      </p:cBhvr>
                                      <p:to>
                                        <p:strVal val="visible"/>
                                      </p:to>
                                    </p:set>
                                    <p:animEffect transition="in" filter="fade">
                                      <p:cBhvr>
                                        <p:cTn id="178"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1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83" name="Arc 82"/>
          <p:cNvSpPr/>
          <p:nvPr userDrawn="1"/>
        </p:nvSpPr>
        <p:spPr>
          <a:xfrm flipH="1">
            <a:off x="1498600" y="2602427"/>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7" name="Arc 86"/>
          <p:cNvSpPr/>
          <p:nvPr userDrawn="1"/>
        </p:nvSpPr>
        <p:spPr>
          <a:xfrm flipH="1">
            <a:off x="1498600" y="2602427"/>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8" name="Arc 87"/>
          <p:cNvSpPr/>
          <p:nvPr userDrawn="1"/>
        </p:nvSpPr>
        <p:spPr>
          <a:xfrm flipH="1">
            <a:off x="1498600" y="2602427"/>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2" name="Oval 7"/>
          <p:cNvSpPr>
            <a:spLocks noChangeArrowheads="1"/>
          </p:cNvSpPr>
          <p:nvPr userDrawn="1"/>
        </p:nvSpPr>
        <p:spPr bwMode="auto">
          <a:xfrm>
            <a:off x="3496972" y="2469994"/>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93" name="Oval 11"/>
          <p:cNvSpPr>
            <a:spLocks noChangeArrowheads="1"/>
          </p:cNvSpPr>
          <p:nvPr userDrawn="1"/>
        </p:nvSpPr>
        <p:spPr bwMode="auto">
          <a:xfrm>
            <a:off x="3496972" y="4933020"/>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94" name="Oval 12"/>
          <p:cNvSpPr>
            <a:spLocks noChangeArrowheads="1"/>
          </p:cNvSpPr>
          <p:nvPr userDrawn="1"/>
        </p:nvSpPr>
        <p:spPr bwMode="auto">
          <a:xfrm>
            <a:off x="4130691" y="370150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95" name="Text Placeholder 3"/>
          <p:cNvSpPr>
            <a:spLocks noGrp="1"/>
          </p:cNvSpPr>
          <p:nvPr>
            <p:ph type="body" sz="half" idx="35"/>
          </p:nvPr>
        </p:nvSpPr>
        <p:spPr>
          <a:xfrm>
            <a:off x="1815315" y="3686319"/>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926167" y="338047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00" name="Text Placeholder 3"/>
          <p:cNvSpPr>
            <a:spLocks noGrp="1"/>
          </p:cNvSpPr>
          <p:nvPr>
            <p:ph type="body" sz="half" idx="41" hasCustomPrompt="1"/>
          </p:nvPr>
        </p:nvSpPr>
        <p:spPr>
          <a:xfrm>
            <a:off x="3577503" y="2616739"/>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101" name="Text Placeholder 3"/>
          <p:cNvSpPr>
            <a:spLocks noGrp="1"/>
          </p:cNvSpPr>
          <p:nvPr>
            <p:ph type="body" sz="half" idx="42" hasCustomPrompt="1"/>
          </p:nvPr>
        </p:nvSpPr>
        <p:spPr>
          <a:xfrm>
            <a:off x="4211222" y="384825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102" name="Text Placeholder 3"/>
          <p:cNvSpPr>
            <a:spLocks noGrp="1"/>
          </p:cNvSpPr>
          <p:nvPr>
            <p:ph type="body" sz="half" idx="43" hasCustomPrompt="1"/>
          </p:nvPr>
        </p:nvSpPr>
        <p:spPr>
          <a:xfrm>
            <a:off x="3577503" y="507814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cxnSp>
        <p:nvCxnSpPr>
          <p:cNvPr id="103" name="Straight Connector 102"/>
          <p:cNvCxnSpPr/>
          <p:nvPr userDrawn="1"/>
        </p:nvCxnSpPr>
        <p:spPr>
          <a:xfrm rot="10800000">
            <a:off x="4177245" y="2812911"/>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rot="10800000">
            <a:off x="4805680" y="4043495"/>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rot="10800000">
            <a:off x="4177245" y="5274079"/>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p:cNvSpPr>
          <p:nvPr>
            <p:ph type="pic" sz="quarter" idx="53" hasCustomPrompt="1"/>
          </p:nvPr>
        </p:nvSpPr>
        <p:spPr>
          <a:xfrm>
            <a:off x="5397495" y="2088499"/>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113" name="Picture Placeholder 7"/>
          <p:cNvSpPr>
            <a:spLocks noGrp="1"/>
          </p:cNvSpPr>
          <p:nvPr>
            <p:ph type="pic" sz="quarter" idx="54" hasCustomPrompt="1"/>
          </p:nvPr>
        </p:nvSpPr>
        <p:spPr>
          <a:xfrm>
            <a:off x="6318251" y="3320397"/>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114" name="Picture Placeholder 7"/>
          <p:cNvSpPr>
            <a:spLocks noGrp="1"/>
          </p:cNvSpPr>
          <p:nvPr>
            <p:ph type="pic" sz="quarter" idx="55" hasCustomPrompt="1"/>
          </p:nvPr>
        </p:nvSpPr>
        <p:spPr>
          <a:xfrm>
            <a:off x="5397500" y="455230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115" name="Text Placeholder 3"/>
          <p:cNvSpPr>
            <a:spLocks noGrp="1"/>
          </p:cNvSpPr>
          <p:nvPr>
            <p:ph type="body" sz="half" idx="56"/>
          </p:nvPr>
        </p:nvSpPr>
        <p:spPr>
          <a:xfrm>
            <a:off x="7191167" y="2395675"/>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188200" y="2065213"/>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7" name="Text Placeholder 3"/>
          <p:cNvSpPr>
            <a:spLocks noGrp="1"/>
          </p:cNvSpPr>
          <p:nvPr>
            <p:ph type="body" sz="half" idx="58"/>
          </p:nvPr>
        </p:nvSpPr>
        <p:spPr>
          <a:xfrm>
            <a:off x="8102600" y="375854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099633" y="342808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1" name="Text Placeholder 3"/>
          <p:cNvSpPr>
            <a:spLocks noGrp="1"/>
          </p:cNvSpPr>
          <p:nvPr>
            <p:ph type="body" sz="half" idx="60"/>
          </p:nvPr>
        </p:nvSpPr>
        <p:spPr>
          <a:xfrm>
            <a:off x="7191167" y="525740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188200" y="492694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425826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3" presetClass="entr" presetSubtype="16"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fltVal val="0"/>
                                          </p:val>
                                        </p:tav>
                                        <p:tav tm="100000">
                                          <p:val>
                                            <p:strVal val="#ppt_w"/>
                                          </p:val>
                                        </p:tav>
                                      </p:tavLst>
                                    </p:anim>
                                    <p:anim calcmode="lin" valueType="num">
                                      <p:cBhvr>
                                        <p:cTn id="8" dur="500" fill="hold"/>
                                        <p:tgtEl>
                                          <p:spTgt spid="92"/>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0">
                                            <p:txEl>
                                              <p:pRg st="0" end="0"/>
                                            </p:txEl>
                                          </p:spTgt>
                                        </p:tgtEl>
                                        <p:attrNameLst>
                                          <p:attrName>style.visibility</p:attrName>
                                        </p:attrNameLst>
                                      </p:cBhvr>
                                      <p:to>
                                        <p:strVal val="visible"/>
                                      </p:to>
                                    </p:set>
                                    <p:animEffect transition="in" filter="fade">
                                      <p:cBhvr>
                                        <p:cTn id="11" dur="500"/>
                                        <p:tgtEl>
                                          <p:spTgt spid="100">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wipe(left)">
                                      <p:cBhvr>
                                        <p:cTn id="15" dur="500"/>
                                        <p:tgtEl>
                                          <p:spTgt spid="103"/>
                                        </p:tgtEl>
                                      </p:cBhvr>
                                    </p:animEffect>
                                  </p:childTnLst>
                                </p:cTn>
                              </p:par>
                              <p:par>
                                <p:cTn id="16" presetID="23" presetClass="entr" presetSubtype="16" fill="hold" grpId="0" nodeType="withEffect">
                                  <p:stCondLst>
                                    <p:cond delay="0"/>
                                  </p:stCondLst>
                                  <p:childTnLst>
                                    <p:set>
                                      <p:cBhvr>
                                        <p:cTn id="17" dur="1" fill="hold">
                                          <p:stCondLst>
                                            <p:cond delay="0"/>
                                          </p:stCondLst>
                                        </p:cTn>
                                        <p:tgtEl>
                                          <p:spTgt spid="112"/>
                                        </p:tgtEl>
                                        <p:attrNameLst>
                                          <p:attrName>style.visibility</p:attrName>
                                        </p:attrNameLst>
                                      </p:cBhvr>
                                      <p:to>
                                        <p:strVal val="visible"/>
                                      </p:to>
                                    </p:set>
                                    <p:anim calcmode="lin" valueType="num">
                                      <p:cBhvr>
                                        <p:cTn id="18" dur="500" fill="hold"/>
                                        <p:tgtEl>
                                          <p:spTgt spid="112"/>
                                        </p:tgtEl>
                                        <p:attrNameLst>
                                          <p:attrName>ppt_w</p:attrName>
                                        </p:attrNameLst>
                                      </p:cBhvr>
                                      <p:tavLst>
                                        <p:tav tm="0">
                                          <p:val>
                                            <p:fltVal val="0"/>
                                          </p:val>
                                        </p:tav>
                                        <p:tav tm="100000">
                                          <p:val>
                                            <p:strVal val="#ppt_w"/>
                                          </p:val>
                                        </p:tav>
                                      </p:tavLst>
                                    </p:anim>
                                    <p:anim calcmode="lin" valueType="num">
                                      <p:cBhvr>
                                        <p:cTn id="19" dur="500" fill="hold"/>
                                        <p:tgtEl>
                                          <p:spTgt spid="112"/>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16">
                                            <p:txEl>
                                              <p:pRg st="0" end="0"/>
                                            </p:txEl>
                                          </p:spTgt>
                                        </p:tgtEl>
                                        <p:attrNameLst>
                                          <p:attrName>style.visibility</p:attrName>
                                        </p:attrNameLst>
                                      </p:cBhvr>
                                      <p:to>
                                        <p:strVal val="visible"/>
                                      </p:to>
                                    </p:set>
                                    <p:animEffect transition="in" filter="fade">
                                      <p:cBhvr>
                                        <p:cTn id="23" dur="500"/>
                                        <p:tgtEl>
                                          <p:spTgt spid="116">
                                            <p:txEl>
                                              <p:pRg st="0" end="0"/>
                                            </p:txEl>
                                          </p:spTgt>
                                        </p:tgtEl>
                                      </p:cBhvr>
                                    </p:animEffect>
                                  </p:childTnLst>
                                </p:cTn>
                              </p:par>
                            </p:childTnLst>
                          </p:cTn>
                        </p:par>
                        <p:par>
                          <p:cTn id="24" fill="hold">
                            <p:stCondLst>
                              <p:cond delay="2000"/>
                            </p:stCondLst>
                            <p:childTnLst>
                              <p:par>
                                <p:cTn id="25" presetID="22" presetClass="entr" presetSubtype="8" fill="hold" nodeType="afterEffect" nodePh="1">
                                  <p:stCondLst>
                                    <p:cond delay="0"/>
                                  </p:stCondLst>
                                  <p:endCondLst>
                                    <p:cond evt="begin" delay="0">
                                      <p:tn val="25"/>
                                    </p:cond>
                                  </p:endCondLst>
                                  <p:childTnLst>
                                    <p:set>
                                      <p:cBhvr>
                                        <p:cTn id="26" dur="1" fill="hold">
                                          <p:stCondLst>
                                            <p:cond delay="0"/>
                                          </p:stCondLst>
                                        </p:cTn>
                                        <p:tgtEl>
                                          <p:spTgt spid="115">
                                            <p:txEl>
                                              <p:pRg st="0" end="0"/>
                                            </p:txEl>
                                          </p:spTgt>
                                        </p:tgtEl>
                                        <p:attrNameLst>
                                          <p:attrName>style.visibility</p:attrName>
                                        </p:attrNameLst>
                                      </p:cBhvr>
                                      <p:to>
                                        <p:strVal val="visible"/>
                                      </p:to>
                                    </p:set>
                                    <p:animEffect transition="in" filter="wipe(left)">
                                      <p:cBhvr>
                                        <p:cTn id="27" dur="500"/>
                                        <p:tgtEl>
                                          <p:spTgt spid="115">
                                            <p:txEl>
                                              <p:pRg st="0" end="0"/>
                                            </p:txEl>
                                          </p:spTgt>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wipe(up)">
                                      <p:cBhvr>
                                        <p:cTn id="31" dur="500"/>
                                        <p:tgtEl>
                                          <p:spTgt spid="88"/>
                                        </p:tgtEl>
                                      </p:cBhvr>
                                    </p:animEffect>
                                  </p:childTnLst>
                                </p:cTn>
                              </p:par>
                            </p:childTnLst>
                          </p:cTn>
                        </p:par>
                        <p:par>
                          <p:cTn id="32" fill="hold">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94"/>
                                        </p:tgtEl>
                                        <p:attrNameLst>
                                          <p:attrName>style.visibility</p:attrName>
                                        </p:attrNameLst>
                                      </p:cBhvr>
                                      <p:to>
                                        <p:strVal val="visible"/>
                                      </p:to>
                                    </p:set>
                                    <p:anim calcmode="lin" valueType="num">
                                      <p:cBhvr>
                                        <p:cTn id="35" dur="500" fill="hold"/>
                                        <p:tgtEl>
                                          <p:spTgt spid="94"/>
                                        </p:tgtEl>
                                        <p:attrNameLst>
                                          <p:attrName>ppt_w</p:attrName>
                                        </p:attrNameLst>
                                      </p:cBhvr>
                                      <p:tavLst>
                                        <p:tav tm="0">
                                          <p:val>
                                            <p:fltVal val="0"/>
                                          </p:val>
                                        </p:tav>
                                        <p:tav tm="100000">
                                          <p:val>
                                            <p:strVal val="#ppt_w"/>
                                          </p:val>
                                        </p:tav>
                                      </p:tavLst>
                                    </p:anim>
                                    <p:anim calcmode="lin" valueType="num">
                                      <p:cBhvr>
                                        <p:cTn id="36" dur="500" fill="hold"/>
                                        <p:tgtEl>
                                          <p:spTgt spid="94"/>
                                        </p:tgtEl>
                                        <p:attrNameLst>
                                          <p:attrName>ppt_h</p:attrName>
                                        </p:attrNameLst>
                                      </p:cBhvr>
                                      <p:tavLst>
                                        <p:tav tm="0">
                                          <p:val>
                                            <p:fltVal val="0"/>
                                          </p:val>
                                        </p:tav>
                                        <p:tav tm="100000">
                                          <p:val>
                                            <p:strVal val="#ppt_h"/>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101">
                                            <p:txEl>
                                              <p:pRg st="0" end="0"/>
                                            </p:txEl>
                                          </p:spTgt>
                                        </p:tgtEl>
                                        <p:attrNameLst>
                                          <p:attrName>style.visibility</p:attrName>
                                        </p:attrNameLst>
                                      </p:cBhvr>
                                      <p:to>
                                        <p:strVal val="visible"/>
                                      </p:to>
                                    </p:set>
                                    <p:animEffect transition="in" filter="fade">
                                      <p:cBhvr>
                                        <p:cTn id="39" dur="500"/>
                                        <p:tgtEl>
                                          <p:spTgt spid="101">
                                            <p:txEl>
                                              <p:pRg st="0" end="0"/>
                                            </p:txEl>
                                          </p:spTgt>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wipe(left)">
                                      <p:cBhvr>
                                        <p:cTn id="43" dur="500"/>
                                        <p:tgtEl>
                                          <p:spTgt spid="104"/>
                                        </p:tgtEl>
                                      </p:cBhvr>
                                    </p:animEffect>
                                  </p:childTnLst>
                                </p:cTn>
                              </p:par>
                              <p:par>
                                <p:cTn id="44" presetID="23" presetClass="entr" presetSubtype="16" fill="hold" grpId="0" nodeType="withEffect">
                                  <p:stCondLst>
                                    <p:cond delay="0"/>
                                  </p:stCondLst>
                                  <p:childTnLst>
                                    <p:set>
                                      <p:cBhvr>
                                        <p:cTn id="45" dur="1" fill="hold">
                                          <p:stCondLst>
                                            <p:cond delay="0"/>
                                          </p:stCondLst>
                                        </p:cTn>
                                        <p:tgtEl>
                                          <p:spTgt spid="113"/>
                                        </p:tgtEl>
                                        <p:attrNameLst>
                                          <p:attrName>style.visibility</p:attrName>
                                        </p:attrNameLst>
                                      </p:cBhvr>
                                      <p:to>
                                        <p:strVal val="visible"/>
                                      </p:to>
                                    </p:set>
                                    <p:anim calcmode="lin" valueType="num">
                                      <p:cBhvr>
                                        <p:cTn id="46" dur="500" fill="hold"/>
                                        <p:tgtEl>
                                          <p:spTgt spid="113"/>
                                        </p:tgtEl>
                                        <p:attrNameLst>
                                          <p:attrName>ppt_w</p:attrName>
                                        </p:attrNameLst>
                                      </p:cBhvr>
                                      <p:tavLst>
                                        <p:tav tm="0">
                                          <p:val>
                                            <p:fltVal val="0"/>
                                          </p:val>
                                        </p:tav>
                                        <p:tav tm="100000">
                                          <p:val>
                                            <p:strVal val="#ppt_w"/>
                                          </p:val>
                                        </p:tav>
                                      </p:tavLst>
                                    </p:anim>
                                    <p:anim calcmode="lin" valueType="num">
                                      <p:cBhvr>
                                        <p:cTn id="47" dur="500" fill="hold"/>
                                        <p:tgtEl>
                                          <p:spTgt spid="113"/>
                                        </p:tgtEl>
                                        <p:attrNameLst>
                                          <p:attrName>ppt_h</p:attrName>
                                        </p:attrNameLst>
                                      </p:cBhvr>
                                      <p:tavLst>
                                        <p:tav tm="0">
                                          <p:val>
                                            <p:fltVal val="0"/>
                                          </p:val>
                                        </p:tav>
                                        <p:tav tm="100000">
                                          <p:val>
                                            <p:strVal val="#ppt_h"/>
                                          </p:val>
                                        </p:tav>
                                      </p:tavLst>
                                    </p:anim>
                                  </p:childTnLst>
                                </p:cTn>
                              </p:par>
                            </p:childTnLst>
                          </p:cTn>
                        </p:par>
                        <p:par>
                          <p:cTn id="48" fill="hold">
                            <p:stCondLst>
                              <p:cond delay="4000"/>
                            </p:stCondLst>
                            <p:childTnLst>
                              <p:par>
                                <p:cTn id="49" presetID="10" presetClass="entr" presetSubtype="0" fill="hold" grpId="0" nodeType="afterEffect" nodePh="1">
                                  <p:stCondLst>
                                    <p:cond delay="0"/>
                                  </p:stCondLst>
                                  <p:endCondLst>
                                    <p:cond evt="begin" delay="0">
                                      <p:tn val="49"/>
                                    </p:cond>
                                  </p:endCondLst>
                                  <p:childTnLst>
                                    <p:set>
                                      <p:cBhvr>
                                        <p:cTn id="50" dur="1" fill="hold">
                                          <p:stCondLst>
                                            <p:cond delay="0"/>
                                          </p:stCondLst>
                                        </p:cTn>
                                        <p:tgtEl>
                                          <p:spTgt spid="118">
                                            <p:txEl>
                                              <p:pRg st="0" end="0"/>
                                            </p:txEl>
                                          </p:spTgt>
                                        </p:tgtEl>
                                        <p:attrNameLst>
                                          <p:attrName>style.visibility</p:attrName>
                                        </p:attrNameLst>
                                      </p:cBhvr>
                                      <p:to>
                                        <p:strVal val="visible"/>
                                      </p:to>
                                    </p:set>
                                    <p:animEffect transition="in" filter="fade">
                                      <p:cBhvr>
                                        <p:cTn id="51" dur="500"/>
                                        <p:tgtEl>
                                          <p:spTgt spid="118">
                                            <p:txEl>
                                              <p:pRg st="0" end="0"/>
                                            </p:txEl>
                                          </p:spTgt>
                                        </p:tgtEl>
                                      </p:cBhvr>
                                    </p:animEffect>
                                  </p:childTnLst>
                                </p:cTn>
                              </p:par>
                            </p:childTnLst>
                          </p:cTn>
                        </p:par>
                        <p:par>
                          <p:cTn id="52" fill="hold">
                            <p:stCondLst>
                              <p:cond delay="4500"/>
                            </p:stCondLst>
                            <p:childTnLst>
                              <p:par>
                                <p:cTn id="53" presetID="22" presetClass="entr" presetSubtype="8" fill="hold" nodeType="afterEffect" nodePh="1">
                                  <p:stCondLst>
                                    <p:cond delay="0"/>
                                  </p:stCondLst>
                                  <p:endCondLst>
                                    <p:cond evt="begin" delay="0">
                                      <p:tn val="53"/>
                                    </p:cond>
                                  </p:endCondLst>
                                  <p:childTnLst>
                                    <p:set>
                                      <p:cBhvr>
                                        <p:cTn id="54" dur="1" fill="hold">
                                          <p:stCondLst>
                                            <p:cond delay="0"/>
                                          </p:stCondLst>
                                        </p:cTn>
                                        <p:tgtEl>
                                          <p:spTgt spid="117">
                                            <p:txEl>
                                              <p:pRg st="0" end="0"/>
                                            </p:txEl>
                                          </p:spTgt>
                                        </p:tgtEl>
                                        <p:attrNameLst>
                                          <p:attrName>style.visibility</p:attrName>
                                        </p:attrNameLst>
                                      </p:cBhvr>
                                      <p:to>
                                        <p:strVal val="visible"/>
                                      </p:to>
                                    </p:set>
                                    <p:animEffect transition="in" filter="wipe(left)">
                                      <p:cBhvr>
                                        <p:cTn id="55" dur="500"/>
                                        <p:tgtEl>
                                          <p:spTgt spid="117">
                                            <p:txEl>
                                              <p:pRg st="0" end="0"/>
                                            </p:txEl>
                                          </p:spTgt>
                                        </p:tgtEl>
                                      </p:cBhvr>
                                    </p:animEffect>
                                  </p:childTnLst>
                                </p:cTn>
                              </p:par>
                            </p:childTnLst>
                          </p:cTn>
                        </p:par>
                        <p:par>
                          <p:cTn id="56" fill="hold">
                            <p:stCondLst>
                              <p:cond delay="5000"/>
                            </p:stCondLst>
                            <p:childTnLst>
                              <p:par>
                                <p:cTn id="57" presetID="22" presetClass="entr" presetSubtype="4" fill="hold" grpId="0"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wipe(down)">
                                      <p:cBhvr>
                                        <p:cTn id="59" dur="500"/>
                                        <p:tgtEl>
                                          <p:spTgt spid="83"/>
                                        </p:tgtEl>
                                      </p:cBhvr>
                                    </p:animEffect>
                                  </p:childTnLst>
                                </p:cTn>
                              </p:par>
                            </p:childTnLst>
                          </p:cTn>
                        </p:par>
                        <p:par>
                          <p:cTn id="60" fill="hold">
                            <p:stCondLst>
                              <p:cond delay="5500"/>
                            </p:stCondLst>
                            <p:childTnLst>
                              <p:par>
                                <p:cTn id="61" presetID="23" presetClass="entr" presetSubtype="16" fill="hold" grpId="0" nodeType="afterEffect">
                                  <p:stCondLst>
                                    <p:cond delay="0"/>
                                  </p:stCondLst>
                                  <p:childTnLst>
                                    <p:set>
                                      <p:cBhvr>
                                        <p:cTn id="62" dur="1" fill="hold">
                                          <p:stCondLst>
                                            <p:cond delay="0"/>
                                          </p:stCondLst>
                                        </p:cTn>
                                        <p:tgtEl>
                                          <p:spTgt spid="93"/>
                                        </p:tgtEl>
                                        <p:attrNameLst>
                                          <p:attrName>style.visibility</p:attrName>
                                        </p:attrNameLst>
                                      </p:cBhvr>
                                      <p:to>
                                        <p:strVal val="visible"/>
                                      </p:to>
                                    </p:set>
                                    <p:anim calcmode="lin" valueType="num">
                                      <p:cBhvr>
                                        <p:cTn id="63" dur="500" fill="hold"/>
                                        <p:tgtEl>
                                          <p:spTgt spid="93"/>
                                        </p:tgtEl>
                                        <p:attrNameLst>
                                          <p:attrName>ppt_w</p:attrName>
                                        </p:attrNameLst>
                                      </p:cBhvr>
                                      <p:tavLst>
                                        <p:tav tm="0">
                                          <p:val>
                                            <p:fltVal val="0"/>
                                          </p:val>
                                        </p:tav>
                                        <p:tav tm="100000">
                                          <p:val>
                                            <p:strVal val="#ppt_w"/>
                                          </p:val>
                                        </p:tav>
                                      </p:tavLst>
                                    </p:anim>
                                    <p:anim calcmode="lin" valueType="num">
                                      <p:cBhvr>
                                        <p:cTn id="64" dur="500" fill="hold"/>
                                        <p:tgtEl>
                                          <p:spTgt spid="93"/>
                                        </p:tgtEl>
                                        <p:attrNameLst>
                                          <p:attrName>ppt_h</p:attrName>
                                        </p:attrNameLst>
                                      </p:cBhvr>
                                      <p:tavLst>
                                        <p:tav tm="0">
                                          <p:val>
                                            <p:fltVal val="0"/>
                                          </p:val>
                                        </p:tav>
                                        <p:tav tm="100000">
                                          <p:val>
                                            <p:strVal val="#ppt_h"/>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102">
                                            <p:txEl>
                                              <p:pRg st="0" end="0"/>
                                            </p:txEl>
                                          </p:spTgt>
                                        </p:tgtEl>
                                        <p:attrNameLst>
                                          <p:attrName>style.visibility</p:attrName>
                                        </p:attrNameLst>
                                      </p:cBhvr>
                                      <p:to>
                                        <p:strVal val="visible"/>
                                      </p:to>
                                    </p:set>
                                    <p:animEffect transition="in" filter="fade">
                                      <p:cBhvr>
                                        <p:cTn id="67" dur="500"/>
                                        <p:tgtEl>
                                          <p:spTgt spid="102">
                                            <p:txEl>
                                              <p:pRg st="0" end="0"/>
                                            </p:txEl>
                                          </p:spTgt>
                                        </p:tgtEl>
                                      </p:cBhvr>
                                    </p:animEffect>
                                  </p:childTnLst>
                                </p:cTn>
                              </p:par>
                            </p:childTnLst>
                          </p:cTn>
                        </p:par>
                        <p:par>
                          <p:cTn id="68" fill="hold">
                            <p:stCondLst>
                              <p:cond delay="6000"/>
                            </p:stCondLst>
                            <p:childTnLst>
                              <p:par>
                                <p:cTn id="69" presetID="22" presetClass="entr" presetSubtype="8" fill="hold" nodeType="afterEffect">
                                  <p:stCondLst>
                                    <p:cond delay="0"/>
                                  </p:stCondLst>
                                  <p:childTnLst>
                                    <p:set>
                                      <p:cBhvr>
                                        <p:cTn id="70" dur="1" fill="hold">
                                          <p:stCondLst>
                                            <p:cond delay="0"/>
                                          </p:stCondLst>
                                        </p:cTn>
                                        <p:tgtEl>
                                          <p:spTgt spid="105"/>
                                        </p:tgtEl>
                                        <p:attrNameLst>
                                          <p:attrName>style.visibility</p:attrName>
                                        </p:attrNameLst>
                                      </p:cBhvr>
                                      <p:to>
                                        <p:strVal val="visible"/>
                                      </p:to>
                                    </p:set>
                                    <p:animEffect transition="in" filter="wipe(left)">
                                      <p:cBhvr>
                                        <p:cTn id="71" dur="500"/>
                                        <p:tgtEl>
                                          <p:spTgt spid="105"/>
                                        </p:tgtEl>
                                      </p:cBhvr>
                                    </p:animEffect>
                                  </p:childTnLst>
                                </p:cTn>
                              </p:par>
                              <p:par>
                                <p:cTn id="72" presetID="23" presetClass="entr" presetSubtype="16" fill="hold" grpId="0" nodeType="withEffect">
                                  <p:stCondLst>
                                    <p:cond delay="0"/>
                                  </p:stCondLst>
                                  <p:childTnLst>
                                    <p:set>
                                      <p:cBhvr>
                                        <p:cTn id="73" dur="1" fill="hold">
                                          <p:stCondLst>
                                            <p:cond delay="0"/>
                                          </p:stCondLst>
                                        </p:cTn>
                                        <p:tgtEl>
                                          <p:spTgt spid="114"/>
                                        </p:tgtEl>
                                        <p:attrNameLst>
                                          <p:attrName>style.visibility</p:attrName>
                                        </p:attrNameLst>
                                      </p:cBhvr>
                                      <p:to>
                                        <p:strVal val="visible"/>
                                      </p:to>
                                    </p:set>
                                    <p:anim calcmode="lin" valueType="num">
                                      <p:cBhvr>
                                        <p:cTn id="74" dur="500" fill="hold"/>
                                        <p:tgtEl>
                                          <p:spTgt spid="114"/>
                                        </p:tgtEl>
                                        <p:attrNameLst>
                                          <p:attrName>ppt_w</p:attrName>
                                        </p:attrNameLst>
                                      </p:cBhvr>
                                      <p:tavLst>
                                        <p:tav tm="0">
                                          <p:val>
                                            <p:fltVal val="0"/>
                                          </p:val>
                                        </p:tav>
                                        <p:tav tm="100000">
                                          <p:val>
                                            <p:strVal val="#ppt_w"/>
                                          </p:val>
                                        </p:tav>
                                      </p:tavLst>
                                    </p:anim>
                                    <p:anim calcmode="lin" valueType="num">
                                      <p:cBhvr>
                                        <p:cTn id="75" dur="500" fill="hold"/>
                                        <p:tgtEl>
                                          <p:spTgt spid="114"/>
                                        </p:tgtEl>
                                        <p:attrNameLst>
                                          <p:attrName>ppt_h</p:attrName>
                                        </p:attrNameLst>
                                      </p:cBhvr>
                                      <p:tavLst>
                                        <p:tav tm="0">
                                          <p:val>
                                            <p:fltVal val="0"/>
                                          </p:val>
                                        </p:tav>
                                        <p:tav tm="100000">
                                          <p:val>
                                            <p:strVal val="#ppt_h"/>
                                          </p:val>
                                        </p:tav>
                                      </p:tavLst>
                                    </p:anim>
                                  </p:childTnLst>
                                </p:cTn>
                              </p:par>
                            </p:childTnLst>
                          </p:cTn>
                        </p:par>
                        <p:par>
                          <p:cTn id="76" fill="hold">
                            <p:stCondLst>
                              <p:cond delay="6500"/>
                            </p:stCondLst>
                            <p:childTnLst>
                              <p:par>
                                <p:cTn id="77" presetID="10" presetClass="entr" presetSubtype="0" fill="hold" grpId="0" nodeType="afterEffect" nodePh="1">
                                  <p:stCondLst>
                                    <p:cond delay="0"/>
                                  </p:stCondLst>
                                  <p:endCondLst>
                                    <p:cond evt="begin" delay="0">
                                      <p:tn val="77"/>
                                    </p:cond>
                                  </p:endCondLst>
                                  <p:childTnLst>
                                    <p:set>
                                      <p:cBhvr>
                                        <p:cTn id="78" dur="1" fill="hold">
                                          <p:stCondLst>
                                            <p:cond delay="0"/>
                                          </p:stCondLst>
                                        </p:cTn>
                                        <p:tgtEl>
                                          <p:spTgt spid="122">
                                            <p:txEl>
                                              <p:pRg st="0" end="0"/>
                                            </p:txEl>
                                          </p:spTgt>
                                        </p:tgtEl>
                                        <p:attrNameLst>
                                          <p:attrName>style.visibility</p:attrName>
                                        </p:attrNameLst>
                                      </p:cBhvr>
                                      <p:to>
                                        <p:strVal val="visible"/>
                                      </p:to>
                                    </p:set>
                                    <p:animEffect transition="in" filter="fade">
                                      <p:cBhvr>
                                        <p:cTn id="79" dur="500"/>
                                        <p:tgtEl>
                                          <p:spTgt spid="122">
                                            <p:txEl>
                                              <p:pRg st="0" end="0"/>
                                            </p:txEl>
                                          </p:spTgt>
                                        </p:tgtEl>
                                      </p:cBhvr>
                                    </p:animEffect>
                                  </p:childTnLst>
                                </p:cTn>
                              </p:par>
                            </p:childTnLst>
                          </p:cTn>
                        </p:par>
                        <p:par>
                          <p:cTn id="80" fill="hold">
                            <p:stCondLst>
                              <p:cond delay="7000"/>
                            </p:stCondLst>
                            <p:childTnLst>
                              <p:par>
                                <p:cTn id="81" presetID="22" presetClass="entr" presetSubtype="8" fill="hold" nodeType="afterEffect" nodePh="1">
                                  <p:stCondLst>
                                    <p:cond delay="0"/>
                                  </p:stCondLst>
                                  <p:endCondLst>
                                    <p:cond evt="begin" delay="0">
                                      <p:tn val="81"/>
                                    </p:cond>
                                  </p:endCondLst>
                                  <p:childTnLst>
                                    <p:set>
                                      <p:cBhvr>
                                        <p:cTn id="82" dur="1" fill="hold">
                                          <p:stCondLst>
                                            <p:cond delay="0"/>
                                          </p:stCondLst>
                                        </p:cTn>
                                        <p:tgtEl>
                                          <p:spTgt spid="121">
                                            <p:txEl>
                                              <p:pRg st="0" end="0"/>
                                            </p:txEl>
                                          </p:spTgt>
                                        </p:tgtEl>
                                        <p:attrNameLst>
                                          <p:attrName>style.visibility</p:attrName>
                                        </p:attrNameLst>
                                      </p:cBhvr>
                                      <p:to>
                                        <p:strVal val="visible"/>
                                      </p:to>
                                    </p:set>
                                    <p:animEffect transition="in" filter="wipe(left)">
                                      <p:cBhvr>
                                        <p:cTn id="83" dur="500"/>
                                        <p:tgtEl>
                                          <p:spTgt spid="121">
                                            <p:txEl>
                                              <p:pRg st="0" end="0"/>
                                            </p:txEl>
                                          </p:spTgt>
                                        </p:tgtEl>
                                      </p:cBhvr>
                                    </p:animEffect>
                                  </p:childTnLst>
                                </p:cTn>
                              </p:par>
                            </p:childTnLst>
                          </p:cTn>
                        </p:par>
                        <p:par>
                          <p:cTn id="84" fill="hold">
                            <p:stCondLst>
                              <p:cond delay="7500"/>
                            </p:stCondLst>
                            <p:childTnLst>
                              <p:par>
                                <p:cTn id="85" presetID="22" presetClass="entr" presetSubtype="4"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wipe(down)">
                                      <p:cBhvr>
                                        <p:cTn id="87" dur="500"/>
                                        <p:tgtEl>
                                          <p:spTgt spid="87"/>
                                        </p:tgtEl>
                                      </p:cBhvr>
                                    </p:animEffect>
                                  </p:childTnLst>
                                </p:cTn>
                              </p:par>
                            </p:childTnLst>
                          </p:cTn>
                        </p:par>
                        <p:par>
                          <p:cTn id="88" fill="hold">
                            <p:stCondLst>
                              <p:cond delay="8000"/>
                            </p:stCondLst>
                            <p:childTnLst>
                              <p:par>
                                <p:cTn id="89" presetID="10" presetClass="entr" presetSubtype="0" fill="hold" grpId="0" nodeType="afterEffect" nodePh="1">
                                  <p:stCondLst>
                                    <p:cond delay="0"/>
                                  </p:stCondLst>
                                  <p:endCondLst>
                                    <p:cond evt="begin" delay="0">
                                      <p:tn val="89"/>
                                    </p:cond>
                                  </p:endCondLst>
                                  <p:childTnLst>
                                    <p:set>
                                      <p:cBhvr>
                                        <p:cTn id="90" dur="1" fill="hold">
                                          <p:stCondLst>
                                            <p:cond delay="0"/>
                                          </p:stCondLst>
                                        </p:cTn>
                                        <p:tgtEl>
                                          <p:spTgt spid="96">
                                            <p:txEl>
                                              <p:pRg st="0" end="0"/>
                                            </p:txEl>
                                          </p:spTgt>
                                        </p:tgtEl>
                                        <p:attrNameLst>
                                          <p:attrName>style.visibility</p:attrName>
                                        </p:attrNameLst>
                                      </p:cBhvr>
                                      <p:to>
                                        <p:strVal val="visible"/>
                                      </p:to>
                                    </p:set>
                                    <p:animEffect transition="in" filter="fade">
                                      <p:cBhvr>
                                        <p:cTn id="91" dur="500"/>
                                        <p:tgtEl>
                                          <p:spTgt spid="96">
                                            <p:txEl>
                                              <p:pRg st="0" end="0"/>
                                            </p:txEl>
                                          </p:spTgt>
                                        </p:tgtEl>
                                      </p:cBhvr>
                                    </p:animEffect>
                                  </p:childTnLst>
                                </p:cTn>
                              </p:par>
                              <p:par>
                                <p:cTn id="92" presetID="10" presetClass="entr" presetSubtype="0" fill="hold" grpId="0" nodeType="withEffect" nodePh="1">
                                  <p:stCondLst>
                                    <p:cond delay="0"/>
                                  </p:stCondLst>
                                  <p:endCondLst>
                                    <p:cond evt="begin" delay="0">
                                      <p:tn val="92"/>
                                    </p:cond>
                                  </p:endCondLst>
                                  <p:childTnLst>
                                    <p:set>
                                      <p:cBhvr>
                                        <p:cTn id="93" dur="1" fill="hold">
                                          <p:stCondLst>
                                            <p:cond delay="0"/>
                                          </p:stCondLst>
                                        </p:cTn>
                                        <p:tgtEl>
                                          <p:spTgt spid="95">
                                            <p:txEl>
                                              <p:pRg st="0" end="0"/>
                                            </p:txEl>
                                          </p:spTgt>
                                        </p:tgtEl>
                                        <p:attrNameLst>
                                          <p:attrName>style.visibility</p:attrName>
                                        </p:attrNameLst>
                                      </p:cBhvr>
                                      <p:to>
                                        <p:strVal val="visible"/>
                                      </p:to>
                                    </p:set>
                                    <p:animEffect transition="in" filter="fade">
                                      <p:cBhvr>
                                        <p:cTn id="94"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7" grpId="0" animBg="1"/>
      <p:bldP spid="88" grpId="0" animBg="1"/>
      <p:bldP spid="92" grpId="0" animBg="1"/>
      <p:bldP spid="93" grpId="0" animBg="1"/>
      <p:bldP spid="94" grpId="0" animBg="1"/>
      <p:bldP spid="9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ólo el títu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 name="Texto del título"/>
          <p:cNvSpPr txBox="1">
            <a:spLocks noGrp="1"/>
          </p:cNvSpPr>
          <p:nvPr>
            <p:ph type="title"/>
          </p:nvPr>
        </p:nvSpPr>
        <p:spPr>
          <a:xfrm>
            <a:off x="609601" y="457202"/>
            <a:ext cx="10972800" cy="1143001"/>
          </a:xfrm>
          <a:prstGeom prst="rect">
            <a:avLst/>
          </a:prstGeom>
        </p:spPr>
        <p:txBody>
          <a:bodyPr anchor="t">
            <a:normAutofit/>
          </a:bodyPr>
          <a:lstStyle>
            <a:lvl1pPr algn="l">
              <a:defRPr sz="2880"/>
            </a:lvl1pPr>
          </a:lstStyle>
          <a:p>
            <a:r>
              <a:t>Texto del título</a:t>
            </a:r>
          </a:p>
        </p:txBody>
      </p:sp>
      <p:sp>
        <p:nvSpPr>
          <p:cNvPr id="55" name="Nivel de texto 1…"/>
          <p:cNvSpPr txBox="1">
            <a:spLocks noGrp="1"/>
          </p:cNvSpPr>
          <p:nvPr>
            <p:ph type="body" sz="half" idx="1"/>
          </p:nvPr>
        </p:nvSpPr>
        <p:spPr>
          <a:xfrm>
            <a:off x="609603" y="1600201"/>
            <a:ext cx="5384800" cy="4525966"/>
          </a:xfrm>
          <a:prstGeom prst="rect">
            <a:avLst/>
          </a:prstGeom>
        </p:spPr>
        <p:txBody>
          <a:bodyPr>
            <a:normAutofit/>
          </a:bodyPr>
          <a:lstStyle>
            <a:lvl1pPr>
              <a:spcBef>
                <a:spcPts val="360"/>
              </a:spcBef>
              <a:defRPr sz="1920">
                <a:solidFill>
                  <a:srgbClr val="00B0F0"/>
                </a:solidFill>
              </a:defRPr>
            </a:lvl1pPr>
            <a:lvl2pPr marL="891466" indent="-342871">
              <a:spcBef>
                <a:spcPts val="360"/>
              </a:spcBef>
              <a:defRPr sz="1920">
                <a:solidFill>
                  <a:srgbClr val="00B0F0"/>
                </a:solidFill>
              </a:defRPr>
            </a:lvl2pPr>
            <a:lvl3pPr marL="1371486" indent="-274297">
              <a:spcBef>
                <a:spcPts val="360"/>
              </a:spcBef>
              <a:defRPr sz="1920">
                <a:solidFill>
                  <a:srgbClr val="00B0F0"/>
                </a:solidFill>
              </a:defRPr>
            </a:lvl3pPr>
            <a:lvl4pPr marL="1920082" indent="-274297">
              <a:spcBef>
                <a:spcPts val="360"/>
              </a:spcBef>
              <a:defRPr sz="1920">
                <a:solidFill>
                  <a:srgbClr val="00B0F0"/>
                </a:solidFill>
              </a:defRPr>
            </a:lvl4pPr>
            <a:lvl5pPr marL="2468675" indent="-274297">
              <a:spcBef>
                <a:spcPts val="360"/>
              </a:spcBef>
              <a:defRPr sz="1920">
                <a:solidFill>
                  <a:srgbClr val="00B0F0"/>
                </a:solidFill>
              </a:defRPr>
            </a:lvl5pPr>
          </a:lstStyle>
          <a:p>
            <a:r>
              <a:t>Nivel de texto 1</a:t>
            </a:r>
          </a:p>
          <a:p>
            <a:pPr lvl="1"/>
            <a:r>
              <a:t>Nivel de texto 2</a:t>
            </a:r>
          </a:p>
          <a:p>
            <a:pPr lvl="2"/>
            <a:r>
              <a:t>Nivel de texto 3</a:t>
            </a:r>
          </a:p>
          <a:p>
            <a:pPr lvl="3"/>
            <a:r>
              <a:t>Nivel de texto 4</a:t>
            </a:r>
          </a:p>
          <a:p>
            <a:pPr lvl="4"/>
            <a:r>
              <a:t>Nivel de texto 5</a:t>
            </a:r>
          </a:p>
        </p:txBody>
      </p:sp>
      <p:sp>
        <p:nvSpPr>
          <p:cNvPr id="5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991005447"/>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2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329614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3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512412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4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46" name="Picture Placeholder 7"/>
          <p:cNvSpPr>
            <a:spLocks noGrp="1"/>
          </p:cNvSpPr>
          <p:nvPr>
            <p:ph type="pic" sz="quarter" idx="53" hasCustomPrompt="1"/>
          </p:nvPr>
        </p:nvSpPr>
        <p:spPr>
          <a:xfrm>
            <a:off x="3783291" y="1657896"/>
            <a:ext cx="2142160" cy="2142160"/>
          </a:xfrm>
          <a:prstGeom prst="diamond">
            <a:avLst/>
          </a:prstGeom>
          <a:ln w="69850" cap="flat">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7" name="Picture Placeholder 7"/>
          <p:cNvSpPr>
            <a:spLocks noGrp="1"/>
          </p:cNvSpPr>
          <p:nvPr>
            <p:ph type="pic" sz="quarter" idx="54" hasCustomPrompt="1"/>
          </p:nvPr>
        </p:nvSpPr>
        <p:spPr>
          <a:xfrm>
            <a:off x="6263501" y="1657896"/>
            <a:ext cx="2142160" cy="2142160"/>
          </a:xfrm>
          <a:prstGeom prst="diamond">
            <a:avLst/>
          </a:prstGeom>
          <a:ln w="69850">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8" name="Picture Placeholder 7"/>
          <p:cNvSpPr>
            <a:spLocks noGrp="1"/>
          </p:cNvSpPr>
          <p:nvPr>
            <p:ph type="pic" sz="quarter" idx="55" hasCustomPrompt="1"/>
          </p:nvPr>
        </p:nvSpPr>
        <p:spPr>
          <a:xfrm>
            <a:off x="3783291" y="4180963"/>
            <a:ext cx="2142160" cy="2142160"/>
          </a:xfrm>
          <a:prstGeom prst="diamond">
            <a:avLst/>
          </a:prstGeom>
          <a:ln w="69850">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9" name="Picture Placeholder 7"/>
          <p:cNvSpPr>
            <a:spLocks noGrp="1"/>
          </p:cNvSpPr>
          <p:nvPr>
            <p:ph type="pic" sz="quarter" idx="56" hasCustomPrompt="1"/>
          </p:nvPr>
        </p:nvSpPr>
        <p:spPr>
          <a:xfrm>
            <a:off x="6263501" y="4180963"/>
            <a:ext cx="2142160" cy="2142160"/>
          </a:xfrm>
          <a:prstGeom prst="diamond">
            <a:avLst/>
          </a:prstGeom>
          <a:ln w="69850">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51" name="Text Placeholder 3"/>
          <p:cNvSpPr>
            <a:spLocks noGrp="1"/>
          </p:cNvSpPr>
          <p:nvPr>
            <p:ph type="body" sz="half" idx="50"/>
          </p:nvPr>
        </p:nvSpPr>
        <p:spPr>
          <a:xfrm>
            <a:off x="1079287" y="2134724"/>
            <a:ext cx="2438400" cy="1146048"/>
          </a:xfrm>
          <a:prstGeom prst="rect">
            <a:avLst/>
          </a:prstGeom>
        </p:spPr>
        <p:txBody>
          <a:bodyPr wrap="square" lIns="0" tIns="0" rIns="0" bIns="0" anchor="t">
            <a:noAutofit/>
          </a:bodyPr>
          <a:lstStyle>
            <a:lvl1pPr marL="0" indent="0" algn="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2" name="Text Placeholder 3"/>
          <p:cNvSpPr>
            <a:spLocks noGrp="1"/>
          </p:cNvSpPr>
          <p:nvPr>
            <p:ph type="body" sz="half" idx="51"/>
          </p:nvPr>
        </p:nvSpPr>
        <p:spPr>
          <a:xfrm>
            <a:off x="1384087" y="1841727"/>
            <a:ext cx="2133600" cy="257040"/>
          </a:xfrm>
          <a:prstGeom prst="rect">
            <a:avLst/>
          </a:prstGeom>
        </p:spPr>
        <p:txBody>
          <a:bodyPr wrap="square" lIns="0" tIns="0" rIns="0" bIns="0" anchor="ctr">
            <a:noAutofit/>
          </a:bodyPr>
          <a:lstStyle>
            <a:lvl1pPr marL="0" indent="0" algn="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4" name="Text Placeholder 3"/>
          <p:cNvSpPr>
            <a:spLocks noGrp="1"/>
          </p:cNvSpPr>
          <p:nvPr>
            <p:ph type="body" sz="half" idx="58"/>
          </p:nvPr>
        </p:nvSpPr>
        <p:spPr>
          <a:xfrm>
            <a:off x="1079287" y="4674724"/>
            <a:ext cx="2438400" cy="1146048"/>
          </a:xfrm>
          <a:prstGeom prst="rect">
            <a:avLst/>
          </a:prstGeom>
        </p:spPr>
        <p:txBody>
          <a:bodyPr wrap="square" lIns="0" tIns="0" rIns="0" bIns="0" anchor="t">
            <a:noAutofit/>
          </a:bodyPr>
          <a:lstStyle>
            <a:lvl1pPr marL="0" indent="0" algn="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5" name="Text Placeholder 3"/>
          <p:cNvSpPr>
            <a:spLocks noGrp="1"/>
          </p:cNvSpPr>
          <p:nvPr>
            <p:ph type="body" sz="half" idx="59"/>
          </p:nvPr>
        </p:nvSpPr>
        <p:spPr>
          <a:xfrm>
            <a:off x="1384087" y="4381727"/>
            <a:ext cx="2133600" cy="257040"/>
          </a:xfrm>
          <a:prstGeom prst="rect">
            <a:avLst/>
          </a:prstGeom>
        </p:spPr>
        <p:txBody>
          <a:bodyPr wrap="square" lIns="0" tIns="0" rIns="0" bIns="0" anchor="ctr">
            <a:noAutofit/>
          </a:bodyPr>
          <a:lstStyle>
            <a:lvl1pPr marL="0" indent="0" algn="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7" name="Text Placeholder 3"/>
          <p:cNvSpPr>
            <a:spLocks noGrp="1"/>
          </p:cNvSpPr>
          <p:nvPr>
            <p:ph type="body" sz="half" idx="61"/>
          </p:nvPr>
        </p:nvSpPr>
        <p:spPr>
          <a:xfrm>
            <a:off x="8678072" y="2134724"/>
            <a:ext cx="2438400" cy="1146048"/>
          </a:xfrm>
          <a:prstGeom prst="rect">
            <a:avLst/>
          </a:prstGeom>
        </p:spPr>
        <p:txBody>
          <a:bodyPr wrap="square" lIns="0" tIns="0" rIns="0" bIns="0" anchor="t">
            <a:noAutofit/>
          </a:bodyPr>
          <a:lstStyle>
            <a:lvl1pPr marL="0" indent="0" algn="l"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8678072" y="1841727"/>
            <a:ext cx="2133600"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0" name="Text Placeholder 3"/>
          <p:cNvSpPr>
            <a:spLocks noGrp="1"/>
          </p:cNvSpPr>
          <p:nvPr>
            <p:ph type="body" sz="half" idx="64"/>
          </p:nvPr>
        </p:nvSpPr>
        <p:spPr>
          <a:xfrm>
            <a:off x="8678072" y="4674724"/>
            <a:ext cx="2438400" cy="1146048"/>
          </a:xfrm>
          <a:prstGeom prst="rect">
            <a:avLst/>
          </a:prstGeom>
        </p:spPr>
        <p:txBody>
          <a:bodyPr wrap="square" lIns="0" tIns="0" rIns="0" bIns="0" anchor="t">
            <a:noAutofit/>
          </a:bodyPr>
          <a:lstStyle>
            <a:lvl1pPr marL="0" indent="0" algn="l"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61" name="Text Placeholder 3"/>
          <p:cNvSpPr>
            <a:spLocks noGrp="1"/>
          </p:cNvSpPr>
          <p:nvPr>
            <p:ph type="body" sz="half" idx="65"/>
          </p:nvPr>
        </p:nvSpPr>
        <p:spPr>
          <a:xfrm>
            <a:off x="8678072" y="4381727"/>
            <a:ext cx="2133600"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82929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52">
                                            <p:txEl>
                                              <p:pRg st="0" end="0"/>
                                            </p:txEl>
                                          </p:spTgt>
                                        </p:tgtEl>
                                        <p:attrNameLst>
                                          <p:attrName>style.visibility</p:attrName>
                                        </p:attrNameLst>
                                      </p:cBhvr>
                                      <p:to>
                                        <p:strVal val="visible"/>
                                      </p:to>
                                    </p:set>
                                    <p:animEffect transition="in" filter="fade">
                                      <p:cBhvr>
                                        <p:cTn id="27" dur="500"/>
                                        <p:tgtEl>
                                          <p:spTgt spid="52">
                                            <p:txEl>
                                              <p:pRg st="0" end="0"/>
                                            </p:txEl>
                                          </p:spTgt>
                                        </p:tgtEl>
                                      </p:cBhvr>
                                    </p:animEffect>
                                  </p:childTnLst>
                                </p:cTn>
                              </p:par>
                            </p:childTnLst>
                          </p:cTn>
                        </p:par>
                        <p:par>
                          <p:cTn id="28" fill="hold">
                            <p:stCondLst>
                              <p:cond delay="2500"/>
                            </p:stCondLst>
                            <p:childTnLst>
                              <p:par>
                                <p:cTn id="29" presetID="2" presetClass="entr" presetSubtype="4" accel="50000" decel="50000" fill="hold" grpId="0" nodeType="afterEffect" nodePh="1">
                                  <p:stCondLst>
                                    <p:cond delay="0"/>
                                  </p:stCondLst>
                                  <p:endCondLst>
                                    <p:cond evt="begin" delay="0">
                                      <p:tn val="29"/>
                                    </p:cond>
                                  </p:endCondLst>
                                  <p:childTnLst>
                                    <p:set>
                                      <p:cBhvr>
                                        <p:cTn id="30" dur="1" fill="hold">
                                          <p:stCondLst>
                                            <p:cond delay="0"/>
                                          </p:stCondLst>
                                        </p:cTn>
                                        <p:tgtEl>
                                          <p:spTgt spid="51">
                                            <p:txEl>
                                              <p:pRg st="0" end="0"/>
                                            </p:txEl>
                                          </p:spTgt>
                                        </p:tgtEl>
                                        <p:attrNameLst>
                                          <p:attrName>style.visibility</p:attrName>
                                        </p:attrNameLst>
                                      </p:cBhvr>
                                      <p:to>
                                        <p:strVal val="visible"/>
                                      </p:to>
                                    </p:set>
                                    <p:anim calcmode="lin" valueType="num">
                                      <p:cBhvr additive="base">
                                        <p:cTn id="31"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nodePh="1">
                                  <p:stCondLst>
                                    <p:cond delay="0"/>
                                  </p:stCondLst>
                                  <p:endCondLst>
                                    <p:cond evt="begin" delay="0">
                                      <p:tn val="34"/>
                                    </p:cond>
                                  </p:endCondLst>
                                  <p:childTnLst>
                                    <p:set>
                                      <p:cBhvr>
                                        <p:cTn id="35" dur="1" fill="hold">
                                          <p:stCondLst>
                                            <p:cond delay="0"/>
                                          </p:stCondLst>
                                        </p:cTn>
                                        <p:tgtEl>
                                          <p:spTgt spid="55">
                                            <p:txEl>
                                              <p:pRg st="0" end="0"/>
                                            </p:txEl>
                                          </p:spTgt>
                                        </p:tgtEl>
                                        <p:attrNameLst>
                                          <p:attrName>style.visibility</p:attrName>
                                        </p:attrNameLst>
                                      </p:cBhvr>
                                      <p:to>
                                        <p:strVal val="visible"/>
                                      </p:to>
                                    </p:set>
                                    <p:animEffect transition="in" filter="fade">
                                      <p:cBhvr>
                                        <p:cTn id="36" dur="500"/>
                                        <p:tgtEl>
                                          <p:spTgt spid="55">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54">
                                            <p:txEl>
                                              <p:pRg st="0" end="0"/>
                                            </p:txEl>
                                          </p:spTgt>
                                        </p:tgtEl>
                                        <p:attrNameLst>
                                          <p:attrName>style.visibility</p:attrName>
                                        </p:attrNameLst>
                                      </p:cBhvr>
                                      <p:to>
                                        <p:strVal val="visible"/>
                                      </p:to>
                                    </p:set>
                                    <p:anim calcmode="lin" valueType="num">
                                      <p:cBhvr additive="base">
                                        <p:cTn id="40"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nodePh="1">
                                  <p:stCondLst>
                                    <p:cond delay="0"/>
                                  </p:stCondLst>
                                  <p:endCondLst>
                                    <p:cond evt="begin" delay="0">
                                      <p:tn val="43"/>
                                    </p:cond>
                                  </p:endCondLst>
                                  <p:childTnLst>
                                    <p:set>
                                      <p:cBhvr>
                                        <p:cTn id="44" dur="1" fill="hold">
                                          <p:stCondLst>
                                            <p:cond delay="0"/>
                                          </p:stCondLst>
                                        </p:cTn>
                                        <p:tgtEl>
                                          <p:spTgt spid="58">
                                            <p:txEl>
                                              <p:pRg st="0" end="0"/>
                                            </p:txEl>
                                          </p:spTgt>
                                        </p:tgtEl>
                                        <p:attrNameLst>
                                          <p:attrName>style.visibility</p:attrName>
                                        </p:attrNameLst>
                                      </p:cBhvr>
                                      <p:to>
                                        <p:strVal val="visible"/>
                                      </p:to>
                                    </p:set>
                                    <p:animEffect transition="in" filter="fade">
                                      <p:cBhvr>
                                        <p:cTn id="45" dur="500"/>
                                        <p:tgtEl>
                                          <p:spTgt spid="58">
                                            <p:txEl>
                                              <p:pRg st="0" end="0"/>
                                            </p:txEl>
                                          </p:spTgt>
                                        </p:tgtEl>
                                      </p:cBhvr>
                                    </p:animEffect>
                                  </p:childTnLst>
                                </p:cTn>
                              </p:par>
                            </p:childTnLst>
                          </p:cTn>
                        </p:par>
                        <p:par>
                          <p:cTn id="46" fill="hold">
                            <p:stCondLst>
                              <p:cond delay="4500"/>
                            </p:stCondLst>
                            <p:childTnLst>
                              <p:par>
                                <p:cTn id="47" presetID="2" presetClass="entr" presetSubtype="4" accel="50000" decel="50000" fill="hold" grpId="0" nodeType="afterEffect" nodePh="1">
                                  <p:stCondLst>
                                    <p:cond delay="0"/>
                                  </p:stCondLst>
                                  <p:endCondLst>
                                    <p:cond evt="begin" delay="0">
                                      <p:tn val="47"/>
                                    </p:cond>
                                  </p:endCondLst>
                                  <p:childTnLst>
                                    <p:set>
                                      <p:cBhvr>
                                        <p:cTn id="48" dur="1" fill="hold">
                                          <p:stCondLst>
                                            <p:cond delay="0"/>
                                          </p:stCondLst>
                                        </p:cTn>
                                        <p:tgtEl>
                                          <p:spTgt spid="57">
                                            <p:txEl>
                                              <p:pRg st="0" end="0"/>
                                            </p:txEl>
                                          </p:spTgt>
                                        </p:tgtEl>
                                        <p:attrNameLst>
                                          <p:attrName>style.visibility</p:attrName>
                                        </p:attrNameLst>
                                      </p:cBhvr>
                                      <p:to>
                                        <p:strVal val="visible"/>
                                      </p:to>
                                    </p:set>
                                    <p:anim calcmode="lin" valueType="num">
                                      <p:cBhvr additive="base">
                                        <p:cTn id="49"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61">
                                            <p:txEl>
                                              <p:pRg st="0" end="0"/>
                                            </p:txEl>
                                          </p:spTgt>
                                        </p:tgtEl>
                                        <p:attrNameLst>
                                          <p:attrName>style.visibility</p:attrName>
                                        </p:attrNameLst>
                                      </p:cBhvr>
                                      <p:to>
                                        <p:strVal val="visible"/>
                                      </p:to>
                                    </p:set>
                                    <p:animEffect transition="in" filter="fade">
                                      <p:cBhvr>
                                        <p:cTn id="54" dur="500"/>
                                        <p:tgtEl>
                                          <p:spTgt spid="61">
                                            <p:txEl>
                                              <p:pRg st="0" end="0"/>
                                            </p:txEl>
                                          </p:spTgt>
                                        </p:tgtEl>
                                      </p:cBhvr>
                                    </p:animEffect>
                                  </p:childTnLst>
                                </p:cTn>
                              </p:par>
                            </p:childTnLst>
                          </p:cTn>
                        </p:par>
                        <p:par>
                          <p:cTn id="55" fill="hold">
                            <p:stCondLst>
                              <p:cond delay="5500"/>
                            </p:stCondLst>
                            <p:childTnLst>
                              <p:par>
                                <p:cTn id="56" presetID="2" presetClass="entr" presetSubtype="4" accel="50000" decel="50000" fill="hold" grpId="0" nodeType="afterEffect" nodePh="1">
                                  <p:stCondLst>
                                    <p:cond delay="0"/>
                                  </p:stCondLst>
                                  <p:endCondLst>
                                    <p:cond evt="begin" delay="0">
                                      <p:tn val="56"/>
                                    </p:cond>
                                  </p:endCondLst>
                                  <p:childTnLst>
                                    <p:set>
                                      <p:cBhvr>
                                        <p:cTn id="57" dur="1" fill="hold">
                                          <p:stCondLst>
                                            <p:cond delay="0"/>
                                          </p:stCondLst>
                                        </p:cTn>
                                        <p:tgtEl>
                                          <p:spTgt spid="60">
                                            <p:txEl>
                                              <p:pRg st="0" end="0"/>
                                            </p:txEl>
                                          </p:spTgt>
                                        </p:tgtEl>
                                        <p:attrNameLst>
                                          <p:attrName>style.visibility</p:attrName>
                                        </p:attrNameLst>
                                      </p:cBhvr>
                                      <p:to>
                                        <p:strVal val="visible"/>
                                      </p:to>
                                    </p:set>
                                    <p:anim calcmode="lin" valueType="num">
                                      <p:cBhvr additive="base">
                                        <p:cTn id="58"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1+#ppt_h/2"/>
                          </p:val>
                        </p:tav>
                        <p:tav tm="100000">
                          <p:val>
                            <p:strVal val="#ppt_y"/>
                          </p:val>
                        </p:tav>
                      </p:tavLst>
                    </p:anim>
                  </p:childTnLst>
                </p:cTn>
              </p:par>
            </p:tnLst>
          </p:tmpl>
        </p:tmplLst>
      </p:bldP>
      <p:bldP spid="5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1+#ppt_h/2"/>
                          </p:val>
                        </p:tav>
                        <p:tav tm="100000">
                          <p:val>
                            <p:strVal val="#ppt_y"/>
                          </p:val>
                        </p:tav>
                      </p:tavLst>
                    </p:anim>
                  </p:childTnLst>
                </p:cTn>
              </p:par>
            </p:tnLst>
          </p:tmpl>
        </p:tmplLst>
      </p:bldP>
      <p:bldP spid="5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ppt_x"/>
                          </p:val>
                        </p:tav>
                        <p:tav tm="100000">
                          <p:val>
                            <p:strVal val="#ppt_x"/>
                          </p:val>
                        </p:tav>
                      </p:tavLst>
                    </p:anim>
                    <p:anim calcmode="lin" valueType="num">
                      <p:cBhvr additive="base">
                        <p:cTn dur="500" fill="hold"/>
                        <p:tgtEl>
                          <p:spTgt spid="57"/>
                        </p:tgtEl>
                        <p:attrNameLst>
                          <p:attrName>ppt_y</p:attrName>
                        </p:attrNameLst>
                      </p:cBhvr>
                      <p:tavLst>
                        <p:tav tm="0">
                          <p:val>
                            <p:strVal val="1+#ppt_h/2"/>
                          </p:val>
                        </p:tav>
                        <p:tav tm="100000">
                          <p:val>
                            <p:strVal val="#ppt_y"/>
                          </p:val>
                        </p:tav>
                      </p:tavLst>
                    </p:anim>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ppt_x"/>
                          </p:val>
                        </p:tav>
                        <p:tav tm="100000">
                          <p:val>
                            <p:strVal val="#ppt_x"/>
                          </p:val>
                        </p:tav>
                      </p:tavLst>
                    </p:anim>
                    <p:anim calcmode="lin" valueType="num">
                      <p:cBhvr additive="base">
                        <p:cTn dur="500" fill="hold"/>
                        <p:tgtEl>
                          <p:spTgt spid="60"/>
                        </p:tgtEl>
                        <p:attrNameLst>
                          <p:attrName>ppt_y</p:attrName>
                        </p:attrNameLst>
                      </p:cBhvr>
                      <p:tavLst>
                        <p:tav tm="0">
                          <p:val>
                            <p:strVal val="1+#ppt_h/2"/>
                          </p:val>
                        </p:tav>
                        <p:tav tm="100000">
                          <p:val>
                            <p:strVal val="#ppt_y"/>
                          </p:val>
                        </p:tav>
                      </p:tavLst>
                    </p:anim>
                  </p:childTnLst>
                </p:cTn>
              </p:par>
            </p:tnLst>
          </p:tmpl>
        </p:tmplLst>
      </p:bldP>
      <p:bldP spid="6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5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74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6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3907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7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7" name="Text Placeholder 3"/>
          <p:cNvSpPr>
            <a:spLocks noGrp="1"/>
          </p:cNvSpPr>
          <p:nvPr>
            <p:ph type="body" sz="half" idx="36"/>
          </p:nvPr>
        </p:nvSpPr>
        <p:spPr>
          <a:xfrm>
            <a:off x="1167211" y="4567181"/>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167211" y="4917185"/>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014811" y="4882016"/>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014811" y="5249340"/>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grpSp>
        <p:nvGrpSpPr>
          <p:cNvPr id="2" name="Group 11"/>
          <p:cNvGrpSpPr/>
          <p:nvPr userDrawn="1"/>
        </p:nvGrpSpPr>
        <p:grpSpPr>
          <a:xfrm>
            <a:off x="1551477" y="5991799"/>
            <a:ext cx="1365067" cy="398253"/>
            <a:chOff x="3733800" y="3067050"/>
            <a:chExt cx="1504430" cy="438912"/>
          </a:xfrm>
          <a:solidFill>
            <a:schemeClr val="tx1">
              <a:lumMod val="50000"/>
              <a:lumOff val="50000"/>
            </a:schemeClr>
          </a:solidFill>
        </p:grpSpPr>
        <p:sp>
          <p:nvSpPr>
            <p:cNvPr id="13" name="Freeform 15"/>
            <p:cNvSpPr>
              <a:spLocks noEditPoints="1"/>
            </p:cNvSpPr>
            <p:nvPr/>
          </p:nvSpPr>
          <p:spPr bwMode="auto">
            <a:xfrm>
              <a:off x="4267200" y="3067050"/>
              <a:ext cx="438912" cy="438912"/>
            </a:xfrm>
            <a:custGeom>
              <a:avLst/>
              <a:gdLst/>
              <a:ahLst/>
              <a:cxnLst>
                <a:cxn ang="0">
                  <a:pos x="79" y="0"/>
                </a:cxn>
                <a:cxn ang="0">
                  <a:pos x="0" y="79"/>
                </a:cxn>
                <a:cxn ang="0">
                  <a:pos x="79" y="159"/>
                </a:cxn>
                <a:cxn ang="0">
                  <a:pos x="159" y="79"/>
                </a:cxn>
                <a:cxn ang="0">
                  <a:pos x="79" y="0"/>
                </a:cxn>
                <a:cxn ang="0">
                  <a:pos x="115" y="61"/>
                </a:cxn>
                <a:cxn ang="0">
                  <a:pos x="115" y="64"/>
                </a:cxn>
                <a:cxn ang="0">
                  <a:pos x="63" y="116"/>
                </a:cxn>
                <a:cxn ang="0">
                  <a:pos x="35" y="107"/>
                </a:cxn>
                <a:cxn ang="0">
                  <a:pos x="39" y="108"/>
                </a:cxn>
                <a:cxn ang="0">
                  <a:pos x="62" y="100"/>
                </a:cxn>
                <a:cxn ang="0">
                  <a:pos x="45" y="87"/>
                </a:cxn>
                <a:cxn ang="0">
                  <a:pos x="48" y="87"/>
                </a:cxn>
                <a:cxn ang="0">
                  <a:pos x="53" y="87"/>
                </a:cxn>
                <a:cxn ang="0">
                  <a:pos x="38" y="69"/>
                </a:cxn>
                <a:cxn ang="0">
                  <a:pos x="38" y="69"/>
                </a:cxn>
                <a:cxn ang="0">
                  <a:pos x="47" y="71"/>
                </a:cxn>
                <a:cxn ang="0">
                  <a:pos x="39" y="56"/>
                </a:cxn>
                <a:cxn ang="0">
                  <a:pos x="41" y="47"/>
                </a:cxn>
                <a:cxn ang="0">
                  <a:pos x="79" y="66"/>
                </a:cxn>
                <a:cxn ang="0">
                  <a:pos x="78" y="62"/>
                </a:cxn>
                <a:cxn ang="0">
                  <a:pos x="97" y="43"/>
                </a:cxn>
                <a:cxn ang="0">
                  <a:pos x="110" y="49"/>
                </a:cxn>
                <a:cxn ang="0">
                  <a:pos x="122" y="45"/>
                </a:cxn>
                <a:cxn ang="0">
                  <a:pos x="114" y="55"/>
                </a:cxn>
                <a:cxn ang="0">
                  <a:pos x="124" y="52"/>
                </a:cxn>
                <a:cxn ang="0">
                  <a:pos x="115" y="61"/>
                </a:cxn>
                <a:cxn ang="0">
                  <a:pos x="115" y="61"/>
                </a:cxn>
                <a:cxn ang="0">
                  <a:pos x="115" y="61"/>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115" y="61"/>
                  </a:moveTo>
                  <a:cubicBezTo>
                    <a:pt x="115" y="62"/>
                    <a:pt x="115" y="63"/>
                    <a:pt x="115" y="64"/>
                  </a:cubicBezTo>
                  <a:cubicBezTo>
                    <a:pt x="115" y="88"/>
                    <a:pt x="97" y="116"/>
                    <a:pt x="63" y="116"/>
                  </a:cubicBezTo>
                  <a:cubicBezTo>
                    <a:pt x="53" y="116"/>
                    <a:pt x="43" y="113"/>
                    <a:pt x="35" y="107"/>
                  </a:cubicBezTo>
                  <a:cubicBezTo>
                    <a:pt x="36" y="108"/>
                    <a:pt x="38" y="108"/>
                    <a:pt x="39" y="108"/>
                  </a:cubicBezTo>
                  <a:cubicBezTo>
                    <a:pt x="48" y="108"/>
                    <a:pt x="56" y="105"/>
                    <a:pt x="62" y="100"/>
                  </a:cubicBezTo>
                  <a:cubicBezTo>
                    <a:pt x="54" y="100"/>
                    <a:pt x="47" y="94"/>
                    <a:pt x="45" y="87"/>
                  </a:cubicBezTo>
                  <a:cubicBezTo>
                    <a:pt x="46" y="87"/>
                    <a:pt x="47" y="87"/>
                    <a:pt x="48" y="87"/>
                  </a:cubicBezTo>
                  <a:cubicBezTo>
                    <a:pt x="50" y="87"/>
                    <a:pt x="52" y="87"/>
                    <a:pt x="53" y="87"/>
                  </a:cubicBezTo>
                  <a:cubicBezTo>
                    <a:pt x="45" y="85"/>
                    <a:pt x="38" y="78"/>
                    <a:pt x="38" y="69"/>
                  </a:cubicBezTo>
                  <a:cubicBezTo>
                    <a:pt x="38" y="69"/>
                    <a:pt x="38" y="69"/>
                    <a:pt x="38" y="69"/>
                  </a:cubicBezTo>
                  <a:cubicBezTo>
                    <a:pt x="41" y="70"/>
                    <a:pt x="44" y="71"/>
                    <a:pt x="47" y="71"/>
                  </a:cubicBezTo>
                  <a:cubicBezTo>
                    <a:pt x="42" y="68"/>
                    <a:pt x="39" y="62"/>
                    <a:pt x="39" y="56"/>
                  </a:cubicBezTo>
                  <a:cubicBezTo>
                    <a:pt x="39" y="52"/>
                    <a:pt x="40" y="49"/>
                    <a:pt x="41" y="47"/>
                  </a:cubicBezTo>
                  <a:cubicBezTo>
                    <a:pt x="50" y="58"/>
                    <a:pt x="64" y="65"/>
                    <a:pt x="79" y="66"/>
                  </a:cubicBezTo>
                  <a:cubicBezTo>
                    <a:pt x="78" y="64"/>
                    <a:pt x="78" y="63"/>
                    <a:pt x="78" y="62"/>
                  </a:cubicBezTo>
                  <a:cubicBezTo>
                    <a:pt x="78" y="51"/>
                    <a:pt x="86" y="43"/>
                    <a:pt x="97" y="43"/>
                  </a:cubicBezTo>
                  <a:cubicBezTo>
                    <a:pt x="102" y="43"/>
                    <a:pt x="107" y="45"/>
                    <a:pt x="110" y="49"/>
                  </a:cubicBezTo>
                  <a:cubicBezTo>
                    <a:pt x="114" y="48"/>
                    <a:pt x="118" y="47"/>
                    <a:pt x="122" y="45"/>
                  </a:cubicBezTo>
                  <a:cubicBezTo>
                    <a:pt x="120" y="49"/>
                    <a:pt x="117" y="52"/>
                    <a:pt x="114" y="55"/>
                  </a:cubicBezTo>
                  <a:cubicBezTo>
                    <a:pt x="117" y="54"/>
                    <a:pt x="121" y="53"/>
                    <a:pt x="124" y="52"/>
                  </a:cubicBezTo>
                  <a:cubicBezTo>
                    <a:pt x="122" y="55"/>
                    <a:pt x="118" y="59"/>
                    <a:pt x="115" y="61"/>
                  </a:cubicBezTo>
                  <a:close/>
                  <a:moveTo>
                    <a:pt x="115" y="61"/>
                  </a:moveTo>
                  <a:cubicBezTo>
                    <a:pt x="115" y="61"/>
                    <a:pt x="115" y="61"/>
                    <a:pt x="115" y="6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16" name="Freeform 26"/>
            <p:cNvSpPr>
              <a:spLocks noEditPoints="1"/>
            </p:cNvSpPr>
            <p:nvPr/>
          </p:nvSpPr>
          <p:spPr bwMode="auto">
            <a:xfrm>
              <a:off x="3733800" y="3067050"/>
              <a:ext cx="438912" cy="438912"/>
            </a:xfrm>
            <a:custGeom>
              <a:avLst/>
              <a:gdLst/>
              <a:ahLst/>
              <a:cxnLst>
                <a:cxn ang="0">
                  <a:pos x="79" y="0"/>
                </a:cxn>
                <a:cxn ang="0">
                  <a:pos x="0" y="79"/>
                </a:cxn>
                <a:cxn ang="0">
                  <a:pos x="79" y="159"/>
                </a:cxn>
                <a:cxn ang="0">
                  <a:pos x="159" y="79"/>
                </a:cxn>
                <a:cxn ang="0">
                  <a:pos x="79" y="0"/>
                </a:cxn>
                <a:cxn ang="0">
                  <a:pos x="99" y="82"/>
                </a:cxn>
                <a:cxn ang="0">
                  <a:pos x="86" y="82"/>
                </a:cxn>
                <a:cxn ang="0">
                  <a:pos x="86" y="128"/>
                </a:cxn>
                <a:cxn ang="0">
                  <a:pos x="67" y="128"/>
                </a:cxn>
                <a:cxn ang="0">
                  <a:pos x="67" y="82"/>
                </a:cxn>
                <a:cxn ang="0">
                  <a:pos x="58" y="82"/>
                </a:cxn>
                <a:cxn ang="0">
                  <a:pos x="58" y="66"/>
                </a:cxn>
                <a:cxn ang="0">
                  <a:pos x="67" y="66"/>
                </a:cxn>
                <a:cxn ang="0">
                  <a:pos x="67" y="55"/>
                </a:cxn>
                <a:cxn ang="0">
                  <a:pos x="86" y="36"/>
                </a:cxn>
                <a:cxn ang="0">
                  <a:pos x="101" y="36"/>
                </a:cxn>
                <a:cxn ang="0">
                  <a:pos x="101" y="52"/>
                </a:cxn>
                <a:cxn ang="0">
                  <a:pos x="90" y="52"/>
                </a:cxn>
                <a:cxn ang="0">
                  <a:pos x="86" y="56"/>
                </a:cxn>
                <a:cxn ang="0">
                  <a:pos x="86" y="66"/>
                </a:cxn>
                <a:cxn ang="0">
                  <a:pos x="101" y="66"/>
                </a:cxn>
                <a:cxn ang="0">
                  <a:pos x="99" y="82"/>
                </a:cxn>
                <a:cxn ang="0">
                  <a:pos x="99" y="82"/>
                </a:cxn>
                <a:cxn ang="0">
                  <a:pos x="99" y="82"/>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99" y="82"/>
                  </a:moveTo>
                  <a:cubicBezTo>
                    <a:pt x="86" y="82"/>
                    <a:pt x="86" y="82"/>
                    <a:pt x="86" y="82"/>
                  </a:cubicBezTo>
                  <a:cubicBezTo>
                    <a:pt x="86" y="128"/>
                    <a:pt x="86" y="128"/>
                    <a:pt x="86" y="128"/>
                  </a:cubicBezTo>
                  <a:cubicBezTo>
                    <a:pt x="67" y="128"/>
                    <a:pt x="67" y="128"/>
                    <a:pt x="67" y="128"/>
                  </a:cubicBezTo>
                  <a:cubicBezTo>
                    <a:pt x="67" y="82"/>
                    <a:pt x="67" y="82"/>
                    <a:pt x="67" y="82"/>
                  </a:cubicBezTo>
                  <a:cubicBezTo>
                    <a:pt x="58" y="82"/>
                    <a:pt x="58" y="82"/>
                    <a:pt x="58" y="82"/>
                  </a:cubicBezTo>
                  <a:cubicBezTo>
                    <a:pt x="58" y="66"/>
                    <a:pt x="58" y="66"/>
                    <a:pt x="58" y="66"/>
                  </a:cubicBezTo>
                  <a:cubicBezTo>
                    <a:pt x="67" y="66"/>
                    <a:pt x="67" y="66"/>
                    <a:pt x="67" y="66"/>
                  </a:cubicBezTo>
                  <a:cubicBezTo>
                    <a:pt x="67" y="55"/>
                    <a:pt x="67" y="55"/>
                    <a:pt x="67" y="55"/>
                  </a:cubicBezTo>
                  <a:cubicBezTo>
                    <a:pt x="67" y="48"/>
                    <a:pt x="71" y="36"/>
                    <a:pt x="86" y="36"/>
                  </a:cubicBezTo>
                  <a:cubicBezTo>
                    <a:pt x="101" y="36"/>
                    <a:pt x="101" y="36"/>
                    <a:pt x="101" y="36"/>
                  </a:cubicBezTo>
                  <a:cubicBezTo>
                    <a:pt x="101" y="52"/>
                    <a:pt x="101" y="52"/>
                    <a:pt x="101" y="52"/>
                  </a:cubicBezTo>
                  <a:cubicBezTo>
                    <a:pt x="90" y="52"/>
                    <a:pt x="90" y="52"/>
                    <a:pt x="90" y="52"/>
                  </a:cubicBezTo>
                  <a:cubicBezTo>
                    <a:pt x="89" y="52"/>
                    <a:pt x="86" y="53"/>
                    <a:pt x="86" y="56"/>
                  </a:cubicBezTo>
                  <a:cubicBezTo>
                    <a:pt x="86" y="66"/>
                    <a:pt x="86" y="66"/>
                    <a:pt x="86" y="66"/>
                  </a:cubicBezTo>
                  <a:cubicBezTo>
                    <a:pt x="101" y="66"/>
                    <a:pt x="101" y="66"/>
                    <a:pt x="101" y="66"/>
                  </a:cubicBezTo>
                  <a:lnTo>
                    <a:pt x="99" y="82"/>
                  </a:lnTo>
                  <a:close/>
                  <a:moveTo>
                    <a:pt x="99" y="82"/>
                  </a:moveTo>
                  <a:cubicBezTo>
                    <a:pt x="99" y="82"/>
                    <a:pt x="99" y="82"/>
                    <a:pt x="99" y="8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grpSp>
          <p:nvGrpSpPr>
            <p:cNvPr id="3" name="Group 39"/>
            <p:cNvGrpSpPr/>
            <p:nvPr userDrawn="1"/>
          </p:nvGrpSpPr>
          <p:grpSpPr>
            <a:xfrm>
              <a:off x="4800612" y="3067691"/>
              <a:ext cx="437632" cy="437630"/>
              <a:chOff x="3736975" y="1812925"/>
              <a:chExt cx="608013" cy="608013"/>
            </a:xfrm>
            <a:grpFill/>
          </p:grpSpPr>
          <p:sp>
            <p:nvSpPr>
              <p:cNvPr id="18" name="Freeform 19"/>
              <p:cNvSpPr>
                <a:spLocks noEditPoints="1"/>
              </p:cNvSpPr>
              <p:nvPr/>
            </p:nvSpPr>
            <p:spPr bwMode="auto">
              <a:xfrm>
                <a:off x="4005263" y="2073275"/>
                <a:ext cx="149225" cy="153988"/>
              </a:xfrm>
              <a:custGeom>
                <a:avLst/>
                <a:gdLst/>
                <a:ahLst/>
                <a:cxnLst>
                  <a:cxn ang="0">
                    <a:pos x="24" y="0"/>
                  </a:cxn>
                  <a:cxn ang="0">
                    <a:pos x="12" y="7"/>
                  </a:cxn>
                  <a:cxn ang="0">
                    <a:pos x="12" y="1"/>
                  </a:cxn>
                  <a:cxn ang="0">
                    <a:pos x="0" y="1"/>
                  </a:cxn>
                  <a:cxn ang="0">
                    <a:pos x="0" y="40"/>
                  </a:cxn>
                  <a:cxn ang="0">
                    <a:pos x="12" y="40"/>
                  </a:cxn>
                  <a:cxn ang="0">
                    <a:pos x="12" y="18"/>
                  </a:cxn>
                  <a:cxn ang="0">
                    <a:pos x="13" y="15"/>
                  </a:cxn>
                  <a:cxn ang="0">
                    <a:pos x="19" y="10"/>
                  </a:cxn>
                  <a:cxn ang="0">
                    <a:pos x="26" y="19"/>
                  </a:cxn>
                  <a:cxn ang="0">
                    <a:pos x="26" y="40"/>
                  </a:cxn>
                  <a:cxn ang="0">
                    <a:pos x="39" y="40"/>
                  </a:cxn>
                  <a:cxn ang="0">
                    <a:pos x="39" y="17"/>
                  </a:cxn>
                  <a:cxn ang="0">
                    <a:pos x="24" y="0"/>
                  </a:cxn>
                  <a:cxn ang="0">
                    <a:pos x="12" y="7"/>
                  </a:cxn>
                  <a:cxn ang="0">
                    <a:pos x="12" y="7"/>
                  </a:cxn>
                  <a:cxn ang="0">
                    <a:pos x="12" y="7"/>
                  </a:cxn>
                  <a:cxn ang="0">
                    <a:pos x="12" y="7"/>
                  </a:cxn>
                  <a:cxn ang="0">
                    <a:pos x="12" y="7"/>
                  </a:cxn>
                </a:cxnLst>
                <a:rect l="0" t="0" r="r" b="b"/>
                <a:pathLst>
                  <a:path w="39" h="40">
                    <a:moveTo>
                      <a:pt x="24" y="0"/>
                    </a:moveTo>
                    <a:cubicBezTo>
                      <a:pt x="17" y="0"/>
                      <a:pt x="14" y="4"/>
                      <a:pt x="12" y="7"/>
                    </a:cubicBezTo>
                    <a:cubicBezTo>
                      <a:pt x="12" y="1"/>
                      <a:pt x="12" y="1"/>
                      <a:pt x="12" y="1"/>
                    </a:cubicBezTo>
                    <a:cubicBezTo>
                      <a:pt x="0" y="1"/>
                      <a:pt x="0" y="1"/>
                      <a:pt x="0" y="1"/>
                    </a:cubicBezTo>
                    <a:cubicBezTo>
                      <a:pt x="0" y="5"/>
                      <a:pt x="0" y="40"/>
                      <a:pt x="0" y="40"/>
                    </a:cubicBezTo>
                    <a:cubicBezTo>
                      <a:pt x="12" y="40"/>
                      <a:pt x="12" y="40"/>
                      <a:pt x="12" y="40"/>
                    </a:cubicBezTo>
                    <a:cubicBezTo>
                      <a:pt x="12" y="18"/>
                      <a:pt x="12" y="18"/>
                      <a:pt x="12" y="18"/>
                    </a:cubicBezTo>
                    <a:cubicBezTo>
                      <a:pt x="12" y="17"/>
                      <a:pt x="12" y="16"/>
                      <a:pt x="13" y="15"/>
                    </a:cubicBezTo>
                    <a:cubicBezTo>
                      <a:pt x="14" y="13"/>
                      <a:pt x="16" y="10"/>
                      <a:pt x="19" y="10"/>
                    </a:cubicBezTo>
                    <a:cubicBezTo>
                      <a:pt x="24" y="10"/>
                      <a:pt x="26" y="14"/>
                      <a:pt x="26" y="19"/>
                    </a:cubicBezTo>
                    <a:cubicBezTo>
                      <a:pt x="26" y="40"/>
                      <a:pt x="26" y="40"/>
                      <a:pt x="26" y="40"/>
                    </a:cubicBezTo>
                    <a:cubicBezTo>
                      <a:pt x="39" y="40"/>
                      <a:pt x="39" y="40"/>
                      <a:pt x="39" y="40"/>
                    </a:cubicBezTo>
                    <a:cubicBezTo>
                      <a:pt x="39" y="17"/>
                      <a:pt x="39" y="17"/>
                      <a:pt x="39" y="17"/>
                    </a:cubicBezTo>
                    <a:cubicBezTo>
                      <a:pt x="39" y="6"/>
                      <a:pt x="32" y="0"/>
                      <a:pt x="24" y="0"/>
                    </a:cubicBezTo>
                    <a:close/>
                    <a:moveTo>
                      <a:pt x="12" y="7"/>
                    </a:moveTo>
                    <a:cubicBezTo>
                      <a:pt x="12" y="7"/>
                      <a:pt x="12" y="7"/>
                      <a:pt x="12" y="7"/>
                    </a:cubicBezTo>
                    <a:cubicBezTo>
                      <a:pt x="12" y="7"/>
                      <a:pt x="12" y="7"/>
                      <a:pt x="12" y="7"/>
                    </a:cubicBezTo>
                    <a:close/>
                    <a:moveTo>
                      <a:pt x="12" y="7"/>
                    </a:moveTo>
                    <a:cubicBezTo>
                      <a:pt x="12" y="7"/>
                      <a:pt x="12" y="7"/>
                      <a:pt x="12" y="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19" name="Rectangle 20"/>
              <p:cNvSpPr>
                <a:spLocks noChangeArrowheads="1"/>
              </p:cNvSpPr>
              <p:nvPr/>
            </p:nvSpPr>
            <p:spPr bwMode="auto">
              <a:xfrm>
                <a:off x="3929063" y="2078038"/>
                <a:ext cx="46038" cy="149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20" name="Freeform 21"/>
              <p:cNvSpPr>
                <a:spLocks noEditPoints="1"/>
              </p:cNvSpPr>
              <p:nvPr/>
            </p:nvSpPr>
            <p:spPr bwMode="auto">
              <a:xfrm>
                <a:off x="3736975" y="1812925"/>
                <a:ext cx="608013" cy="608013"/>
              </a:xfrm>
              <a:custGeom>
                <a:avLst/>
                <a:gdLst/>
                <a:ahLst/>
                <a:cxnLst>
                  <a:cxn ang="0">
                    <a:pos x="79" y="0"/>
                  </a:cxn>
                  <a:cxn ang="0">
                    <a:pos x="0" y="79"/>
                  </a:cxn>
                  <a:cxn ang="0">
                    <a:pos x="79" y="159"/>
                  </a:cxn>
                  <a:cxn ang="0">
                    <a:pos x="159" y="79"/>
                  </a:cxn>
                  <a:cxn ang="0">
                    <a:pos x="79" y="0"/>
                  </a:cxn>
                  <a:cxn ang="0">
                    <a:pos x="122" y="115"/>
                  </a:cxn>
                  <a:cxn ang="0">
                    <a:pos x="115" y="121"/>
                  </a:cxn>
                  <a:cxn ang="0">
                    <a:pos x="43" y="121"/>
                  </a:cxn>
                  <a:cxn ang="0">
                    <a:pos x="37" y="115"/>
                  </a:cxn>
                  <a:cxn ang="0">
                    <a:pos x="37" y="42"/>
                  </a:cxn>
                  <a:cxn ang="0">
                    <a:pos x="43" y="36"/>
                  </a:cxn>
                  <a:cxn ang="0">
                    <a:pos x="115" y="36"/>
                  </a:cxn>
                  <a:cxn ang="0">
                    <a:pos x="122" y="42"/>
                  </a:cxn>
                  <a:cxn ang="0">
                    <a:pos x="122" y="115"/>
                  </a:cxn>
                  <a:cxn ang="0">
                    <a:pos x="122" y="115"/>
                  </a:cxn>
                  <a:cxn ang="0">
                    <a:pos x="122" y="115"/>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122" y="115"/>
                    </a:moveTo>
                    <a:cubicBezTo>
                      <a:pt x="122" y="119"/>
                      <a:pt x="119" y="121"/>
                      <a:pt x="115" y="121"/>
                    </a:cubicBezTo>
                    <a:cubicBezTo>
                      <a:pt x="43" y="121"/>
                      <a:pt x="43" y="121"/>
                      <a:pt x="43" y="121"/>
                    </a:cubicBezTo>
                    <a:cubicBezTo>
                      <a:pt x="40" y="121"/>
                      <a:pt x="37" y="119"/>
                      <a:pt x="37" y="115"/>
                    </a:cubicBezTo>
                    <a:cubicBezTo>
                      <a:pt x="37" y="42"/>
                      <a:pt x="37" y="42"/>
                      <a:pt x="37" y="42"/>
                    </a:cubicBezTo>
                    <a:cubicBezTo>
                      <a:pt x="37" y="39"/>
                      <a:pt x="40" y="36"/>
                      <a:pt x="43" y="36"/>
                    </a:cubicBezTo>
                    <a:cubicBezTo>
                      <a:pt x="115" y="36"/>
                      <a:pt x="115" y="36"/>
                      <a:pt x="115" y="36"/>
                    </a:cubicBezTo>
                    <a:cubicBezTo>
                      <a:pt x="119" y="36"/>
                      <a:pt x="122" y="39"/>
                      <a:pt x="122" y="42"/>
                    </a:cubicBezTo>
                    <a:lnTo>
                      <a:pt x="122" y="115"/>
                    </a:lnTo>
                    <a:close/>
                    <a:moveTo>
                      <a:pt x="122" y="115"/>
                    </a:moveTo>
                    <a:cubicBezTo>
                      <a:pt x="122" y="115"/>
                      <a:pt x="122" y="115"/>
                      <a:pt x="122" y="1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21" name="Freeform 22"/>
              <p:cNvSpPr>
                <a:spLocks noEditPoints="1"/>
              </p:cNvSpPr>
              <p:nvPr/>
            </p:nvSpPr>
            <p:spPr bwMode="auto">
              <a:xfrm>
                <a:off x="3924300" y="2005013"/>
                <a:ext cx="53975" cy="53975"/>
              </a:xfrm>
              <a:custGeom>
                <a:avLst/>
                <a:gdLst/>
                <a:ahLst/>
                <a:cxnLst>
                  <a:cxn ang="0">
                    <a:pos x="7" y="0"/>
                  </a:cxn>
                  <a:cxn ang="0">
                    <a:pos x="0" y="7"/>
                  </a:cxn>
                  <a:cxn ang="0">
                    <a:pos x="7" y="14"/>
                  </a:cxn>
                  <a:cxn ang="0">
                    <a:pos x="7" y="14"/>
                  </a:cxn>
                  <a:cxn ang="0">
                    <a:pos x="14" y="7"/>
                  </a:cxn>
                  <a:cxn ang="0">
                    <a:pos x="7" y="0"/>
                  </a:cxn>
                  <a:cxn ang="0">
                    <a:pos x="7" y="0"/>
                  </a:cxn>
                  <a:cxn ang="0">
                    <a:pos x="7" y="0"/>
                  </a:cxn>
                </a:cxnLst>
                <a:rect l="0" t="0" r="r" b="b"/>
                <a:pathLst>
                  <a:path w="14" h="14">
                    <a:moveTo>
                      <a:pt x="7" y="0"/>
                    </a:moveTo>
                    <a:cubicBezTo>
                      <a:pt x="3" y="0"/>
                      <a:pt x="0" y="3"/>
                      <a:pt x="0" y="7"/>
                    </a:cubicBezTo>
                    <a:cubicBezTo>
                      <a:pt x="0" y="11"/>
                      <a:pt x="3" y="14"/>
                      <a:pt x="7" y="14"/>
                    </a:cubicBezTo>
                    <a:cubicBezTo>
                      <a:pt x="7" y="14"/>
                      <a:pt x="7" y="14"/>
                      <a:pt x="7" y="14"/>
                    </a:cubicBezTo>
                    <a:cubicBezTo>
                      <a:pt x="12" y="14"/>
                      <a:pt x="14" y="11"/>
                      <a:pt x="14" y="7"/>
                    </a:cubicBezTo>
                    <a:cubicBezTo>
                      <a:pt x="14" y="3"/>
                      <a:pt x="12" y="0"/>
                      <a:pt x="7" y="0"/>
                    </a:cubicBezTo>
                    <a:close/>
                    <a:moveTo>
                      <a:pt x="7" y="0"/>
                    </a:moveTo>
                    <a:cubicBezTo>
                      <a:pt x="7" y="0"/>
                      <a:pt x="7" y="0"/>
                      <a:pt x="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grpSp>
      </p:grpSp>
    </p:spTree>
    <p:extLst>
      <p:ext uri="{BB962C8B-B14F-4D97-AF65-F5344CB8AC3E}">
        <p14:creationId xmlns:p14="http://schemas.microsoft.com/office/powerpoint/2010/main" val="239393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nodePh="1">
                                  <p:stCondLst>
                                    <p:cond delay="0"/>
                                  </p:stCondLst>
                                  <p:endCondLst>
                                    <p:cond evt="begin" delay="0">
                                      <p:tn val="21"/>
                                    </p:cond>
                                  </p:end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8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82615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nodePh="1">
                                  <p:stCondLst>
                                    <p:cond delay="0"/>
                                  </p:stCondLst>
                                  <p:endCondLst>
                                    <p:cond evt="begin" delay="0">
                                      <p:tn val="21"/>
                                    </p:cond>
                                  </p:end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9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720595" y="400297"/>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1949243" y="860056"/>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418561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nodePh="1">
                                  <p:stCondLst>
                                    <p:cond delay="0"/>
                                  </p:stCondLst>
                                  <p:endCondLst>
                                    <p:cond evt="begin" delay="0">
                                      <p:tn val="21"/>
                                    </p:cond>
                                  </p:end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5_mock_up">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8" name="Picture 7" descr="Apple iMac 27_ Final_72dpi.png"/>
          <p:cNvPicPr>
            <a:picLocks noChangeAspect="1"/>
          </p:cNvPicPr>
          <p:nvPr userDrawn="1"/>
        </p:nvPicPr>
        <p:blipFill>
          <a:blip r:embed="rId2" cstate="print"/>
          <a:stretch>
            <a:fillRect/>
          </a:stretch>
        </p:blipFill>
        <p:spPr>
          <a:xfrm>
            <a:off x="1146897" y="1747736"/>
            <a:ext cx="4180499" cy="3362528"/>
          </a:xfrm>
          <a:prstGeom prst="rect">
            <a:avLst/>
          </a:prstGeom>
        </p:spPr>
      </p:pic>
      <p:sp>
        <p:nvSpPr>
          <p:cNvPr id="11" name="Picture Placeholder 7"/>
          <p:cNvSpPr>
            <a:spLocks noGrp="1"/>
          </p:cNvSpPr>
          <p:nvPr>
            <p:ph type="pic" sz="quarter" idx="44" hasCustomPrompt="1"/>
          </p:nvPr>
        </p:nvSpPr>
        <p:spPr>
          <a:xfrm>
            <a:off x="1306747" y="1905001"/>
            <a:ext cx="3860800" cy="2192865"/>
          </a:xfrm>
          <a:prstGeom prst="rect">
            <a:avLst/>
          </a:prstGeom>
          <a:solidFill>
            <a:schemeClr val="bg1">
              <a:lumMod val="85000"/>
            </a:schemeClr>
          </a:solidFill>
          <a:ln w="3175">
            <a:noFill/>
          </a:ln>
        </p:spPr>
        <p:txBody>
          <a:bodyPr wrap="none" tIns="0" bIns="274320" anchor="b"/>
          <a:lstStyle>
            <a:lvl1pPr algn="ctr" rtl="0">
              <a:buNone/>
              <a:defRPr sz="1867" b="1">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25452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6_mock_up">
    <p:spTree>
      <p:nvGrpSpPr>
        <p:cNvPr id="1" name=""/>
        <p:cNvGrpSpPr/>
        <p:nvPr/>
      </p:nvGrpSpPr>
      <p:grpSpPr>
        <a:xfrm>
          <a:off x="0" y="0"/>
          <a:ext cx="0" cy="0"/>
          <a:chOff x="0" y="0"/>
          <a:chExt cx="0" cy="0"/>
        </a:xfrm>
      </p:grpSpPr>
      <p:pic>
        <p:nvPicPr>
          <p:cNvPr id="17" name="Picture 16" descr="apple_monitor.png"/>
          <p:cNvPicPr>
            <a:picLocks noChangeAspect="1"/>
          </p:cNvPicPr>
          <p:nvPr userDrawn="1"/>
        </p:nvPicPr>
        <p:blipFill>
          <a:blip r:embed="rId2"/>
          <a:stretch>
            <a:fillRect/>
          </a:stretch>
        </p:blipFill>
        <p:spPr>
          <a:xfrm>
            <a:off x="1054100" y="1618717"/>
            <a:ext cx="4301064" cy="4655083"/>
          </a:xfrm>
          <a:prstGeom prst="rect">
            <a:avLst/>
          </a:prstGeom>
        </p:spPr>
      </p:pic>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11" name="Picture Placeholder 7"/>
          <p:cNvSpPr>
            <a:spLocks noGrp="1"/>
          </p:cNvSpPr>
          <p:nvPr>
            <p:ph type="pic" sz="quarter" idx="44" hasCustomPrompt="1"/>
          </p:nvPr>
        </p:nvSpPr>
        <p:spPr>
          <a:xfrm>
            <a:off x="1678519" y="1866348"/>
            <a:ext cx="3450248" cy="2859697"/>
          </a:xfrm>
          <a:custGeom>
            <a:avLst/>
            <a:gdLst>
              <a:gd name="connsiteX0" fmla="*/ 0 w 2020948"/>
              <a:gd name="connsiteY0" fmla="*/ 0 h 2020948"/>
              <a:gd name="connsiteX1" fmla="*/ 2020948 w 2020948"/>
              <a:gd name="connsiteY1" fmla="*/ 0 h 2020948"/>
              <a:gd name="connsiteX2" fmla="*/ 2020948 w 2020948"/>
              <a:gd name="connsiteY2" fmla="*/ 2020948 h 2020948"/>
              <a:gd name="connsiteX3" fmla="*/ 0 w 2020948"/>
              <a:gd name="connsiteY3" fmla="*/ 2020948 h 2020948"/>
              <a:gd name="connsiteX4" fmla="*/ 0 w 2020948"/>
              <a:gd name="connsiteY4" fmla="*/ 0 h 2020948"/>
              <a:gd name="connsiteX0" fmla="*/ 0 w 2468623"/>
              <a:gd name="connsiteY0" fmla="*/ 0 h 2020948"/>
              <a:gd name="connsiteX1" fmla="*/ 2468623 w 2468623"/>
              <a:gd name="connsiteY1" fmla="*/ 490538 h 2020948"/>
              <a:gd name="connsiteX2" fmla="*/ 2020948 w 2468623"/>
              <a:gd name="connsiteY2" fmla="*/ 2020948 h 2020948"/>
              <a:gd name="connsiteX3" fmla="*/ 0 w 2468623"/>
              <a:gd name="connsiteY3" fmla="*/ 2020948 h 2020948"/>
              <a:gd name="connsiteX4" fmla="*/ 0 w 2468623"/>
              <a:gd name="connsiteY4" fmla="*/ 0 h 2020948"/>
              <a:gd name="connsiteX0" fmla="*/ 0 w 2468623"/>
              <a:gd name="connsiteY0" fmla="*/ 0 h 2144773"/>
              <a:gd name="connsiteX1" fmla="*/ 2468623 w 2468623"/>
              <a:gd name="connsiteY1" fmla="*/ 490538 h 2144773"/>
              <a:gd name="connsiteX2" fmla="*/ 2020948 w 2468623"/>
              <a:gd name="connsiteY2" fmla="*/ 2020948 h 2144773"/>
              <a:gd name="connsiteX3" fmla="*/ 123825 w 2468623"/>
              <a:gd name="connsiteY3" fmla="*/ 2144773 h 2144773"/>
              <a:gd name="connsiteX4" fmla="*/ 0 w 2468623"/>
              <a:gd name="connsiteY4" fmla="*/ 0 h 2144773"/>
              <a:gd name="connsiteX0" fmla="*/ 0 w 2587686"/>
              <a:gd name="connsiteY0" fmla="*/ 0 h 2144773"/>
              <a:gd name="connsiteX1" fmla="*/ 2468623 w 2587686"/>
              <a:gd name="connsiteY1" fmla="*/ 490538 h 2144773"/>
              <a:gd name="connsiteX2" fmla="*/ 2587686 w 2587686"/>
              <a:gd name="connsiteY2" fmla="*/ 2120961 h 2144773"/>
              <a:gd name="connsiteX3" fmla="*/ 123825 w 2587686"/>
              <a:gd name="connsiteY3" fmla="*/ 2144773 h 2144773"/>
              <a:gd name="connsiteX4" fmla="*/ 0 w 2587686"/>
              <a:gd name="connsiteY4" fmla="*/ 0 h 214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7686" h="2144773">
                <a:moveTo>
                  <a:pt x="0" y="0"/>
                </a:moveTo>
                <a:lnTo>
                  <a:pt x="2468623" y="490538"/>
                </a:lnTo>
                <a:lnTo>
                  <a:pt x="2587686" y="2120961"/>
                </a:lnTo>
                <a:lnTo>
                  <a:pt x="123825" y="2144773"/>
                </a:lnTo>
                <a:lnTo>
                  <a:pt x="0" y="0"/>
                </a:lnTo>
                <a:close/>
              </a:path>
            </a:pathLst>
          </a:custGeom>
          <a:ln w="3175">
            <a:noFill/>
          </a:ln>
        </p:spPr>
        <p:txBody>
          <a:bodyPr wrap="none" tIns="0" bIns="274320" anchor="b"/>
          <a:lstStyle>
            <a:lvl1pPr algn="ctr" rtl="0">
              <a:buNone/>
              <a:defRPr sz="1867" b="1">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47535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11" name="Número de diapositiva"/>
          <p:cNvSpPr txBox="1">
            <a:spLocks noGrp="1"/>
          </p:cNvSpPr>
          <p:nvPr>
            <p:ph type="sldNum" sz="quarter" idx="2"/>
          </p:nvPr>
        </p:nvSpPr>
        <p:spPr>
          <a:prstGeom prst="rect">
            <a:avLst/>
          </a:prstGeom>
        </p:spPr>
        <p:txBody>
          <a:bodyPr/>
          <a:lstStyle/>
          <a:p>
            <a:pPr defTabSz="548594" hangingPunct="0"/>
            <a:fld id="{86CB4B4D-7CA3-9044-876B-883B54F8677D}" type="slidenum">
              <a:rPr lang="es-CO" kern="0" smtClean="0">
                <a:solidFill>
                  <a:srgbClr val="004080"/>
                </a:solidFill>
              </a:rPr>
              <a:pPr defTabSz="548594" hangingPunct="0"/>
              <a:t>‹Nº›</a:t>
            </a:fld>
            <a:endParaRPr lang="es-CO" kern="0">
              <a:solidFill>
                <a:srgbClr val="004080"/>
              </a:solidFill>
            </a:endParaRPr>
          </a:p>
        </p:txBody>
      </p:sp>
    </p:spTree>
    <p:extLst>
      <p:ext uri="{BB962C8B-B14F-4D97-AF65-F5344CB8AC3E}">
        <p14:creationId xmlns:p14="http://schemas.microsoft.com/office/powerpoint/2010/main" val="721740647"/>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7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8" name="Picture 7" descr="iPhone-5c-Angled-PSD-MockUp-P-Px.com.png"/>
          <p:cNvPicPr>
            <a:picLocks noChangeAspect="1"/>
          </p:cNvPicPr>
          <p:nvPr userDrawn="1"/>
        </p:nvPicPr>
        <p:blipFill>
          <a:blip r:embed="rId2" cstate="print"/>
          <a:stretch>
            <a:fillRect/>
          </a:stretch>
        </p:blipFill>
        <p:spPr>
          <a:xfrm rot="625501" flipH="1">
            <a:off x="478367" y="2510367"/>
            <a:ext cx="5611284" cy="3206448"/>
          </a:xfrm>
          <a:prstGeom prst="rect">
            <a:avLst/>
          </a:prstGeom>
        </p:spPr>
      </p:pic>
      <p:sp>
        <p:nvSpPr>
          <p:cNvPr id="11" name="Picture Placeholder 7"/>
          <p:cNvSpPr>
            <a:spLocks noGrp="1"/>
          </p:cNvSpPr>
          <p:nvPr>
            <p:ph type="pic" sz="quarter" idx="44" hasCustomPrompt="1"/>
          </p:nvPr>
        </p:nvSpPr>
        <p:spPr>
          <a:xfrm rot="664691">
            <a:off x="1039877" y="2753288"/>
            <a:ext cx="4502936" cy="2205897"/>
          </a:xfrm>
          <a:custGeom>
            <a:avLst/>
            <a:gdLst>
              <a:gd name="connsiteX0" fmla="*/ 0 w 2020948"/>
              <a:gd name="connsiteY0" fmla="*/ 0 h 2020948"/>
              <a:gd name="connsiteX1" fmla="*/ 2020948 w 2020948"/>
              <a:gd name="connsiteY1" fmla="*/ 0 h 2020948"/>
              <a:gd name="connsiteX2" fmla="*/ 2020948 w 2020948"/>
              <a:gd name="connsiteY2" fmla="*/ 2020948 h 2020948"/>
              <a:gd name="connsiteX3" fmla="*/ 0 w 2020948"/>
              <a:gd name="connsiteY3" fmla="*/ 2020948 h 2020948"/>
              <a:gd name="connsiteX4" fmla="*/ 0 w 2020948"/>
              <a:gd name="connsiteY4" fmla="*/ 0 h 2020948"/>
              <a:gd name="connsiteX0" fmla="*/ 0 w 2468623"/>
              <a:gd name="connsiteY0" fmla="*/ 0 h 2020948"/>
              <a:gd name="connsiteX1" fmla="*/ 2468623 w 2468623"/>
              <a:gd name="connsiteY1" fmla="*/ 490538 h 2020948"/>
              <a:gd name="connsiteX2" fmla="*/ 2020948 w 2468623"/>
              <a:gd name="connsiteY2" fmla="*/ 2020948 h 2020948"/>
              <a:gd name="connsiteX3" fmla="*/ 0 w 2468623"/>
              <a:gd name="connsiteY3" fmla="*/ 2020948 h 2020948"/>
              <a:gd name="connsiteX4" fmla="*/ 0 w 2468623"/>
              <a:gd name="connsiteY4" fmla="*/ 0 h 2020948"/>
              <a:gd name="connsiteX0" fmla="*/ 0 w 2468623"/>
              <a:gd name="connsiteY0" fmla="*/ 0 h 2144773"/>
              <a:gd name="connsiteX1" fmla="*/ 2468623 w 2468623"/>
              <a:gd name="connsiteY1" fmla="*/ 490538 h 2144773"/>
              <a:gd name="connsiteX2" fmla="*/ 2020948 w 2468623"/>
              <a:gd name="connsiteY2" fmla="*/ 2020948 h 2144773"/>
              <a:gd name="connsiteX3" fmla="*/ 123825 w 2468623"/>
              <a:gd name="connsiteY3" fmla="*/ 2144773 h 2144773"/>
              <a:gd name="connsiteX4" fmla="*/ 0 w 2468623"/>
              <a:gd name="connsiteY4" fmla="*/ 0 h 2144773"/>
              <a:gd name="connsiteX0" fmla="*/ 0 w 2587686"/>
              <a:gd name="connsiteY0" fmla="*/ 0 h 2144773"/>
              <a:gd name="connsiteX1" fmla="*/ 2468623 w 2587686"/>
              <a:gd name="connsiteY1" fmla="*/ 490538 h 2144773"/>
              <a:gd name="connsiteX2" fmla="*/ 2587686 w 2587686"/>
              <a:gd name="connsiteY2" fmla="*/ 2120961 h 2144773"/>
              <a:gd name="connsiteX3" fmla="*/ 123825 w 2587686"/>
              <a:gd name="connsiteY3" fmla="*/ 2144773 h 2144773"/>
              <a:gd name="connsiteX4" fmla="*/ 0 w 2587686"/>
              <a:gd name="connsiteY4" fmla="*/ 0 h 2144773"/>
              <a:gd name="connsiteX0" fmla="*/ 1235075 w 3822761"/>
              <a:gd name="connsiteY0" fmla="*/ 0 h 2120961"/>
              <a:gd name="connsiteX1" fmla="*/ 3703698 w 3822761"/>
              <a:gd name="connsiteY1" fmla="*/ 490538 h 2120961"/>
              <a:gd name="connsiteX2" fmla="*/ 3822761 w 3822761"/>
              <a:gd name="connsiteY2" fmla="*/ 2120961 h 2120961"/>
              <a:gd name="connsiteX3" fmla="*/ 0 w 3822761"/>
              <a:gd name="connsiteY3" fmla="*/ 474723 h 2120961"/>
              <a:gd name="connsiteX4" fmla="*/ 1235075 w 3822761"/>
              <a:gd name="connsiteY4" fmla="*/ 0 h 2120961"/>
              <a:gd name="connsiteX0" fmla="*/ 949325 w 3537011"/>
              <a:gd name="connsiteY0" fmla="*/ 0 h 2120961"/>
              <a:gd name="connsiteX1" fmla="*/ 3417948 w 3537011"/>
              <a:gd name="connsiteY1" fmla="*/ 490538 h 2120961"/>
              <a:gd name="connsiteX2" fmla="*/ 3537011 w 3537011"/>
              <a:gd name="connsiteY2" fmla="*/ 2120961 h 2120961"/>
              <a:gd name="connsiteX3" fmla="*/ 0 w 3537011"/>
              <a:gd name="connsiteY3" fmla="*/ 531873 h 2120961"/>
              <a:gd name="connsiteX4" fmla="*/ 949325 w 3537011"/>
              <a:gd name="connsiteY4" fmla="*/ 0 h 2120961"/>
              <a:gd name="connsiteX0" fmla="*/ 1258888 w 3846574"/>
              <a:gd name="connsiteY0" fmla="*/ 0 h 2120961"/>
              <a:gd name="connsiteX1" fmla="*/ 3727511 w 3846574"/>
              <a:gd name="connsiteY1" fmla="*/ 490538 h 2120961"/>
              <a:gd name="connsiteX2" fmla="*/ 3846574 w 3846574"/>
              <a:gd name="connsiteY2" fmla="*/ 2120961 h 2120961"/>
              <a:gd name="connsiteX3" fmla="*/ 0 w 3846574"/>
              <a:gd name="connsiteY3" fmla="*/ 460436 h 2120961"/>
              <a:gd name="connsiteX4" fmla="*/ 1258888 w 3846574"/>
              <a:gd name="connsiteY4" fmla="*/ 0 h 2120961"/>
              <a:gd name="connsiteX0" fmla="*/ 1258888 w 3727511"/>
              <a:gd name="connsiteY0" fmla="*/ 0 h 1658999"/>
              <a:gd name="connsiteX1" fmla="*/ 3727511 w 3727511"/>
              <a:gd name="connsiteY1" fmla="*/ 490538 h 1658999"/>
              <a:gd name="connsiteX2" fmla="*/ 2079686 w 3727511"/>
              <a:gd name="connsiteY2" fmla="*/ 1658999 h 1658999"/>
              <a:gd name="connsiteX3" fmla="*/ 0 w 3727511"/>
              <a:gd name="connsiteY3" fmla="*/ 460436 h 1658999"/>
              <a:gd name="connsiteX4" fmla="*/ 1258888 w 3727511"/>
              <a:gd name="connsiteY4" fmla="*/ 0 h 1658999"/>
              <a:gd name="connsiteX0" fmla="*/ 1258888 w 3379849"/>
              <a:gd name="connsiteY0" fmla="*/ 0 h 1658999"/>
              <a:gd name="connsiteX1" fmla="*/ 3379849 w 3379849"/>
              <a:gd name="connsiteY1" fmla="*/ 1090613 h 1658999"/>
              <a:gd name="connsiteX2" fmla="*/ 2079686 w 3379849"/>
              <a:gd name="connsiteY2" fmla="*/ 1658999 h 1658999"/>
              <a:gd name="connsiteX3" fmla="*/ 0 w 3379849"/>
              <a:gd name="connsiteY3" fmla="*/ 460436 h 1658999"/>
              <a:gd name="connsiteX4" fmla="*/ 1258888 w 3379849"/>
              <a:gd name="connsiteY4" fmla="*/ 0 h 1658999"/>
              <a:gd name="connsiteX0" fmla="*/ 1258888 w 3379849"/>
              <a:gd name="connsiteY0" fmla="*/ 0 h 1767183"/>
              <a:gd name="connsiteX1" fmla="*/ 3379849 w 3379849"/>
              <a:gd name="connsiteY1" fmla="*/ 1090613 h 1767183"/>
              <a:gd name="connsiteX2" fmla="*/ 2270721 w 3379849"/>
              <a:gd name="connsiteY2" fmla="*/ 1767183 h 1767183"/>
              <a:gd name="connsiteX3" fmla="*/ 0 w 3379849"/>
              <a:gd name="connsiteY3" fmla="*/ 460436 h 1767183"/>
              <a:gd name="connsiteX4" fmla="*/ 1258888 w 3379849"/>
              <a:gd name="connsiteY4" fmla="*/ 0 h 1767183"/>
              <a:gd name="connsiteX0" fmla="*/ 1258888 w 3379849"/>
              <a:gd name="connsiteY0" fmla="*/ 0 h 1662757"/>
              <a:gd name="connsiteX1" fmla="*/ 3379849 w 3379849"/>
              <a:gd name="connsiteY1" fmla="*/ 1090613 h 1662757"/>
              <a:gd name="connsiteX2" fmla="*/ 2085275 w 3379849"/>
              <a:gd name="connsiteY2" fmla="*/ 1662757 h 1662757"/>
              <a:gd name="connsiteX3" fmla="*/ 0 w 3379849"/>
              <a:gd name="connsiteY3" fmla="*/ 460436 h 1662757"/>
              <a:gd name="connsiteX4" fmla="*/ 1258888 w 3379849"/>
              <a:gd name="connsiteY4" fmla="*/ 0 h 1662757"/>
              <a:gd name="connsiteX0" fmla="*/ 1258888 w 3483193"/>
              <a:gd name="connsiteY0" fmla="*/ 0 h 1662757"/>
              <a:gd name="connsiteX1" fmla="*/ 3483193 w 3483193"/>
              <a:gd name="connsiteY1" fmla="*/ 1172289 h 1662757"/>
              <a:gd name="connsiteX2" fmla="*/ 2085275 w 3483193"/>
              <a:gd name="connsiteY2" fmla="*/ 1662757 h 1662757"/>
              <a:gd name="connsiteX3" fmla="*/ 0 w 3483193"/>
              <a:gd name="connsiteY3" fmla="*/ 460436 h 1662757"/>
              <a:gd name="connsiteX4" fmla="*/ 1258888 w 3483193"/>
              <a:gd name="connsiteY4" fmla="*/ 0 h 1662757"/>
              <a:gd name="connsiteX0" fmla="*/ 1258888 w 3366841"/>
              <a:gd name="connsiteY0" fmla="*/ 0 h 1662757"/>
              <a:gd name="connsiteX1" fmla="*/ 3366841 w 3366841"/>
              <a:gd name="connsiteY1" fmla="*/ 1073747 h 1662757"/>
              <a:gd name="connsiteX2" fmla="*/ 2085275 w 3366841"/>
              <a:gd name="connsiteY2" fmla="*/ 1662757 h 1662757"/>
              <a:gd name="connsiteX3" fmla="*/ 0 w 3366841"/>
              <a:gd name="connsiteY3" fmla="*/ 460436 h 1662757"/>
              <a:gd name="connsiteX4" fmla="*/ 1258888 w 3366841"/>
              <a:gd name="connsiteY4" fmla="*/ 0 h 1662757"/>
              <a:gd name="connsiteX0" fmla="*/ 1099489 w 3366841"/>
              <a:gd name="connsiteY0" fmla="*/ 0 h 1510224"/>
              <a:gd name="connsiteX1" fmla="*/ 3366841 w 3366841"/>
              <a:gd name="connsiteY1" fmla="*/ 921214 h 1510224"/>
              <a:gd name="connsiteX2" fmla="*/ 2085275 w 3366841"/>
              <a:gd name="connsiteY2" fmla="*/ 1510224 h 1510224"/>
              <a:gd name="connsiteX3" fmla="*/ 0 w 3366841"/>
              <a:gd name="connsiteY3" fmla="*/ 307903 h 1510224"/>
              <a:gd name="connsiteX4" fmla="*/ 1099489 w 3366841"/>
              <a:gd name="connsiteY4" fmla="*/ 0 h 1510224"/>
              <a:gd name="connsiteX0" fmla="*/ 1241108 w 3366841"/>
              <a:gd name="connsiteY0" fmla="*/ 0 h 1654423"/>
              <a:gd name="connsiteX1" fmla="*/ 3366841 w 3366841"/>
              <a:gd name="connsiteY1" fmla="*/ 1065413 h 1654423"/>
              <a:gd name="connsiteX2" fmla="*/ 2085275 w 3366841"/>
              <a:gd name="connsiteY2" fmla="*/ 1654423 h 1654423"/>
              <a:gd name="connsiteX3" fmla="*/ 0 w 3366841"/>
              <a:gd name="connsiteY3" fmla="*/ 452102 h 1654423"/>
              <a:gd name="connsiteX4" fmla="*/ 1241108 w 3366841"/>
              <a:gd name="connsiteY4" fmla="*/ 0 h 1654423"/>
              <a:gd name="connsiteX0" fmla="*/ 817301 w 2943034"/>
              <a:gd name="connsiteY0" fmla="*/ 0 h 1654423"/>
              <a:gd name="connsiteX1" fmla="*/ 2943034 w 2943034"/>
              <a:gd name="connsiteY1" fmla="*/ 1065413 h 1654423"/>
              <a:gd name="connsiteX2" fmla="*/ 1661468 w 2943034"/>
              <a:gd name="connsiteY2" fmla="*/ 1654423 h 1654423"/>
              <a:gd name="connsiteX3" fmla="*/ 0 w 2943034"/>
              <a:gd name="connsiteY3" fmla="*/ 509857 h 1654423"/>
              <a:gd name="connsiteX4" fmla="*/ 817301 w 2943034"/>
              <a:gd name="connsiteY4" fmla="*/ 0 h 1654423"/>
              <a:gd name="connsiteX0" fmla="*/ 1251469 w 3377202"/>
              <a:gd name="connsiteY0" fmla="*/ 0 h 1654423"/>
              <a:gd name="connsiteX1" fmla="*/ 3377202 w 3377202"/>
              <a:gd name="connsiteY1" fmla="*/ 1065413 h 1654423"/>
              <a:gd name="connsiteX2" fmla="*/ 2095636 w 3377202"/>
              <a:gd name="connsiteY2" fmla="*/ 1654423 h 1654423"/>
              <a:gd name="connsiteX3" fmla="*/ 0 w 3377202"/>
              <a:gd name="connsiteY3" fmla="*/ 473543 h 1654423"/>
              <a:gd name="connsiteX4" fmla="*/ 1251469 w 3377202"/>
              <a:gd name="connsiteY4" fmla="*/ 0 h 165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02" h="1654423">
                <a:moveTo>
                  <a:pt x="1251469" y="0"/>
                </a:moveTo>
                <a:lnTo>
                  <a:pt x="3377202" y="1065413"/>
                </a:lnTo>
                <a:lnTo>
                  <a:pt x="2095636" y="1654423"/>
                </a:lnTo>
                <a:lnTo>
                  <a:pt x="0" y="473543"/>
                </a:lnTo>
                <a:lnTo>
                  <a:pt x="1251469" y="0"/>
                </a:lnTo>
                <a:close/>
              </a:path>
            </a:pathLst>
          </a:custGeom>
          <a:ln w="3175">
            <a:solidFill>
              <a:schemeClr val="bg1"/>
            </a:solidFill>
          </a:ln>
          <a:scene3d>
            <a:camera prst="orthographicFront">
              <a:rot lat="0" lon="0" rev="0"/>
            </a:camera>
            <a:lightRig rig="threePt" dir="t"/>
          </a:scene3d>
        </p:spPr>
        <p:txBody>
          <a:bodyPr wrap="none" tIns="0" bIns="548640" anchor="b"/>
          <a:lstStyle>
            <a:lvl1pPr algn="ctr" rtl="0">
              <a:buNone/>
              <a:defRPr sz="1333" b="1">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35398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8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9" name="Picture 8" descr="iPhone-Mockup-PSD.png"/>
          <p:cNvPicPr>
            <a:picLocks noChangeAspect="1"/>
          </p:cNvPicPr>
          <p:nvPr userDrawn="1"/>
        </p:nvPicPr>
        <p:blipFill>
          <a:blip r:embed="rId2" cstate="print"/>
          <a:stretch>
            <a:fillRect/>
          </a:stretch>
        </p:blipFill>
        <p:spPr>
          <a:xfrm>
            <a:off x="7245800" y="1038045"/>
            <a:ext cx="4946201" cy="5819955"/>
          </a:xfrm>
          <a:prstGeom prst="rect">
            <a:avLst/>
          </a:prstGeom>
        </p:spPr>
      </p:pic>
      <p:sp>
        <p:nvSpPr>
          <p:cNvPr id="8" name="Picture Placeholder 7"/>
          <p:cNvSpPr>
            <a:spLocks noGrp="1"/>
          </p:cNvSpPr>
          <p:nvPr>
            <p:ph type="pic" sz="quarter" idx="44" hasCustomPrompt="1"/>
          </p:nvPr>
        </p:nvSpPr>
        <p:spPr>
          <a:xfrm rot="20354325">
            <a:off x="8073533" y="1846781"/>
            <a:ext cx="1926336" cy="3401568"/>
          </a:xfrm>
          <a:prstGeom prst="rect">
            <a:avLst/>
          </a:prstGeom>
          <a:ln w="3175">
            <a:noFill/>
          </a:ln>
        </p:spPr>
        <p:txBody>
          <a:bodyPr wrap="none" tIns="0" bIns="640080" anchor="b"/>
          <a:lstStyle>
            <a:lvl1pPr algn="ctr" rtl="0">
              <a:buNone/>
              <a:defRPr sz="1467" b="1">
                <a:solidFill>
                  <a:schemeClr val="bg1"/>
                </a:solidFill>
              </a:defRPr>
            </a:lvl1pPr>
          </a:lstStyle>
          <a:p>
            <a:r>
              <a:rPr lang="en-US" dirty="0"/>
              <a:t>Click Icon To Add Image </a:t>
            </a:r>
          </a:p>
        </p:txBody>
      </p:sp>
    </p:spTree>
    <p:extLst>
      <p:ext uri="{BB962C8B-B14F-4D97-AF65-F5344CB8AC3E}">
        <p14:creationId xmlns:p14="http://schemas.microsoft.com/office/powerpoint/2010/main" val="187800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Right)">
                                      <p:cBhvr>
                                        <p:cTn id="7" dur="500"/>
                                        <p:tgtEl>
                                          <p:spTgt spid="9"/>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9_mock_up">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0" y="4555067"/>
            <a:ext cx="12192000" cy="2302933"/>
          </a:xfrm>
          <a:prstGeom prst="rect">
            <a:avLst/>
          </a:prstGeom>
          <a:solidFill>
            <a:schemeClr val="tx1">
              <a:lumMod val="75000"/>
              <a:lumOff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9" name="Picture 8" descr="iPhone5s_Flat_Vitaly_Medvedev.png"/>
          <p:cNvPicPr>
            <a:picLocks noChangeAspect="1"/>
          </p:cNvPicPr>
          <p:nvPr userDrawn="1"/>
        </p:nvPicPr>
        <p:blipFill>
          <a:blip r:embed="rId2" cstate="print"/>
          <a:stretch>
            <a:fillRect/>
          </a:stretch>
        </p:blipFill>
        <p:spPr>
          <a:xfrm>
            <a:off x="4673600" y="1614872"/>
            <a:ext cx="2844800" cy="4890235"/>
          </a:xfrm>
          <a:prstGeom prst="rect">
            <a:avLst/>
          </a:prstGeom>
        </p:spPr>
      </p:pic>
      <p:sp>
        <p:nvSpPr>
          <p:cNvPr id="8" name="Picture Placeholder 7"/>
          <p:cNvSpPr>
            <a:spLocks noGrp="1"/>
          </p:cNvSpPr>
          <p:nvPr>
            <p:ph type="pic" sz="quarter" idx="44" hasCustomPrompt="1"/>
          </p:nvPr>
        </p:nvSpPr>
        <p:spPr>
          <a:xfrm>
            <a:off x="5127625" y="2285998"/>
            <a:ext cx="1936753" cy="3397253"/>
          </a:xfrm>
          <a:prstGeom prst="rect">
            <a:avLst/>
          </a:prstGeom>
          <a:solidFill>
            <a:schemeClr val="bg1">
              <a:lumMod val="75000"/>
            </a:schemeClr>
          </a:solidFill>
          <a:ln w="3175">
            <a:noFill/>
          </a:ln>
        </p:spPr>
        <p:txBody>
          <a:bodyPr wrap="none" tIns="0" bIns="82296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40891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Horizontal)">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0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10" name="Picture 9" descr="iphone-mockup-white.png"/>
          <p:cNvPicPr>
            <a:picLocks noChangeAspect="1"/>
          </p:cNvPicPr>
          <p:nvPr userDrawn="1"/>
        </p:nvPicPr>
        <p:blipFill>
          <a:blip r:embed="rId2"/>
          <a:stretch>
            <a:fillRect/>
          </a:stretch>
        </p:blipFill>
        <p:spPr>
          <a:xfrm flipH="1">
            <a:off x="0" y="1295401"/>
            <a:ext cx="5472181" cy="5932785"/>
          </a:xfrm>
          <a:prstGeom prst="rect">
            <a:avLst/>
          </a:prstGeom>
        </p:spPr>
      </p:pic>
      <p:sp>
        <p:nvSpPr>
          <p:cNvPr id="8" name="Picture Placeholder 7"/>
          <p:cNvSpPr>
            <a:spLocks noGrp="1"/>
          </p:cNvSpPr>
          <p:nvPr>
            <p:ph type="pic" sz="quarter" idx="44" hasCustomPrompt="1"/>
          </p:nvPr>
        </p:nvSpPr>
        <p:spPr>
          <a:xfrm rot="1754418">
            <a:off x="3308430" y="1517748"/>
            <a:ext cx="1202461" cy="3014784"/>
          </a:xfrm>
          <a:custGeom>
            <a:avLst/>
            <a:gdLst>
              <a:gd name="connsiteX0" fmla="*/ 0 w 1452565"/>
              <a:gd name="connsiteY0" fmla="*/ 0 h 2547940"/>
              <a:gd name="connsiteX1" fmla="*/ 1452565 w 1452565"/>
              <a:gd name="connsiteY1" fmla="*/ 0 h 2547940"/>
              <a:gd name="connsiteX2" fmla="*/ 1452565 w 1452565"/>
              <a:gd name="connsiteY2" fmla="*/ 2547940 h 2547940"/>
              <a:gd name="connsiteX3" fmla="*/ 0 w 1452565"/>
              <a:gd name="connsiteY3" fmla="*/ 2547940 h 2547940"/>
              <a:gd name="connsiteX4" fmla="*/ 0 w 1452565"/>
              <a:gd name="connsiteY4" fmla="*/ 0 h 2547940"/>
              <a:gd name="connsiteX0" fmla="*/ 0 w 1452565"/>
              <a:gd name="connsiteY0" fmla="*/ 0 h 2547940"/>
              <a:gd name="connsiteX1" fmla="*/ 1452565 w 1452565"/>
              <a:gd name="connsiteY1" fmla="*/ 0 h 2547940"/>
              <a:gd name="connsiteX2" fmla="*/ 1452565 w 1452565"/>
              <a:gd name="connsiteY2" fmla="*/ 2547940 h 2547940"/>
              <a:gd name="connsiteX3" fmla="*/ 68614 w 1452565"/>
              <a:gd name="connsiteY3" fmla="*/ 1643533 h 2547940"/>
              <a:gd name="connsiteX4" fmla="*/ 0 w 1452565"/>
              <a:gd name="connsiteY4" fmla="*/ 0 h 2547940"/>
              <a:gd name="connsiteX0" fmla="*/ 3471 w 1456036"/>
              <a:gd name="connsiteY0" fmla="*/ 0 h 2547940"/>
              <a:gd name="connsiteX1" fmla="*/ 1456036 w 1456036"/>
              <a:gd name="connsiteY1" fmla="*/ 0 h 2547940"/>
              <a:gd name="connsiteX2" fmla="*/ 1456036 w 1456036"/>
              <a:gd name="connsiteY2" fmla="*/ 2547940 h 2547940"/>
              <a:gd name="connsiteX3" fmla="*/ 0 w 1456036"/>
              <a:gd name="connsiteY3" fmla="*/ 2047750 h 2547940"/>
              <a:gd name="connsiteX4" fmla="*/ 3471 w 1456036"/>
              <a:gd name="connsiteY4" fmla="*/ 0 h 2547940"/>
              <a:gd name="connsiteX0" fmla="*/ 3471 w 1456036"/>
              <a:gd name="connsiteY0" fmla="*/ 0 h 2047750"/>
              <a:gd name="connsiteX1" fmla="*/ 1456036 w 1456036"/>
              <a:gd name="connsiteY1" fmla="*/ 0 h 2047750"/>
              <a:gd name="connsiteX2" fmla="*/ 937317 w 1456036"/>
              <a:gd name="connsiteY2" fmla="*/ 1972324 h 2047750"/>
              <a:gd name="connsiteX3" fmla="*/ 0 w 1456036"/>
              <a:gd name="connsiteY3" fmla="*/ 2047750 h 2047750"/>
              <a:gd name="connsiteX4" fmla="*/ 3471 w 1456036"/>
              <a:gd name="connsiteY4" fmla="*/ 0 h 2047750"/>
              <a:gd name="connsiteX0" fmla="*/ 3471 w 1456036"/>
              <a:gd name="connsiteY0" fmla="*/ 0 h 2047750"/>
              <a:gd name="connsiteX1" fmla="*/ 1456036 w 1456036"/>
              <a:gd name="connsiteY1" fmla="*/ 0 h 2047750"/>
              <a:gd name="connsiteX2" fmla="*/ 822550 w 1456036"/>
              <a:gd name="connsiteY2" fmla="*/ 1767312 h 2047750"/>
              <a:gd name="connsiteX3" fmla="*/ 0 w 1456036"/>
              <a:gd name="connsiteY3" fmla="*/ 2047750 h 2047750"/>
              <a:gd name="connsiteX4" fmla="*/ 3471 w 1456036"/>
              <a:gd name="connsiteY4" fmla="*/ 0 h 2047750"/>
              <a:gd name="connsiteX0" fmla="*/ 3471 w 1456036"/>
              <a:gd name="connsiteY0" fmla="*/ 0 h 2047750"/>
              <a:gd name="connsiteX1" fmla="*/ 1456036 w 1456036"/>
              <a:gd name="connsiteY1" fmla="*/ 0 h 2047750"/>
              <a:gd name="connsiteX2" fmla="*/ 881484 w 1456036"/>
              <a:gd name="connsiteY2" fmla="*/ 1872588 h 2047750"/>
              <a:gd name="connsiteX3" fmla="*/ 0 w 1456036"/>
              <a:gd name="connsiteY3" fmla="*/ 2047750 h 2047750"/>
              <a:gd name="connsiteX4" fmla="*/ 3471 w 1456036"/>
              <a:gd name="connsiteY4" fmla="*/ 0 h 2047750"/>
              <a:gd name="connsiteX0" fmla="*/ 3471 w 881484"/>
              <a:gd name="connsiteY0" fmla="*/ 202204 h 2249954"/>
              <a:gd name="connsiteX1" fmla="*/ 855264 w 881484"/>
              <a:gd name="connsiteY1" fmla="*/ 0 h 2249954"/>
              <a:gd name="connsiteX2" fmla="*/ 881484 w 881484"/>
              <a:gd name="connsiteY2" fmla="*/ 2074792 h 2249954"/>
              <a:gd name="connsiteX3" fmla="*/ 0 w 881484"/>
              <a:gd name="connsiteY3" fmla="*/ 2249954 h 2249954"/>
              <a:gd name="connsiteX4" fmla="*/ 3471 w 881484"/>
              <a:gd name="connsiteY4" fmla="*/ 202204 h 2249954"/>
              <a:gd name="connsiteX0" fmla="*/ 131335 w 881484"/>
              <a:gd name="connsiteY0" fmla="*/ 261617 h 2249954"/>
              <a:gd name="connsiteX1" fmla="*/ 855264 w 881484"/>
              <a:gd name="connsiteY1" fmla="*/ 0 h 2249954"/>
              <a:gd name="connsiteX2" fmla="*/ 881484 w 881484"/>
              <a:gd name="connsiteY2" fmla="*/ 2074792 h 2249954"/>
              <a:gd name="connsiteX3" fmla="*/ 0 w 881484"/>
              <a:gd name="connsiteY3" fmla="*/ 2249954 h 2249954"/>
              <a:gd name="connsiteX4" fmla="*/ 131335 w 881484"/>
              <a:gd name="connsiteY4" fmla="*/ 261617 h 2249954"/>
              <a:gd name="connsiteX0" fmla="*/ 0 w 884667"/>
              <a:gd name="connsiteY0" fmla="*/ 242316 h 2249954"/>
              <a:gd name="connsiteX1" fmla="*/ 858447 w 884667"/>
              <a:gd name="connsiteY1" fmla="*/ 0 h 2249954"/>
              <a:gd name="connsiteX2" fmla="*/ 884667 w 884667"/>
              <a:gd name="connsiteY2" fmla="*/ 2074792 h 2249954"/>
              <a:gd name="connsiteX3" fmla="*/ 3183 w 884667"/>
              <a:gd name="connsiteY3" fmla="*/ 2249954 h 2249954"/>
              <a:gd name="connsiteX4" fmla="*/ 0 w 884667"/>
              <a:gd name="connsiteY4" fmla="*/ 242316 h 2249954"/>
              <a:gd name="connsiteX0" fmla="*/ 0 w 899958"/>
              <a:gd name="connsiteY0" fmla="*/ 242316 h 2249954"/>
              <a:gd name="connsiteX1" fmla="*/ 858447 w 899958"/>
              <a:gd name="connsiteY1" fmla="*/ 0 h 2249954"/>
              <a:gd name="connsiteX2" fmla="*/ 899958 w 899958"/>
              <a:gd name="connsiteY2" fmla="*/ 2082607 h 2249954"/>
              <a:gd name="connsiteX3" fmla="*/ 3183 w 899958"/>
              <a:gd name="connsiteY3" fmla="*/ 2249954 h 2249954"/>
              <a:gd name="connsiteX4" fmla="*/ 0 w 899958"/>
              <a:gd name="connsiteY4" fmla="*/ 242316 h 2249954"/>
              <a:gd name="connsiteX0" fmla="*/ 0 w 899958"/>
              <a:gd name="connsiteY0" fmla="*/ 194039 h 2201677"/>
              <a:gd name="connsiteX1" fmla="*/ 806332 w 899958"/>
              <a:gd name="connsiteY1" fmla="*/ 0 h 2201677"/>
              <a:gd name="connsiteX2" fmla="*/ 899958 w 899958"/>
              <a:gd name="connsiteY2" fmla="*/ 2034330 h 2201677"/>
              <a:gd name="connsiteX3" fmla="*/ 3183 w 899958"/>
              <a:gd name="connsiteY3" fmla="*/ 2201677 h 2201677"/>
              <a:gd name="connsiteX4" fmla="*/ 0 w 899958"/>
              <a:gd name="connsiteY4" fmla="*/ 194039 h 2201677"/>
              <a:gd name="connsiteX0" fmla="*/ 0 w 899958"/>
              <a:gd name="connsiteY0" fmla="*/ 247883 h 2255521"/>
              <a:gd name="connsiteX1" fmla="*/ 863517 w 899958"/>
              <a:gd name="connsiteY1" fmla="*/ 0 h 2255521"/>
              <a:gd name="connsiteX2" fmla="*/ 899958 w 899958"/>
              <a:gd name="connsiteY2" fmla="*/ 2088174 h 2255521"/>
              <a:gd name="connsiteX3" fmla="*/ 3183 w 899958"/>
              <a:gd name="connsiteY3" fmla="*/ 2255521 h 2255521"/>
              <a:gd name="connsiteX4" fmla="*/ 0 w 899958"/>
              <a:gd name="connsiteY4" fmla="*/ 247883 h 2255521"/>
              <a:gd name="connsiteX0" fmla="*/ 1888 w 901846"/>
              <a:gd name="connsiteY0" fmla="*/ 247883 h 2261088"/>
              <a:gd name="connsiteX1" fmla="*/ 865405 w 901846"/>
              <a:gd name="connsiteY1" fmla="*/ 0 h 2261088"/>
              <a:gd name="connsiteX2" fmla="*/ 901846 w 901846"/>
              <a:gd name="connsiteY2" fmla="*/ 2088174 h 2261088"/>
              <a:gd name="connsiteX3" fmla="*/ 0 w 901846"/>
              <a:gd name="connsiteY3" fmla="*/ 2261088 h 2261088"/>
              <a:gd name="connsiteX4" fmla="*/ 1888 w 901846"/>
              <a:gd name="connsiteY4" fmla="*/ 247883 h 22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846" h="2261088">
                <a:moveTo>
                  <a:pt x="1888" y="247883"/>
                </a:moveTo>
                <a:lnTo>
                  <a:pt x="865405" y="0"/>
                </a:lnTo>
                <a:lnTo>
                  <a:pt x="901846" y="2088174"/>
                </a:lnTo>
                <a:lnTo>
                  <a:pt x="0" y="2261088"/>
                </a:lnTo>
                <a:cubicBezTo>
                  <a:pt x="629" y="1590020"/>
                  <a:pt x="1259" y="918951"/>
                  <a:pt x="1888" y="247883"/>
                </a:cubicBezTo>
                <a:close/>
              </a:path>
            </a:pathLst>
          </a:custGeom>
          <a:solidFill>
            <a:schemeClr val="bg1">
              <a:lumMod val="75000"/>
            </a:schemeClr>
          </a:solidFill>
          <a:ln w="3175">
            <a:noFill/>
          </a:ln>
        </p:spPr>
        <p:txBody>
          <a:bodyPr wrap="none" tIns="0" bIns="822960" anchor="b"/>
          <a:lstStyle>
            <a:lvl1pPr algn="ctr" rtl="0">
              <a:buNone/>
              <a:defRPr sz="8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71566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1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9" name="Picture 8" descr="iPhone-5-Black-White-MockUp.png"/>
          <p:cNvPicPr>
            <a:picLocks noChangeAspect="1"/>
          </p:cNvPicPr>
          <p:nvPr userDrawn="1"/>
        </p:nvPicPr>
        <p:blipFill>
          <a:blip r:embed="rId2" cstate="print"/>
          <a:stretch>
            <a:fillRect/>
          </a:stretch>
        </p:blipFill>
        <p:spPr>
          <a:xfrm>
            <a:off x="4938396" y="1584817"/>
            <a:ext cx="2315208" cy="4854083"/>
          </a:xfrm>
          <a:prstGeom prst="rect">
            <a:avLst/>
          </a:prstGeom>
        </p:spPr>
      </p:pic>
      <p:sp>
        <p:nvSpPr>
          <p:cNvPr id="8" name="Picture Placeholder 7"/>
          <p:cNvSpPr>
            <a:spLocks noGrp="1"/>
          </p:cNvSpPr>
          <p:nvPr>
            <p:ph type="pic" sz="quarter" idx="44" hasCustomPrompt="1"/>
          </p:nvPr>
        </p:nvSpPr>
        <p:spPr>
          <a:xfrm>
            <a:off x="5113867" y="2302933"/>
            <a:ext cx="1964267" cy="3462867"/>
          </a:xfrm>
          <a:prstGeom prst="rect">
            <a:avLst/>
          </a:prstGeom>
          <a:solidFill>
            <a:schemeClr val="bg1">
              <a:lumMod val="75000"/>
            </a:schemeClr>
          </a:solidFill>
          <a:ln w="3175">
            <a:noFill/>
          </a:ln>
        </p:spPr>
        <p:txBody>
          <a:bodyPr wrap="none" tIns="0" bIns="822960" anchor="b"/>
          <a:lstStyle>
            <a:lvl1pPr algn="ctr" rtl="0">
              <a:buNone/>
              <a:defRPr sz="14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535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2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11" name="Picture 10" descr="iPhone-5-Black-White-MockUp.png"/>
          <p:cNvPicPr>
            <a:picLocks noChangeAspect="1"/>
          </p:cNvPicPr>
          <p:nvPr userDrawn="1"/>
        </p:nvPicPr>
        <p:blipFill>
          <a:blip r:embed="rId2" cstate="print"/>
          <a:stretch>
            <a:fillRect/>
          </a:stretch>
        </p:blipFill>
        <p:spPr>
          <a:xfrm>
            <a:off x="3498875" y="2108221"/>
            <a:ext cx="1841451" cy="3860800"/>
          </a:xfrm>
          <a:prstGeom prst="rect">
            <a:avLst/>
          </a:prstGeom>
        </p:spPr>
      </p:pic>
      <p:sp>
        <p:nvSpPr>
          <p:cNvPr id="12" name="Oval 11"/>
          <p:cNvSpPr/>
          <p:nvPr userDrawn="1"/>
        </p:nvSpPr>
        <p:spPr bwMode="auto">
          <a:xfrm>
            <a:off x="5638800" y="3581421"/>
            <a:ext cx="914400" cy="914400"/>
          </a:xfrm>
          <a:prstGeom prst="ellipse">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95959">
                    <a:lumMod val="85000"/>
                    <a:lumOff val="15000"/>
                  </a:srgbClr>
                </a:solidFill>
                <a:effectLst/>
                <a:uLnTx/>
                <a:uFillTx/>
                <a:latin typeface="Calibri"/>
                <a:ea typeface="+mn-ea"/>
                <a:cs typeface="+mn-cs"/>
              </a:rPr>
              <a:t>VS</a:t>
            </a:r>
          </a:p>
        </p:txBody>
      </p:sp>
      <p:sp>
        <p:nvSpPr>
          <p:cNvPr id="8" name="Picture Placeholder 7"/>
          <p:cNvSpPr>
            <a:spLocks noGrp="1"/>
          </p:cNvSpPr>
          <p:nvPr>
            <p:ph type="pic" sz="quarter" idx="44" hasCustomPrompt="1"/>
          </p:nvPr>
        </p:nvSpPr>
        <p:spPr>
          <a:xfrm>
            <a:off x="3603768" y="2650067"/>
            <a:ext cx="1631664" cy="2815163"/>
          </a:xfrm>
          <a:prstGeom prst="rect">
            <a:avLst/>
          </a:prstGeom>
          <a:solidFill>
            <a:schemeClr val="bg1">
              <a:lumMod val="85000"/>
            </a:schemeClr>
          </a:solidFill>
          <a:ln w="3175">
            <a:noFill/>
          </a:ln>
        </p:spPr>
        <p:txBody>
          <a:bodyPr wrap="none" tIns="0" bIns="731520" anchor="b"/>
          <a:lstStyle>
            <a:lvl1pPr algn="ctr" rtl="0">
              <a:buNone/>
              <a:defRPr sz="1200" b="1">
                <a:solidFill>
                  <a:schemeClr val="tx1">
                    <a:lumMod val="50000"/>
                    <a:lumOff val="50000"/>
                  </a:schemeClr>
                </a:solidFill>
              </a:defRPr>
            </a:lvl1pPr>
          </a:lstStyle>
          <a:p>
            <a:r>
              <a:rPr lang="en-US" dirty="0"/>
              <a:t>Click Icon To Add Image </a:t>
            </a:r>
          </a:p>
        </p:txBody>
      </p:sp>
      <p:pic>
        <p:nvPicPr>
          <p:cNvPr id="10" name="Picture 9" descr="iPhone-5-Black-White-Moc.png"/>
          <p:cNvPicPr>
            <a:picLocks noChangeAspect="1"/>
          </p:cNvPicPr>
          <p:nvPr userDrawn="1"/>
        </p:nvPicPr>
        <p:blipFill>
          <a:blip r:embed="rId3" cstate="print"/>
          <a:stretch>
            <a:fillRect/>
          </a:stretch>
        </p:blipFill>
        <p:spPr>
          <a:xfrm>
            <a:off x="6845611" y="2108221"/>
            <a:ext cx="1847515" cy="3860800"/>
          </a:xfrm>
          <a:prstGeom prst="rect">
            <a:avLst/>
          </a:prstGeom>
        </p:spPr>
      </p:pic>
      <p:sp>
        <p:nvSpPr>
          <p:cNvPr id="13" name="Picture Placeholder 7"/>
          <p:cNvSpPr>
            <a:spLocks noGrp="1"/>
          </p:cNvSpPr>
          <p:nvPr>
            <p:ph type="pic" sz="quarter" idx="45" hasCustomPrompt="1"/>
          </p:nvPr>
        </p:nvSpPr>
        <p:spPr>
          <a:xfrm>
            <a:off x="6968353" y="2650067"/>
            <a:ext cx="1631664" cy="2815163"/>
          </a:xfrm>
          <a:prstGeom prst="rect">
            <a:avLst/>
          </a:prstGeom>
          <a:solidFill>
            <a:schemeClr val="bg1">
              <a:lumMod val="85000"/>
            </a:schemeClr>
          </a:solidFill>
          <a:ln w="3175">
            <a:noFill/>
          </a:ln>
        </p:spPr>
        <p:txBody>
          <a:bodyPr wrap="none" tIns="0" bIns="731520" anchor="b"/>
          <a:lstStyle>
            <a:lvl1pPr algn="ctr" rtl="0">
              <a:buNone/>
              <a:defRPr sz="12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29653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6" presetClass="entr" presetSubtype="4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out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3" grpId="0" animBg="1"/>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3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16" name="Picture 15" descr="iPhone-5-three-quarter-perspective-Mockup.png"/>
          <p:cNvPicPr>
            <a:picLocks noChangeAspect="1"/>
          </p:cNvPicPr>
          <p:nvPr userDrawn="1"/>
        </p:nvPicPr>
        <p:blipFill>
          <a:blip r:embed="rId2" cstate="print"/>
          <a:stretch>
            <a:fillRect/>
          </a:stretch>
        </p:blipFill>
        <p:spPr>
          <a:xfrm>
            <a:off x="1202267" y="770467"/>
            <a:ext cx="3002188" cy="6011333"/>
          </a:xfrm>
          <a:prstGeom prst="rect">
            <a:avLst/>
          </a:prstGeom>
        </p:spPr>
      </p:pic>
      <p:sp>
        <p:nvSpPr>
          <p:cNvPr id="13" name="Picture Placeholder 7"/>
          <p:cNvSpPr>
            <a:spLocks noGrp="1"/>
          </p:cNvSpPr>
          <p:nvPr>
            <p:ph type="pic" sz="quarter" idx="45" hasCustomPrompt="1"/>
          </p:nvPr>
        </p:nvSpPr>
        <p:spPr>
          <a:xfrm>
            <a:off x="2011680" y="1783080"/>
            <a:ext cx="1645920" cy="4013200"/>
          </a:xfrm>
          <a:custGeom>
            <a:avLst/>
            <a:gdLst>
              <a:gd name="connsiteX0" fmla="*/ 0 w 1223748"/>
              <a:gd name="connsiteY0" fmla="*/ 0 h 2960370"/>
              <a:gd name="connsiteX1" fmla="*/ 1223748 w 1223748"/>
              <a:gd name="connsiteY1" fmla="*/ 0 h 2960370"/>
              <a:gd name="connsiteX2" fmla="*/ 1223748 w 1223748"/>
              <a:gd name="connsiteY2" fmla="*/ 2960370 h 2960370"/>
              <a:gd name="connsiteX3" fmla="*/ 0 w 1223748"/>
              <a:gd name="connsiteY3" fmla="*/ 2960370 h 2960370"/>
              <a:gd name="connsiteX4" fmla="*/ 0 w 1223748"/>
              <a:gd name="connsiteY4" fmla="*/ 0 h 2960370"/>
              <a:gd name="connsiteX0" fmla="*/ 0 w 1223748"/>
              <a:gd name="connsiteY0" fmla="*/ 0 h 2960370"/>
              <a:gd name="connsiteX1" fmla="*/ 1102884 w 1223748"/>
              <a:gd name="connsiteY1" fmla="*/ 400050 h 2960370"/>
              <a:gd name="connsiteX2" fmla="*/ 1223748 w 1223748"/>
              <a:gd name="connsiteY2" fmla="*/ 2960370 h 2960370"/>
              <a:gd name="connsiteX3" fmla="*/ 0 w 1223748"/>
              <a:gd name="connsiteY3" fmla="*/ 2960370 h 2960370"/>
              <a:gd name="connsiteX4" fmla="*/ 0 w 1223748"/>
              <a:gd name="connsiteY4" fmla="*/ 0 h 2960370"/>
              <a:gd name="connsiteX0" fmla="*/ 0 w 1223748"/>
              <a:gd name="connsiteY0" fmla="*/ 0 h 2960370"/>
              <a:gd name="connsiteX1" fmla="*/ 1223748 w 1223748"/>
              <a:gd name="connsiteY1" fmla="*/ 224790 h 2960370"/>
              <a:gd name="connsiteX2" fmla="*/ 1223748 w 1223748"/>
              <a:gd name="connsiteY2" fmla="*/ 2960370 h 2960370"/>
              <a:gd name="connsiteX3" fmla="*/ 0 w 1223748"/>
              <a:gd name="connsiteY3" fmla="*/ 2960370 h 2960370"/>
              <a:gd name="connsiteX4" fmla="*/ 0 w 1223748"/>
              <a:gd name="connsiteY4" fmla="*/ 0 h 2960370"/>
              <a:gd name="connsiteX0" fmla="*/ 0 w 1223748"/>
              <a:gd name="connsiteY0" fmla="*/ 0 h 2960370"/>
              <a:gd name="connsiteX1" fmla="*/ 1223748 w 1223748"/>
              <a:gd name="connsiteY1" fmla="*/ 224790 h 2960370"/>
              <a:gd name="connsiteX2" fmla="*/ 1208640 w 1223748"/>
              <a:gd name="connsiteY2" fmla="*/ 2644140 h 2960370"/>
              <a:gd name="connsiteX3" fmla="*/ 0 w 1223748"/>
              <a:gd name="connsiteY3" fmla="*/ 2960370 h 2960370"/>
              <a:gd name="connsiteX4" fmla="*/ 0 w 1223748"/>
              <a:gd name="connsiteY4" fmla="*/ 0 h 2960370"/>
              <a:gd name="connsiteX0" fmla="*/ 0 w 1223748"/>
              <a:gd name="connsiteY0" fmla="*/ 0 h 3009900"/>
              <a:gd name="connsiteX1" fmla="*/ 1223748 w 1223748"/>
              <a:gd name="connsiteY1" fmla="*/ 224790 h 3009900"/>
              <a:gd name="connsiteX2" fmla="*/ 1223748 w 1223748"/>
              <a:gd name="connsiteY2" fmla="*/ 3009900 h 3009900"/>
              <a:gd name="connsiteX3" fmla="*/ 0 w 1223748"/>
              <a:gd name="connsiteY3" fmla="*/ 2960370 h 3009900"/>
              <a:gd name="connsiteX4" fmla="*/ 0 w 1223748"/>
              <a:gd name="connsiteY4" fmla="*/ 0 h 300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748" h="3009900">
                <a:moveTo>
                  <a:pt x="0" y="0"/>
                </a:moveTo>
                <a:lnTo>
                  <a:pt x="1223748" y="224790"/>
                </a:lnTo>
                <a:lnTo>
                  <a:pt x="1223748" y="3009900"/>
                </a:lnTo>
                <a:lnTo>
                  <a:pt x="0" y="2960370"/>
                </a:lnTo>
                <a:lnTo>
                  <a:pt x="0" y="0"/>
                </a:lnTo>
                <a:close/>
              </a:path>
            </a:pathLst>
          </a:custGeom>
          <a:solidFill>
            <a:schemeClr val="bg1">
              <a:lumMod val="85000"/>
            </a:schemeClr>
          </a:solidFill>
          <a:ln w="3175">
            <a:noFill/>
          </a:ln>
        </p:spPr>
        <p:txBody>
          <a:bodyPr wrap="none" tIns="0" bIns="731520" anchor="b"/>
          <a:lstStyle>
            <a:lvl1pPr algn="ctr" rtl="0">
              <a:buNone/>
              <a:defRPr sz="12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33244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4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10" name="Picture 9" descr="Macbook Air - Fully Scalable PSD for Free Download - cssauthor.com.png"/>
          <p:cNvPicPr>
            <a:picLocks noChangeAspect="1"/>
          </p:cNvPicPr>
          <p:nvPr userDrawn="1"/>
        </p:nvPicPr>
        <p:blipFill>
          <a:blip r:embed="rId2"/>
          <a:stretch>
            <a:fillRect/>
          </a:stretch>
        </p:blipFill>
        <p:spPr>
          <a:xfrm>
            <a:off x="3260875" y="1749521"/>
            <a:ext cx="5670251" cy="3040968"/>
          </a:xfrm>
          <a:prstGeom prst="rect">
            <a:avLst/>
          </a:prstGeom>
        </p:spPr>
      </p:pic>
      <p:sp>
        <p:nvSpPr>
          <p:cNvPr id="8" name="Picture Placeholder 7"/>
          <p:cNvSpPr>
            <a:spLocks noGrp="1"/>
          </p:cNvSpPr>
          <p:nvPr>
            <p:ph type="pic" sz="quarter" idx="44" hasCustomPrompt="1"/>
          </p:nvPr>
        </p:nvSpPr>
        <p:spPr>
          <a:xfrm>
            <a:off x="4249739" y="1957919"/>
            <a:ext cx="3692524" cy="2317748"/>
          </a:xfrm>
          <a:prstGeom prst="rect">
            <a:avLst/>
          </a:prstGeom>
          <a:solidFill>
            <a:schemeClr val="bg1">
              <a:lumMod val="75000"/>
            </a:schemeClr>
          </a:solidFill>
          <a:ln w="3175">
            <a:noFill/>
          </a:ln>
        </p:spPr>
        <p:txBody>
          <a:bodyPr wrap="none" tIns="0" bIns="45720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19666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5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grpSp>
        <p:nvGrpSpPr>
          <p:cNvPr id="101" name="Group 100"/>
          <p:cNvGrpSpPr/>
          <p:nvPr userDrawn="1"/>
        </p:nvGrpSpPr>
        <p:grpSpPr>
          <a:xfrm>
            <a:off x="372533" y="1749521"/>
            <a:ext cx="5670251" cy="3040968"/>
            <a:chOff x="228600" y="1312141"/>
            <a:chExt cx="4252688" cy="2280726"/>
          </a:xfrm>
        </p:grpSpPr>
        <p:pic>
          <p:nvPicPr>
            <p:cNvPr id="10" name="Picture 9" descr="Macbook Air - Fully Scalable PSD for Free Download - cssauthor.com.png"/>
            <p:cNvPicPr>
              <a:picLocks noChangeAspect="1"/>
            </p:cNvPicPr>
            <p:nvPr userDrawn="1"/>
          </p:nvPicPr>
          <p:blipFill>
            <a:blip r:embed="rId2"/>
            <a:stretch>
              <a:fillRect/>
            </a:stretch>
          </p:blipFill>
          <p:spPr>
            <a:xfrm>
              <a:off x="228600" y="1312141"/>
              <a:ext cx="4252688" cy="2280726"/>
            </a:xfrm>
            <a:prstGeom prst="rect">
              <a:avLst/>
            </a:prstGeom>
          </p:spPr>
        </p:pic>
        <p:sp>
          <p:nvSpPr>
            <p:cNvPr id="99" name="Rectangle 98"/>
            <p:cNvSpPr/>
            <p:nvPr userDrawn="1"/>
          </p:nvSpPr>
          <p:spPr bwMode="auto">
            <a:xfrm>
              <a:off x="935719" y="1466850"/>
              <a:ext cx="2838450" cy="173736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grpSp>
      <p:sp>
        <p:nvSpPr>
          <p:cNvPr id="102" name="Picture Placeholder 7"/>
          <p:cNvSpPr>
            <a:spLocks noGrp="1"/>
          </p:cNvSpPr>
          <p:nvPr>
            <p:ph type="pic" sz="quarter" idx="44" hasCustomPrompt="1"/>
          </p:nvPr>
        </p:nvSpPr>
        <p:spPr>
          <a:xfrm>
            <a:off x="1317899" y="1957919"/>
            <a:ext cx="3779520" cy="2317748"/>
          </a:xfrm>
          <a:prstGeom prst="rect">
            <a:avLst/>
          </a:prstGeom>
          <a:solidFill>
            <a:schemeClr val="bg1">
              <a:lumMod val="75000"/>
            </a:schemeClr>
          </a:solidFill>
          <a:ln w="3175">
            <a:noFill/>
          </a:ln>
        </p:spPr>
        <p:txBody>
          <a:bodyPr wrap="none" tIns="0" bIns="45720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7667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barn(outVertical)">
                                      <p:cBhvr>
                                        <p:cTn id="1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6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12" name="Picture 11" descr="iPad-Air-Black-Perspective-by-GWENO.png"/>
          <p:cNvPicPr>
            <a:picLocks noChangeAspect="1"/>
          </p:cNvPicPr>
          <p:nvPr userDrawn="1"/>
        </p:nvPicPr>
        <p:blipFill>
          <a:blip r:embed="rId2" cstate="print"/>
          <a:stretch>
            <a:fillRect/>
          </a:stretch>
        </p:blipFill>
        <p:spPr>
          <a:xfrm>
            <a:off x="129412" y="2242144"/>
            <a:ext cx="5620531" cy="4057056"/>
          </a:xfrm>
          <a:prstGeom prst="rect">
            <a:avLst/>
          </a:prstGeom>
        </p:spPr>
      </p:pic>
      <p:sp>
        <p:nvSpPr>
          <p:cNvPr id="13" name="Picture Placeholder 7"/>
          <p:cNvSpPr>
            <a:spLocks noGrp="1"/>
          </p:cNvSpPr>
          <p:nvPr>
            <p:ph type="pic" sz="quarter" idx="44" hasCustomPrompt="1"/>
          </p:nvPr>
        </p:nvSpPr>
        <p:spPr>
          <a:xfrm rot="20894674">
            <a:off x="1158579" y="2712333"/>
            <a:ext cx="3964197" cy="2705396"/>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a:solidFill>
            <a:schemeClr val="bg1">
              <a:lumMod val="75000"/>
            </a:schemeClr>
          </a:solidFill>
          <a:ln w="3175">
            <a:noFill/>
          </a:ln>
        </p:spPr>
        <p:txBody>
          <a:bodyPr wrap="none" tIns="0" bIns="45720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81938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Encabezado de secció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 name="Texto del título"/>
          <p:cNvSpPr txBox="1">
            <a:spLocks noGrp="1"/>
          </p:cNvSpPr>
          <p:nvPr>
            <p:ph type="title"/>
          </p:nvPr>
        </p:nvSpPr>
        <p:spPr>
          <a:xfrm>
            <a:off x="2038900" y="3871443"/>
            <a:ext cx="8907075" cy="1170692"/>
          </a:xfrm>
          <a:prstGeom prst="rect">
            <a:avLst/>
          </a:prstGeom>
        </p:spPr>
        <p:txBody>
          <a:bodyPr anchor="t">
            <a:normAutofit/>
          </a:bodyPr>
          <a:lstStyle>
            <a:lvl1pPr algn="l">
              <a:defRPr sz="2880" b="1" cap="all"/>
            </a:lvl1pPr>
          </a:lstStyle>
          <a:p>
            <a:r>
              <a:t>Texto del título</a:t>
            </a:r>
          </a:p>
        </p:txBody>
      </p:sp>
      <p:sp>
        <p:nvSpPr>
          <p:cNvPr id="28" name="Nivel de texto 1…"/>
          <p:cNvSpPr txBox="1">
            <a:spLocks noGrp="1"/>
          </p:cNvSpPr>
          <p:nvPr>
            <p:ph type="body" sz="quarter" idx="1"/>
          </p:nvPr>
        </p:nvSpPr>
        <p:spPr>
          <a:xfrm>
            <a:off x="1558808" y="2158826"/>
            <a:ext cx="10363203" cy="1500188"/>
          </a:xfrm>
          <a:prstGeom prst="rect">
            <a:avLst/>
          </a:prstGeom>
        </p:spPr>
        <p:txBody>
          <a:bodyPr anchor="b">
            <a:normAutofit/>
          </a:bodyPr>
          <a:lstStyle>
            <a:lvl1pPr marL="0" indent="0">
              <a:spcBef>
                <a:spcPts val="600"/>
              </a:spcBef>
              <a:buSzTx/>
              <a:buFontTx/>
              <a:buNone/>
              <a:defRPr sz="2880">
                <a:solidFill>
                  <a:srgbClr val="8890AB"/>
                </a:solidFill>
              </a:defRPr>
            </a:lvl1pPr>
            <a:lvl2pPr marL="0" indent="548594">
              <a:spcBef>
                <a:spcPts val="600"/>
              </a:spcBef>
              <a:buSzTx/>
              <a:buFontTx/>
              <a:buNone/>
              <a:defRPr sz="2880">
                <a:solidFill>
                  <a:srgbClr val="8890AB"/>
                </a:solidFill>
              </a:defRPr>
            </a:lvl2pPr>
            <a:lvl3pPr marL="0" indent="1097189">
              <a:spcBef>
                <a:spcPts val="600"/>
              </a:spcBef>
              <a:buSzTx/>
              <a:buFontTx/>
              <a:buNone/>
              <a:defRPr sz="2880">
                <a:solidFill>
                  <a:srgbClr val="8890AB"/>
                </a:solidFill>
              </a:defRPr>
            </a:lvl3pPr>
            <a:lvl4pPr marL="0" indent="1645783">
              <a:spcBef>
                <a:spcPts val="600"/>
              </a:spcBef>
              <a:buSzTx/>
              <a:buFontTx/>
              <a:buNone/>
              <a:defRPr sz="2880">
                <a:solidFill>
                  <a:srgbClr val="8890AB"/>
                </a:solidFill>
              </a:defRPr>
            </a:lvl4pPr>
            <a:lvl5pPr marL="0" indent="2194378">
              <a:spcBef>
                <a:spcPts val="600"/>
              </a:spcBef>
              <a:buSzTx/>
              <a:buFontTx/>
              <a:buNone/>
              <a:defRPr sz="2880">
                <a:solidFill>
                  <a:srgbClr val="8890AB"/>
                </a:solidFill>
              </a:defRPr>
            </a:lvl5pPr>
          </a:lstStyle>
          <a:p>
            <a:r>
              <a:t>Nivel de texto 1</a:t>
            </a:r>
          </a:p>
          <a:p>
            <a:pPr lvl="1"/>
            <a:r>
              <a:t>Nivel de texto 2</a:t>
            </a:r>
          </a:p>
          <a:p>
            <a:pPr lvl="2"/>
            <a:r>
              <a:t>Nivel de texto 3</a:t>
            </a:r>
          </a:p>
          <a:p>
            <a:pPr lvl="3"/>
            <a:r>
              <a:t>Nivel de texto 4</a:t>
            </a:r>
          </a:p>
          <a:p>
            <a:pPr lvl="4"/>
            <a:r>
              <a:t>Nivel de texto 5</a:t>
            </a:r>
          </a:p>
        </p:txBody>
      </p:sp>
      <p:sp>
        <p:nvSpPr>
          <p:cNvPr id="29" name="Número de diapositiva"/>
          <p:cNvSpPr txBox="1">
            <a:spLocks noGrp="1"/>
          </p:cNvSpPr>
          <p:nvPr>
            <p:ph type="sldNum" sz="quarter" idx="2"/>
          </p:nvPr>
        </p:nvSpPr>
        <p:spPr>
          <a:prstGeom prst="rect">
            <a:avLst/>
          </a:prstGeom>
        </p:spPr>
        <p:txBody>
          <a:bodyPr/>
          <a:lstStyle/>
          <a:p>
            <a:pPr defTabSz="548594" hangingPunct="0"/>
            <a:fld id="{86CB4B4D-7CA3-9044-876B-883B54F8677D}" type="slidenum">
              <a:rPr lang="es-CO" kern="0" smtClean="0">
                <a:solidFill>
                  <a:srgbClr val="004080"/>
                </a:solidFill>
              </a:rPr>
              <a:pPr defTabSz="548594" hangingPunct="0"/>
              <a:t>‹Nº›</a:t>
            </a:fld>
            <a:endParaRPr lang="es-CO" kern="0">
              <a:solidFill>
                <a:srgbClr val="004080"/>
              </a:solidFill>
            </a:endParaRPr>
          </a:p>
        </p:txBody>
      </p:sp>
    </p:spTree>
    <p:extLst>
      <p:ext uri="{BB962C8B-B14F-4D97-AF65-F5344CB8AC3E}">
        <p14:creationId xmlns:p14="http://schemas.microsoft.com/office/powerpoint/2010/main" val="3844948566"/>
      </p:ext>
    </p:extLst>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7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9" name="Picture 8" descr="1.png"/>
          <p:cNvPicPr>
            <a:picLocks noChangeAspect="1"/>
          </p:cNvPicPr>
          <p:nvPr/>
        </p:nvPicPr>
        <p:blipFill>
          <a:blip r:embed="rId2"/>
          <a:stretch>
            <a:fillRect/>
          </a:stretch>
        </p:blipFill>
        <p:spPr>
          <a:xfrm>
            <a:off x="3104402" y="1666099"/>
            <a:ext cx="5983197" cy="2804301"/>
          </a:xfrm>
          <a:prstGeom prst="rect">
            <a:avLst/>
          </a:prstGeom>
        </p:spPr>
      </p:pic>
      <p:pic>
        <p:nvPicPr>
          <p:cNvPr id="10" name="Picture 9" descr="2.png"/>
          <p:cNvPicPr>
            <a:picLocks noChangeAspect="1"/>
          </p:cNvPicPr>
          <p:nvPr/>
        </p:nvPicPr>
        <p:blipFill>
          <a:blip r:embed="rId3"/>
          <a:stretch>
            <a:fillRect/>
          </a:stretch>
        </p:blipFill>
        <p:spPr>
          <a:xfrm>
            <a:off x="3133716" y="1164921"/>
            <a:ext cx="5924568" cy="2776819"/>
          </a:xfrm>
          <a:prstGeom prst="rect">
            <a:avLst/>
          </a:prstGeom>
        </p:spPr>
      </p:pic>
      <p:sp>
        <p:nvSpPr>
          <p:cNvPr id="13" name="Picture Placeholder 7"/>
          <p:cNvSpPr>
            <a:spLocks noGrp="1"/>
          </p:cNvSpPr>
          <p:nvPr userDrawn="1">
            <p:ph type="pic" sz="quarter" idx="44" hasCustomPrompt="1"/>
          </p:nvPr>
        </p:nvSpPr>
        <p:spPr>
          <a:xfrm rot="20387625">
            <a:off x="3822965" y="1679522"/>
            <a:ext cx="4712293" cy="1718685"/>
          </a:xfrm>
          <a:custGeom>
            <a:avLst/>
            <a:gdLst>
              <a:gd name="connsiteX0" fmla="*/ 0 w 2973148"/>
              <a:gd name="connsiteY0" fmla="*/ 0 h 2029047"/>
              <a:gd name="connsiteX1" fmla="*/ 2973148 w 2973148"/>
              <a:gd name="connsiteY1" fmla="*/ 0 h 2029047"/>
              <a:gd name="connsiteX2" fmla="*/ 2973148 w 2973148"/>
              <a:gd name="connsiteY2" fmla="*/ 2029047 h 2029047"/>
              <a:gd name="connsiteX3" fmla="*/ 0 w 2973148"/>
              <a:gd name="connsiteY3" fmla="*/ 2029047 h 2029047"/>
              <a:gd name="connsiteX4" fmla="*/ 0 w 2973148"/>
              <a:gd name="connsiteY4" fmla="*/ 0 h 2029047"/>
              <a:gd name="connsiteX0" fmla="*/ 0 w 4012154"/>
              <a:gd name="connsiteY0" fmla="*/ 0 h 2029047"/>
              <a:gd name="connsiteX1" fmla="*/ 2973148 w 4012154"/>
              <a:gd name="connsiteY1" fmla="*/ 0 h 2029047"/>
              <a:gd name="connsiteX2" fmla="*/ 4012154 w 4012154"/>
              <a:gd name="connsiteY2" fmla="*/ 1173198 h 2029047"/>
              <a:gd name="connsiteX3" fmla="*/ 0 w 4012154"/>
              <a:gd name="connsiteY3" fmla="*/ 2029047 h 2029047"/>
              <a:gd name="connsiteX4" fmla="*/ 0 w 4012154"/>
              <a:gd name="connsiteY4" fmla="*/ 0 h 2029047"/>
              <a:gd name="connsiteX0" fmla="*/ 0 w 4012154"/>
              <a:gd name="connsiteY0" fmla="*/ 0 h 1483861"/>
              <a:gd name="connsiteX1" fmla="*/ 2973148 w 4012154"/>
              <a:gd name="connsiteY1" fmla="*/ 0 h 1483861"/>
              <a:gd name="connsiteX2" fmla="*/ 4012154 w 4012154"/>
              <a:gd name="connsiteY2" fmla="*/ 1173198 h 1483861"/>
              <a:gd name="connsiteX3" fmla="*/ 1405083 w 4012154"/>
              <a:gd name="connsiteY3" fmla="*/ 1483861 h 1483861"/>
              <a:gd name="connsiteX4" fmla="*/ 0 w 4012154"/>
              <a:gd name="connsiteY4" fmla="*/ 0 h 1483861"/>
              <a:gd name="connsiteX0" fmla="*/ 0 w 4012154"/>
              <a:gd name="connsiteY0" fmla="*/ 0 h 1240981"/>
              <a:gd name="connsiteX1" fmla="*/ 2973148 w 4012154"/>
              <a:gd name="connsiteY1" fmla="*/ 0 h 1240981"/>
              <a:gd name="connsiteX2" fmla="*/ 4012154 w 4012154"/>
              <a:gd name="connsiteY2" fmla="*/ 1173198 h 1240981"/>
              <a:gd name="connsiteX3" fmla="*/ 1866629 w 4012154"/>
              <a:gd name="connsiteY3" fmla="*/ 1240981 h 1240981"/>
              <a:gd name="connsiteX4" fmla="*/ 0 w 4012154"/>
              <a:gd name="connsiteY4" fmla="*/ 0 h 1240981"/>
              <a:gd name="connsiteX0" fmla="*/ 0 w 4012154"/>
              <a:gd name="connsiteY0" fmla="*/ 0 h 1467513"/>
              <a:gd name="connsiteX1" fmla="*/ 2973148 w 4012154"/>
              <a:gd name="connsiteY1" fmla="*/ 0 h 1467513"/>
              <a:gd name="connsiteX2" fmla="*/ 4012154 w 4012154"/>
              <a:gd name="connsiteY2" fmla="*/ 1173198 h 1467513"/>
              <a:gd name="connsiteX3" fmla="*/ 1526129 w 4012154"/>
              <a:gd name="connsiteY3" fmla="*/ 1467513 h 1467513"/>
              <a:gd name="connsiteX4" fmla="*/ 0 w 4012154"/>
              <a:gd name="connsiteY4" fmla="*/ 0 h 1467513"/>
              <a:gd name="connsiteX0" fmla="*/ 0 w 4012154"/>
              <a:gd name="connsiteY0" fmla="*/ 0 h 1494767"/>
              <a:gd name="connsiteX1" fmla="*/ 2973148 w 4012154"/>
              <a:gd name="connsiteY1" fmla="*/ 0 h 1494767"/>
              <a:gd name="connsiteX2" fmla="*/ 4012154 w 4012154"/>
              <a:gd name="connsiteY2" fmla="*/ 1173198 h 1494767"/>
              <a:gd name="connsiteX3" fmla="*/ 1592543 w 4012154"/>
              <a:gd name="connsiteY3" fmla="*/ 1494767 h 1494767"/>
              <a:gd name="connsiteX4" fmla="*/ 0 w 4012154"/>
              <a:gd name="connsiteY4" fmla="*/ 0 h 1494767"/>
              <a:gd name="connsiteX0" fmla="*/ 0 w 4012154"/>
              <a:gd name="connsiteY0" fmla="*/ 0 h 1351842"/>
              <a:gd name="connsiteX1" fmla="*/ 2973148 w 4012154"/>
              <a:gd name="connsiteY1" fmla="*/ 0 h 1351842"/>
              <a:gd name="connsiteX2" fmla="*/ 4012154 w 4012154"/>
              <a:gd name="connsiteY2" fmla="*/ 1173198 h 1351842"/>
              <a:gd name="connsiteX3" fmla="*/ 1644792 w 4012154"/>
              <a:gd name="connsiteY3" fmla="*/ 1351842 h 1351842"/>
              <a:gd name="connsiteX4" fmla="*/ 0 w 4012154"/>
              <a:gd name="connsiteY4" fmla="*/ 0 h 1351842"/>
              <a:gd name="connsiteX0" fmla="*/ 0 w 4012154"/>
              <a:gd name="connsiteY0" fmla="*/ 0 h 1356335"/>
              <a:gd name="connsiteX1" fmla="*/ 2973148 w 4012154"/>
              <a:gd name="connsiteY1" fmla="*/ 0 h 1356335"/>
              <a:gd name="connsiteX2" fmla="*/ 4012154 w 4012154"/>
              <a:gd name="connsiteY2" fmla="*/ 1173198 h 1356335"/>
              <a:gd name="connsiteX3" fmla="*/ 1619719 w 4012154"/>
              <a:gd name="connsiteY3" fmla="*/ 1356335 h 1356335"/>
              <a:gd name="connsiteX4" fmla="*/ 0 w 4012154"/>
              <a:gd name="connsiteY4" fmla="*/ 0 h 1356335"/>
              <a:gd name="connsiteX0" fmla="*/ 0 w 4012154"/>
              <a:gd name="connsiteY0" fmla="*/ 0 h 1477257"/>
              <a:gd name="connsiteX1" fmla="*/ 2973148 w 4012154"/>
              <a:gd name="connsiteY1" fmla="*/ 0 h 1477257"/>
              <a:gd name="connsiteX2" fmla="*/ 4012154 w 4012154"/>
              <a:gd name="connsiteY2" fmla="*/ 1173198 h 1477257"/>
              <a:gd name="connsiteX3" fmla="*/ 1534615 w 4012154"/>
              <a:gd name="connsiteY3" fmla="*/ 1477257 h 1477257"/>
              <a:gd name="connsiteX4" fmla="*/ 0 w 4012154"/>
              <a:gd name="connsiteY4" fmla="*/ 0 h 1477257"/>
              <a:gd name="connsiteX0" fmla="*/ 0 w 3793691"/>
              <a:gd name="connsiteY0" fmla="*/ 114238 h 1477257"/>
              <a:gd name="connsiteX1" fmla="*/ 2754685 w 3793691"/>
              <a:gd name="connsiteY1" fmla="*/ 0 h 1477257"/>
              <a:gd name="connsiteX2" fmla="*/ 3793691 w 3793691"/>
              <a:gd name="connsiteY2" fmla="*/ 1173198 h 1477257"/>
              <a:gd name="connsiteX3" fmla="*/ 1316152 w 3793691"/>
              <a:gd name="connsiteY3" fmla="*/ 1477257 h 1477257"/>
              <a:gd name="connsiteX4" fmla="*/ 0 w 3793691"/>
              <a:gd name="connsiteY4" fmla="*/ 114238 h 1477257"/>
              <a:gd name="connsiteX0" fmla="*/ 0 w 4016540"/>
              <a:gd name="connsiteY0" fmla="*/ 11919 h 1477257"/>
              <a:gd name="connsiteX1" fmla="*/ 2977534 w 4016540"/>
              <a:gd name="connsiteY1" fmla="*/ 0 h 1477257"/>
              <a:gd name="connsiteX2" fmla="*/ 4016540 w 4016540"/>
              <a:gd name="connsiteY2" fmla="*/ 1173198 h 1477257"/>
              <a:gd name="connsiteX3" fmla="*/ 1539001 w 4016540"/>
              <a:gd name="connsiteY3" fmla="*/ 1477257 h 1477257"/>
              <a:gd name="connsiteX4" fmla="*/ 0 w 4016540"/>
              <a:gd name="connsiteY4" fmla="*/ 11919 h 1477257"/>
              <a:gd name="connsiteX0" fmla="*/ 0 w 4016540"/>
              <a:gd name="connsiteY0" fmla="*/ 0 h 1465338"/>
              <a:gd name="connsiteX1" fmla="*/ 2939771 w 4016540"/>
              <a:gd name="connsiteY1" fmla="*/ 72296 h 1465338"/>
              <a:gd name="connsiteX2" fmla="*/ 4016540 w 4016540"/>
              <a:gd name="connsiteY2" fmla="*/ 1161279 h 1465338"/>
              <a:gd name="connsiteX3" fmla="*/ 1539001 w 4016540"/>
              <a:gd name="connsiteY3" fmla="*/ 1465338 h 1465338"/>
              <a:gd name="connsiteX4" fmla="*/ 0 w 4016540"/>
              <a:gd name="connsiteY4" fmla="*/ 0 h 1465338"/>
              <a:gd name="connsiteX0" fmla="*/ 0 w 4016540"/>
              <a:gd name="connsiteY0" fmla="*/ 1240 h 1466578"/>
              <a:gd name="connsiteX1" fmla="*/ 2445820 w 4016540"/>
              <a:gd name="connsiteY1" fmla="*/ 0 h 1466578"/>
              <a:gd name="connsiteX2" fmla="*/ 4016540 w 4016540"/>
              <a:gd name="connsiteY2" fmla="*/ 1162519 h 1466578"/>
              <a:gd name="connsiteX3" fmla="*/ 1539001 w 4016540"/>
              <a:gd name="connsiteY3" fmla="*/ 1466578 h 1466578"/>
              <a:gd name="connsiteX4" fmla="*/ 0 w 4016540"/>
              <a:gd name="connsiteY4" fmla="*/ 1240 h 1466578"/>
              <a:gd name="connsiteX0" fmla="*/ 0 w 3917276"/>
              <a:gd name="connsiteY0" fmla="*/ 1240 h 1466578"/>
              <a:gd name="connsiteX1" fmla="*/ 2445820 w 3917276"/>
              <a:gd name="connsiteY1" fmla="*/ 0 h 1466578"/>
              <a:gd name="connsiteX2" fmla="*/ 3917276 w 3917276"/>
              <a:gd name="connsiteY2" fmla="*/ 1208773 h 1466578"/>
              <a:gd name="connsiteX3" fmla="*/ 1539001 w 3917276"/>
              <a:gd name="connsiteY3" fmla="*/ 1466578 h 1466578"/>
              <a:gd name="connsiteX4" fmla="*/ 0 w 3917276"/>
              <a:gd name="connsiteY4" fmla="*/ 1240 h 1466578"/>
              <a:gd name="connsiteX0" fmla="*/ 0 w 4021065"/>
              <a:gd name="connsiteY0" fmla="*/ 1240 h 1466578"/>
              <a:gd name="connsiteX1" fmla="*/ 2445820 w 4021065"/>
              <a:gd name="connsiteY1" fmla="*/ 0 h 1466578"/>
              <a:gd name="connsiteX2" fmla="*/ 4021065 w 4021065"/>
              <a:gd name="connsiteY2" fmla="*/ 1165775 h 1466578"/>
              <a:gd name="connsiteX3" fmla="*/ 1539001 w 4021065"/>
              <a:gd name="connsiteY3" fmla="*/ 1466578 h 1466578"/>
              <a:gd name="connsiteX4" fmla="*/ 0 w 4021065"/>
              <a:gd name="connsiteY4" fmla="*/ 1240 h 1466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1065" h="1466578">
                <a:moveTo>
                  <a:pt x="0" y="1240"/>
                </a:moveTo>
                <a:lnTo>
                  <a:pt x="2445820" y="0"/>
                </a:lnTo>
                <a:lnTo>
                  <a:pt x="4021065" y="1165775"/>
                </a:lnTo>
                <a:lnTo>
                  <a:pt x="1539001" y="1466578"/>
                </a:lnTo>
                <a:lnTo>
                  <a:pt x="0" y="1240"/>
                </a:lnTo>
                <a:close/>
              </a:path>
            </a:pathLst>
          </a:custGeom>
          <a:solidFill>
            <a:schemeClr val="bg1">
              <a:lumMod val="75000"/>
            </a:schemeClr>
          </a:solidFill>
          <a:ln w="3175">
            <a:noFill/>
          </a:ln>
        </p:spPr>
        <p:txBody>
          <a:bodyPr wrap="none" tIns="0" bIns="45720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81016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out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8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grpSp>
        <p:nvGrpSpPr>
          <p:cNvPr id="17" name="Group 16"/>
          <p:cNvGrpSpPr/>
          <p:nvPr userDrawn="1"/>
        </p:nvGrpSpPr>
        <p:grpSpPr>
          <a:xfrm>
            <a:off x="897467" y="1583147"/>
            <a:ext cx="3656256" cy="4749920"/>
            <a:chOff x="673100" y="1187360"/>
            <a:chExt cx="2742192" cy="3562440"/>
          </a:xfrm>
        </p:grpSpPr>
        <p:pic>
          <p:nvPicPr>
            <p:cNvPr id="11" name="Picture 10" descr="iPad-Retina-Display-Mockup.png"/>
            <p:cNvPicPr>
              <a:picLocks noChangeAspect="1"/>
            </p:cNvPicPr>
            <p:nvPr userDrawn="1"/>
          </p:nvPicPr>
          <p:blipFill>
            <a:blip r:embed="rId2" cstate="print"/>
            <a:stretch>
              <a:fillRect/>
            </a:stretch>
          </p:blipFill>
          <p:spPr>
            <a:xfrm>
              <a:off x="673100" y="1187360"/>
              <a:ext cx="2742192" cy="3562440"/>
            </a:xfrm>
            <a:prstGeom prst="rect">
              <a:avLst/>
            </a:prstGeom>
          </p:spPr>
        </p:pic>
        <p:sp>
          <p:nvSpPr>
            <p:cNvPr id="12" name="Rectangle 11"/>
            <p:cNvSpPr/>
            <p:nvPr userDrawn="1"/>
          </p:nvSpPr>
          <p:spPr bwMode="auto">
            <a:xfrm>
              <a:off x="942344" y="1497330"/>
              <a:ext cx="2203704" cy="2907792"/>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grpSp>
      <p:sp>
        <p:nvSpPr>
          <p:cNvPr id="18" name="Picture Placeholder 7"/>
          <p:cNvSpPr>
            <a:spLocks noGrp="1"/>
          </p:cNvSpPr>
          <p:nvPr>
            <p:ph type="pic" sz="quarter" idx="44" hasCustomPrompt="1"/>
          </p:nvPr>
        </p:nvSpPr>
        <p:spPr>
          <a:xfrm>
            <a:off x="1255109" y="1996948"/>
            <a:ext cx="2940971" cy="3876040"/>
          </a:xfrm>
          <a:prstGeom prst="rect">
            <a:avLst/>
          </a:prstGeom>
          <a:solidFill>
            <a:schemeClr val="bg1">
              <a:lumMod val="75000"/>
            </a:schemeClr>
          </a:solidFill>
          <a:ln w="3175">
            <a:noFill/>
          </a:ln>
        </p:spPr>
        <p:txBody>
          <a:bodyPr wrap="none" tIns="0" bIns="100584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41777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9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42927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Break_S">
    <p:bg>
      <p:bgPr>
        <a:solidFill>
          <a:schemeClr val="bg1"/>
        </a:solidFill>
        <a:effectLst/>
      </p:bgPr>
    </p:bg>
    <p:spTree>
      <p:nvGrpSpPr>
        <p:cNvPr id="1" name=""/>
        <p:cNvGrpSpPr/>
        <p:nvPr/>
      </p:nvGrpSpPr>
      <p:grpSpPr>
        <a:xfrm>
          <a:off x="0" y="0"/>
          <a:ext cx="0" cy="0"/>
          <a:chOff x="0" y="0"/>
          <a:chExt cx="0" cy="0"/>
        </a:xfrm>
      </p:grpSpPr>
      <p:pic>
        <p:nvPicPr>
          <p:cNvPr id="10" name="Imagen 12"/>
          <p:cNvPicPr>
            <a:picLocks noChangeAspect="1"/>
          </p:cNvPicPr>
          <p:nvPr userDrawn="1"/>
        </p:nvPicPr>
        <p:blipFill>
          <a:blip r:embed="rId2"/>
          <a:stretch>
            <a:fillRect/>
          </a:stretch>
        </p:blipFill>
        <p:spPr>
          <a:xfrm>
            <a:off x="10122499" y="5708822"/>
            <a:ext cx="1544488" cy="1017545"/>
          </a:xfrm>
          <a:prstGeom prst="rect">
            <a:avLst/>
          </a:prstGeom>
        </p:spPr>
      </p:pic>
      <p:sp>
        <p:nvSpPr>
          <p:cNvPr id="11" name="Title 1"/>
          <p:cNvSpPr txBox="1">
            <a:spLocks/>
          </p:cNvSpPr>
          <p:nvPr userDrawn="1"/>
        </p:nvSpPr>
        <p:spPr>
          <a:xfrm>
            <a:off x="6742401" y="1051354"/>
            <a:ext cx="4775337" cy="12969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O" sz="4800" b="1" i="0" u="none" strike="noStrike" kern="1200" cap="none" spc="-151" normalizeH="0" baseline="0" noProof="0" dirty="0">
                <a:ln>
                  <a:noFill/>
                </a:ln>
                <a:solidFill>
                  <a:srgbClr val="595959">
                    <a:lumMod val="65000"/>
                    <a:lumOff val="35000"/>
                  </a:srgbClr>
                </a:solidFill>
                <a:effectLst/>
                <a:uLnTx/>
                <a:uFillTx/>
                <a:latin typeface="Calibri"/>
                <a:ea typeface="+mj-ea"/>
                <a:cs typeface="+mj-cs"/>
              </a:rPr>
              <a:t>Gracias </a:t>
            </a:r>
            <a:endParaRPr kumimoji="0" lang="en-US" sz="4800" b="0" i="0" u="none" strike="noStrike" kern="1200" cap="none" spc="0" normalizeH="0" baseline="0" noProof="0" dirty="0">
              <a:ln>
                <a:noFill/>
              </a:ln>
              <a:solidFill>
                <a:srgbClr val="595959">
                  <a:lumMod val="65000"/>
                  <a:lumOff val="35000"/>
                </a:srgbClr>
              </a:solidFill>
              <a:effectLst/>
              <a:uLnTx/>
              <a:uFillTx/>
              <a:latin typeface="Calibri"/>
              <a:ea typeface="+mj-ea"/>
              <a:cs typeface="+mj-cs"/>
            </a:endParaRPr>
          </a:p>
        </p:txBody>
      </p:sp>
      <p:pic>
        <p:nvPicPr>
          <p:cNvPr id="14"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271" y="0"/>
            <a:ext cx="6172200" cy="6858000"/>
          </a:xfrm>
          <a:prstGeom prst="rect">
            <a:avLst/>
          </a:prstGeom>
        </p:spPr>
      </p:pic>
      <p:pic>
        <p:nvPicPr>
          <p:cNvPr id="17"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7568" y="2146483"/>
            <a:ext cx="1593968" cy="61783"/>
          </a:xfrm>
          <a:prstGeom prst="rect">
            <a:avLst/>
          </a:prstGeom>
        </p:spPr>
      </p:pic>
      <p:sp>
        <p:nvSpPr>
          <p:cNvPr id="9" name="19 Marcador de texto"/>
          <p:cNvSpPr>
            <a:spLocks noGrp="1"/>
          </p:cNvSpPr>
          <p:nvPr>
            <p:ph type="body" sz="quarter" idx="11" hasCustomPrompt="1"/>
          </p:nvPr>
        </p:nvSpPr>
        <p:spPr>
          <a:xfrm>
            <a:off x="8331201" y="2819401"/>
            <a:ext cx="3860800" cy="323273"/>
          </a:xfrm>
          <a:prstGeom prst="rect">
            <a:avLst/>
          </a:prstGeom>
        </p:spPr>
        <p:txBody>
          <a:bodyPr anchor="b"/>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sz="2133"/>
            </a:lvl1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es-MX" sz="2000" dirty="0">
                <a:solidFill>
                  <a:schemeClr val="tx1">
                    <a:lumMod val="65000"/>
                    <a:lumOff val="35000"/>
                  </a:schemeClr>
                </a:solidFill>
                <a:latin typeface="Calibri" charset="0"/>
                <a:ea typeface="MS PGothic" charset="-128"/>
                <a:cs typeface="Times New Roman" charset="0"/>
              </a:rPr>
              <a:t>Cargo (Calibri R - 20 pt)</a:t>
            </a:r>
          </a:p>
        </p:txBody>
      </p:sp>
      <p:sp>
        <p:nvSpPr>
          <p:cNvPr id="12" name="17 Marcador de texto"/>
          <p:cNvSpPr>
            <a:spLocks noGrp="1"/>
          </p:cNvSpPr>
          <p:nvPr>
            <p:ph type="body" sz="quarter" idx="10" hasCustomPrompt="1"/>
          </p:nvPr>
        </p:nvSpPr>
        <p:spPr>
          <a:xfrm>
            <a:off x="7213600" y="2427178"/>
            <a:ext cx="4978400" cy="353941"/>
          </a:xfrm>
          <a:prstGeom prst="rect">
            <a:avLst/>
          </a:prstGeom>
        </p:spPr>
        <p:txBody>
          <a:bodyPr anchor="ct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sz="2667"/>
            </a:lvl1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es-MX" sz="2000" b="1" dirty="0">
                <a:solidFill>
                  <a:schemeClr val="tx1">
                    <a:lumMod val="65000"/>
                    <a:lumOff val="35000"/>
                  </a:schemeClr>
                </a:solidFill>
                <a:latin typeface="Calibri" charset="0"/>
                <a:ea typeface="MS PGothic" charset="-128"/>
                <a:cs typeface="Times New Roman" charset="0"/>
              </a:rPr>
              <a:t>Nombre Apellido (Calibri B - 20 pt)</a:t>
            </a:r>
          </a:p>
        </p:txBody>
      </p:sp>
      <p:pic>
        <p:nvPicPr>
          <p:cNvPr id="13"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r="54396" b="-2707"/>
          <a:stretch/>
        </p:blipFill>
        <p:spPr>
          <a:xfrm>
            <a:off x="11871072" y="1552647"/>
            <a:ext cx="320928" cy="453953"/>
          </a:xfrm>
          <a:prstGeom prst="rect">
            <a:avLst/>
          </a:prstGeom>
        </p:spPr>
      </p:pic>
    </p:spTree>
    <p:extLst>
      <p:ext uri="{BB962C8B-B14F-4D97-AF65-F5344CB8AC3E}">
        <p14:creationId xmlns:p14="http://schemas.microsoft.com/office/powerpoint/2010/main" val="12175962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2_Break_S">
    <p:bg>
      <p:bgPr>
        <a:solidFill>
          <a:schemeClr val="bg1"/>
        </a:solidFill>
        <a:effectLst/>
      </p:bgPr>
    </p:bg>
    <p:spTree>
      <p:nvGrpSpPr>
        <p:cNvPr id="1" name=""/>
        <p:cNvGrpSpPr/>
        <p:nvPr/>
      </p:nvGrpSpPr>
      <p:grpSpPr>
        <a:xfrm>
          <a:off x="0" y="0"/>
          <a:ext cx="0" cy="0"/>
          <a:chOff x="0" y="0"/>
          <a:chExt cx="0" cy="0"/>
        </a:xfrm>
      </p:grpSpPr>
      <p:sp>
        <p:nvSpPr>
          <p:cNvPr id="20" name="19 Marcador de texto"/>
          <p:cNvSpPr>
            <a:spLocks noGrp="1"/>
          </p:cNvSpPr>
          <p:nvPr>
            <p:ph type="body" sz="quarter" idx="11" hasCustomPrompt="1"/>
          </p:nvPr>
        </p:nvSpPr>
        <p:spPr>
          <a:xfrm>
            <a:off x="8331201" y="2819401"/>
            <a:ext cx="3860800" cy="323273"/>
          </a:xfrm>
          <a:prstGeom prst="rect">
            <a:avLst/>
          </a:prstGeom>
        </p:spPr>
        <p:txBody>
          <a:bodyPr anchor="b"/>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sz="2133"/>
            </a:lvl1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es-MX" sz="2000" dirty="0">
                <a:solidFill>
                  <a:schemeClr val="tx1">
                    <a:lumMod val="65000"/>
                    <a:lumOff val="35000"/>
                  </a:schemeClr>
                </a:solidFill>
                <a:latin typeface="Calibri" charset="0"/>
                <a:ea typeface="MS PGothic" charset="-128"/>
                <a:cs typeface="Times New Roman" charset="0"/>
              </a:rPr>
              <a:t>Cargo (Calibri R - 20 pt)</a:t>
            </a:r>
          </a:p>
        </p:txBody>
      </p:sp>
      <p:sp>
        <p:nvSpPr>
          <p:cNvPr id="18" name="17 Marcador de texto"/>
          <p:cNvSpPr>
            <a:spLocks noGrp="1"/>
          </p:cNvSpPr>
          <p:nvPr>
            <p:ph type="body" sz="quarter" idx="10" hasCustomPrompt="1"/>
          </p:nvPr>
        </p:nvSpPr>
        <p:spPr>
          <a:xfrm>
            <a:off x="7213600" y="2427178"/>
            <a:ext cx="4978400" cy="353941"/>
          </a:xfrm>
          <a:prstGeom prst="rect">
            <a:avLst/>
          </a:prstGeom>
        </p:spPr>
        <p:txBody>
          <a:bodyPr anchor="ct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sz="2667"/>
            </a:lvl1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es-MX" sz="2000" b="1" dirty="0">
                <a:solidFill>
                  <a:schemeClr val="tx1">
                    <a:lumMod val="65000"/>
                    <a:lumOff val="35000"/>
                  </a:schemeClr>
                </a:solidFill>
                <a:latin typeface="Calibri" charset="0"/>
                <a:ea typeface="MS PGothic" charset="-128"/>
                <a:cs typeface="Times New Roman" charset="0"/>
              </a:rPr>
              <a:t>Nombre Apellido (Calibri B - 20 pt)</a:t>
            </a:r>
          </a:p>
        </p:txBody>
      </p:sp>
      <p:pic>
        <p:nvPicPr>
          <p:cNvPr id="10" name="Imagen 12"/>
          <p:cNvPicPr>
            <a:picLocks noChangeAspect="1"/>
          </p:cNvPicPr>
          <p:nvPr userDrawn="1"/>
        </p:nvPicPr>
        <p:blipFill>
          <a:blip r:embed="rId2"/>
          <a:stretch>
            <a:fillRect/>
          </a:stretch>
        </p:blipFill>
        <p:spPr>
          <a:xfrm>
            <a:off x="10122499" y="5708822"/>
            <a:ext cx="1544488" cy="1017545"/>
          </a:xfrm>
          <a:prstGeom prst="rect">
            <a:avLst/>
          </a:prstGeom>
        </p:spPr>
      </p:pic>
      <p:sp>
        <p:nvSpPr>
          <p:cNvPr id="11" name="Title 1"/>
          <p:cNvSpPr txBox="1">
            <a:spLocks/>
          </p:cNvSpPr>
          <p:nvPr userDrawn="1"/>
        </p:nvSpPr>
        <p:spPr>
          <a:xfrm>
            <a:off x="6742401" y="1051354"/>
            <a:ext cx="4775337" cy="12969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O" sz="4800" b="1" i="0" u="none" strike="noStrike" kern="1200" cap="none" spc="-151" normalizeH="0" baseline="0" noProof="0" dirty="0" err="1">
                <a:ln>
                  <a:noFill/>
                </a:ln>
                <a:solidFill>
                  <a:srgbClr val="595959">
                    <a:lumMod val="65000"/>
                    <a:lumOff val="35000"/>
                  </a:srgbClr>
                </a:solidFill>
                <a:effectLst/>
                <a:uLnTx/>
                <a:uFillTx/>
                <a:latin typeface="Calibri"/>
                <a:ea typeface="+mj-ea"/>
                <a:cs typeface="+mj-cs"/>
              </a:rPr>
              <a:t>Thank</a:t>
            </a:r>
            <a:r>
              <a:rPr kumimoji="0" lang="es-CO" sz="4800" b="1" i="0" u="none" strike="noStrike" kern="1200" cap="none" spc="-151" normalizeH="0" baseline="0" noProof="0" dirty="0">
                <a:ln>
                  <a:noFill/>
                </a:ln>
                <a:solidFill>
                  <a:srgbClr val="595959">
                    <a:lumMod val="65000"/>
                    <a:lumOff val="35000"/>
                  </a:srgbClr>
                </a:solidFill>
                <a:effectLst/>
                <a:uLnTx/>
                <a:uFillTx/>
                <a:latin typeface="Calibri"/>
                <a:ea typeface="+mj-ea"/>
                <a:cs typeface="+mj-cs"/>
              </a:rPr>
              <a:t> </a:t>
            </a:r>
            <a:r>
              <a:rPr kumimoji="0" lang="es-CO" sz="4800" b="1" i="0" u="none" strike="noStrike" kern="1200" cap="none" spc="-151" normalizeH="0" baseline="0" noProof="0" dirty="0" err="1">
                <a:ln>
                  <a:noFill/>
                </a:ln>
                <a:solidFill>
                  <a:srgbClr val="595959">
                    <a:lumMod val="65000"/>
                    <a:lumOff val="35000"/>
                  </a:srgbClr>
                </a:solidFill>
                <a:effectLst/>
                <a:uLnTx/>
                <a:uFillTx/>
                <a:latin typeface="Calibri"/>
                <a:ea typeface="+mj-ea"/>
                <a:cs typeface="+mj-cs"/>
              </a:rPr>
              <a:t>you</a:t>
            </a:r>
            <a:r>
              <a:rPr kumimoji="0" lang="es-CO" sz="4800" b="1" i="0" u="none" strike="noStrike" kern="1200" cap="none" spc="-151" normalizeH="0" baseline="0" noProof="0" dirty="0">
                <a:ln>
                  <a:noFill/>
                </a:ln>
                <a:solidFill>
                  <a:srgbClr val="595959">
                    <a:lumMod val="65000"/>
                    <a:lumOff val="35000"/>
                  </a:srgbClr>
                </a:solidFill>
                <a:effectLst/>
                <a:uLnTx/>
                <a:uFillTx/>
                <a:latin typeface="Calibri"/>
                <a:ea typeface="+mj-ea"/>
                <a:cs typeface="+mj-cs"/>
              </a:rPr>
              <a:t> </a:t>
            </a:r>
            <a:endParaRPr kumimoji="0" lang="en-US" sz="4800" b="0" i="0" u="none" strike="noStrike" kern="1200" cap="none" spc="0" normalizeH="0" baseline="0" noProof="0" dirty="0">
              <a:ln>
                <a:noFill/>
              </a:ln>
              <a:solidFill>
                <a:srgbClr val="595959">
                  <a:lumMod val="65000"/>
                  <a:lumOff val="35000"/>
                </a:srgbClr>
              </a:solidFill>
              <a:effectLst/>
              <a:uLnTx/>
              <a:uFillTx/>
              <a:latin typeface="Calibri"/>
              <a:ea typeface="+mj-ea"/>
              <a:cs typeface="+mj-cs"/>
            </a:endParaRPr>
          </a:p>
        </p:txBody>
      </p:sp>
      <p:pic>
        <p:nvPicPr>
          <p:cNvPr id="14"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271" y="0"/>
            <a:ext cx="6172200" cy="6858000"/>
          </a:xfrm>
          <a:prstGeom prst="rect">
            <a:avLst/>
          </a:prstGeom>
        </p:spPr>
      </p:pic>
      <p:pic>
        <p:nvPicPr>
          <p:cNvPr id="15"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54396" b="-2707"/>
          <a:stretch/>
        </p:blipFill>
        <p:spPr>
          <a:xfrm>
            <a:off x="11871072" y="1552647"/>
            <a:ext cx="320928" cy="453953"/>
          </a:xfrm>
          <a:prstGeom prst="rect">
            <a:avLst/>
          </a:prstGeom>
        </p:spPr>
      </p:pic>
      <p:pic>
        <p:nvPicPr>
          <p:cNvPr id="17"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47568" y="2146483"/>
            <a:ext cx="1593968" cy="61783"/>
          </a:xfrm>
          <a:prstGeom prst="rect">
            <a:avLst/>
          </a:prstGeom>
        </p:spPr>
      </p:pic>
    </p:spTree>
    <p:extLst>
      <p:ext uri="{BB962C8B-B14F-4D97-AF65-F5344CB8AC3E}">
        <p14:creationId xmlns:p14="http://schemas.microsoft.com/office/powerpoint/2010/main" val="110480944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5_empty_plank">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wrap="square" lIns="121920" tIns="60960" rIns="121920" bIns="60960" rtlCol="0" anchor="ctr" anchorCtr="1">
            <a:normAutofit fontScale="85000" lnSpcReduction="10000"/>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Tree>
    <p:extLst>
      <p:ext uri="{BB962C8B-B14F-4D97-AF65-F5344CB8AC3E}">
        <p14:creationId xmlns:p14="http://schemas.microsoft.com/office/powerpoint/2010/main" val="391554453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6_empty_plank">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wrap="square" lIns="121920" tIns="60960" rIns="121920" bIns="60960" rtlCol="0" anchor="ctr" anchorCtr="1">
            <a:normAutofit fontScale="85000" lnSpcReduction="10000"/>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6" name="Title 1"/>
          <p:cNvSpPr>
            <a:spLocks noGrp="1"/>
          </p:cNvSpPr>
          <p:nvPr>
            <p:ph type="title" hasCustomPrompt="1"/>
          </p:nvPr>
        </p:nvSpPr>
        <p:spPr>
          <a:xfrm>
            <a:off x="508000" y="485120"/>
            <a:ext cx="6350000" cy="558843"/>
          </a:xfrm>
          <a:prstGeom prst="rect">
            <a:avLst/>
          </a:prstGeom>
        </p:spPr>
        <p:txBody>
          <a:bodyPr wrap="none" lIns="0" tIns="0" rIns="0" bIns="0" anchor="ctr">
            <a:noAutofit/>
          </a:bodyPr>
          <a:lstStyle>
            <a:lvl1pPr algn="ctr">
              <a:defRPr sz="3733" b="1" i="0" baseline="0">
                <a:solidFill>
                  <a:schemeClr val="accent4"/>
                </a:solidFill>
                <a:latin typeface="+mn-lt"/>
              </a:defRPr>
            </a:lvl1pPr>
          </a:lstStyle>
          <a:p>
            <a:r>
              <a:rPr lang="en-US" dirty="0"/>
              <a:t>Click To Edit Master Title Style</a:t>
            </a:r>
          </a:p>
        </p:txBody>
      </p:sp>
      <p:sp>
        <p:nvSpPr>
          <p:cNvPr id="7" name="Text Placeholder 3"/>
          <p:cNvSpPr>
            <a:spLocks noGrp="1"/>
          </p:cNvSpPr>
          <p:nvPr>
            <p:ph type="body" sz="half" idx="2" hasCustomPrompt="1"/>
          </p:nvPr>
        </p:nvSpPr>
        <p:spPr>
          <a:xfrm>
            <a:off x="1949451" y="1055659"/>
            <a:ext cx="3467100" cy="267661"/>
          </a:xfrm>
          <a:prstGeom prst="rect">
            <a:avLst/>
          </a:prstGeom>
        </p:spPr>
        <p:txBody>
          <a:bodyPr wrap="square" lIns="0" tIns="0" rIns="0" bIns="0" anchor="ctr">
            <a:noAutofit/>
          </a:bodyPr>
          <a:lstStyle>
            <a:lvl1pPr marL="0" indent="0" algn="ctr">
              <a:buNone/>
              <a:defRPr sz="2133" b="1" i="0" baseline="0">
                <a:solidFill>
                  <a:schemeClr val="accent4"/>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37986799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bg1">
                    <a:lumMod val="85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bg1">
                    <a:lumMod val="85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207907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8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a:t>Click Icon To Add Image </a:t>
            </a:r>
          </a:p>
        </p:txBody>
      </p:sp>
      <p:sp>
        <p:nvSpPr>
          <p:cNvPr id="6"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8"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96118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_who are we">
    <p:spTree>
      <p:nvGrpSpPr>
        <p:cNvPr id="1" name=""/>
        <p:cNvGrpSpPr/>
        <p:nvPr/>
      </p:nvGrpSpPr>
      <p:grpSpPr>
        <a:xfrm>
          <a:off x="0" y="0"/>
          <a:ext cx="0" cy="0"/>
          <a:chOff x="0" y="0"/>
          <a:chExt cx="0" cy="0"/>
        </a:xfrm>
      </p:grpSpPr>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
        <p:nvSpPr>
          <p:cNvPr id="16" name="Oval 15"/>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20"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21"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107806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os objeto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 name="Texto del título"/>
          <p:cNvSpPr txBox="1">
            <a:spLocks noGrp="1"/>
          </p:cNvSpPr>
          <p:nvPr>
            <p:ph type="title"/>
          </p:nvPr>
        </p:nvSpPr>
        <p:spPr>
          <a:xfrm>
            <a:off x="609601" y="457202"/>
            <a:ext cx="10972800" cy="1143001"/>
          </a:xfrm>
          <a:prstGeom prst="rect">
            <a:avLst/>
          </a:prstGeom>
        </p:spPr>
        <p:txBody>
          <a:bodyPr anchor="t">
            <a:normAutofit/>
          </a:bodyPr>
          <a:lstStyle>
            <a:lvl1pPr algn="l">
              <a:defRPr sz="2880"/>
            </a:lvl1pPr>
          </a:lstStyle>
          <a:p>
            <a:r>
              <a:t>Texto del título</a:t>
            </a:r>
          </a:p>
        </p:txBody>
      </p:sp>
      <p:sp>
        <p:nvSpPr>
          <p:cNvPr id="37" name="Nivel de texto 1…"/>
          <p:cNvSpPr txBox="1">
            <a:spLocks noGrp="1"/>
          </p:cNvSpPr>
          <p:nvPr>
            <p:ph type="body" sz="half" idx="1"/>
          </p:nvPr>
        </p:nvSpPr>
        <p:spPr>
          <a:xfrm>
            <a:off x="609603" y="1600201"/>
            <a:ext cx="5384800" cy="4525966"/>
          </a:xfrm>
          <a:prstGeom prst="rect">
            <a:avLst/>
          </a:prstGeom>
        </p:spPr>
        <p:txBody>
          <a:bodyPr>
            <a:normAutofit/>
          </a:bodyPr>
          <a:lstStyle>
            <a:lvl1pPr>
              <a:spcBef>
                <a:spcPts val="360"/>
              </a:spcBef>
              <a:defRPr sz="1920"/>
            </a:lvl1pPr>
            <a:lvl2pPr marL="891466" indent="-342871">
              <a:spcBef>
                <a:spcPts val="360"/>
              </a:spcBef>
              <a:defRPr sz="1920"/>
            </a:lvl2pPr>
            <a:lvl3pPr marL="1371486" indent="-274297">
              <a:spcBef>
                <a:spcPts val="360"/>
              </a:spcBef>
              <a:defRPr sz="1920"/>
            </a:lvl3pPr>
            <a:lvl4pPr marL="1920082" indent="-274297">
              <a:spcBef>
                <a:spcPts val="360"/>
              </a:spcBef>
              <a:defRPr sz="1920"/>
            </a:lvl4pPr>
            <a:lvl5pPr marL="2468675" indent="-274297">
              <a:spcBef>
                <a:spcPts val="360"/>
              </a:spcBef>
              <a:defRPr sz="1920"/>
            </a:lvl5pPr>
          </a:lstStyle>
          <a:p>
            <a:r>
              <a:t>Nivel de texto 1</a:t>
            </a:r>
          </a:p>
          <a:p>
            <a:pPr lvl="1"/>
            <a:r>
              <a:t>Nivel de texto 2</a:t>
            </a:r>
          </a:p>
          <a:p>
            <a:pPr lvl="2"/>
            <a:r>
              <a:t>Nivel de texto 3</a:t>
            </a:r>
          </a:p>
          <a:p>
            <a:pPr lvl="3"/>
            <a:r>
              <a:t>Nivel de texto 4</a:t>
            </a:r>
          </a:p>
          <a:p>
            <a:pPr lvl="4"/>
            <a:r>
              <a:t>Nivel de texto 5</a:t>
            </a:r>
          </a:p>
        </p:txBody>
      </p:sp>
      <p:sp>
        <p:nvSpPr>
          <p:cNvPr id="38" name="Número de diapositiva"/>
          <p:cNvSpPr txBox="1">
            <a:spLocks noGrp="1"/>
          </p:cNvSpPr>
          <p:nvPr>
            <p:ph type="sldNum" sz="quarter" idx="2"/>
          </p:nvPr>
        </p:nvSpPr>
        <p:spPr>
          <a:prstGeom prst="rect">
            <a:avLst/>
          </a:prstGeom>
        </p:spPr>
        <p:txBody>
          <a:bodyPr/>
          <a:lstStyle/>
          <a:p>
            <a:pPr defTabSz="548594" hangingPunct="0"/>
            <a:fld id="{86CB4B4D-7CA3-9044-876B-883B54F8677D}" type="slidenum">
              <a:rPr lang="es-CO" kern="0" smtClean="0">
                <a:solidFill>
                  <a:srgbClr val="004080"/>
                </a:solidFill>
              </a:rPr>
              <a:pPr defTabSz="548594" hangingPunct="0"/>
              <a:t>‹Nº›</a:t>
            </a:fld>
            <a:endParaRPr lang="es-CO" kern="0">
              <a:solidFill>
                <a:srgbClr val="004080"/>
              </a:solidFill>
            </a:endParaRPr>
          </a:p>
        </p:txBody>
      </p:sp>
    </p:spTree>
    <p:extLst>
      <p:ext uri="{BB962C8B-B14F-4D97-AF65-F5344CB8AC3E}">
        <p14:creationId xmlns:p14="http://schemas.microsoft.com/office/powerpoint/2010/main" val="3786815329"/>
      </p:ext>
    </p:extLst>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_out_com">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9" name="Picture Placeholder 7"/>
          <p:cNvSpPr>
            <a:spLocks noGrp="1"/>
          </p:cNvSpPr>
          <p:nvPr>
            <p:ph type="pic" sz="quarter" idx="53" hasCustomPrompt="1"/>
          </p:nvPr>
        </p:nvSpPr>
        <p:spPr>
          <a:xfrm>
            <a:off x="2"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2"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1"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118134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4_aboutus">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3" name="Picture Placeholder 7"/>
          <p:cNvSpPr>
            <a:spLocks noGrp="1"/>
          </p:cNvSpPr>
          <p:nvPr>
            <p:ph type="pic" sz="quarter" idx="53" hasCustomPrompt="1"/>
          </p:nvPr>
        </p:nvSpPr>
        <p:spPr>
          <a:xfrm>
            <a:off x="0" y="1594895"/>
            <a:ext cx="6108192" cy="4718304"/>
          </a:xfrm>
          <a:prstGeom prst="rect">
            <a:avLst/>
          </a:prstGeom>
          <a:ln w="3175">
            <a:noFill/>
          </a:ln>
        </p:spPr>
        <p:txBody>
          <a:bodyPr wrap="none" tIns="0" bIns="11887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7688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5_aboutus">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8" name="Picture Placeholder 7"/>
          <p:cNvSpPr>
            <a:spLocks noGrp="1"/>
          </p:cNvSpPr>
          <p:nvPr>
            <p:ph type="pic" sz="quarter" idx="53" hasCustomPrompt="1"/>
          </p:nvPr>
        </p:nvSpPr>
        <p:spPr>
          <a:xfrm>
            <a:off x="-6351" y="1896427"/>
            <a:ext cx="6559296" cy="4072128"/>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5306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6_our vision">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1833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7_our vision">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20" name="Picture Placeholder 7"/>
          <p:cNvSpPr>
            <a:spLocks noGrp="1"/>
          </p:cNvSpPr>
          <p:nvPr>
            <p:ph type="pic" sz="quarter" idx="14" hasCustomPrompt="1"/>
          </p:nvPr>
        </p:nvSpPr>
        <p:spPr>
          <a:xfrm>
            <a:off x="1490133" y="18288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5" hasCustomPrompt="1"/>
          </p:nvPr>
        </p:nvSpPr>
        <p:spPr>
          <a:xfrm>
            <a:off x="6096000" y="18288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6" hasCustomPrompt="1"/>
          </p:nvPr>
        </p:nvSpPr>
        <p:spPr>
          <a:xfrm>
            <a:off x="1490133" y="39243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23" name="Picture Placeholder 7"/>
          <p:cNvSpPr>
            <a:spLocks noGrp="1"/>
          </p:cNvSpPr>
          <p:nvPr>
            <p:ph type="pic" sz="quarter" idx="17" hasCustomPrompt="1"/>
          </p:nvPr>
        </p:nvSpPr>
        <p:spPr>
          <a:xfrm>
            <a:off x="6096000" y="39243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8665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8_our vision">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4050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9_pic">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Rounded Rectangle 9"/>
          <p:cNvSpPr/>
          <p:nvPr userDrawn="1"/>
        </p:nvSpPr>
        <p:spPr bwMode="auto">
          <a:xfrm>
            <a:off x="1617133" y="4653041"/>
            <a:ext cx="3759200" cy="572105"/>
          </a:xfrm>
          <a:prstGeom prst="roundRect">
            <a:avLst>
              <a:gd name="adj" fmla="val 50000"/>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6" name="Rounded Rectangle 15"/>
          <p:cNvSpPr/>
          <p:nvPr userDrawn="1"/>
        </p:nvSpPr>
        <p:spPr bwMode="auto">
          <a:xfrm>
            <a:off x="6798733" y="4653041"/>
            <a:ext cx="3759200" cy="572105"/>
          </a:xfrm>
          <a:prstGeom prst="roundRect">
            <a:avLst>
              <a:gd name="adj" fmla="val 50000"/>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8" name="Text Placeholder 3"/>
          <p:cNvSpPr>
            <a:spLocks noGrp="1"/>
          </p:cNvSpPr>
          <p:nvPr>
            <p:ph type="body" sz="half" idx="37"/>
          </p:nvPr>
        </p:nvSpPr>
        <p:spPr>
          <a:xfrm>
            <a:off x="2429933" y="4810571"/>
            <a:ext cx="2133600" cy="257040"/>
          </a:xfrm>
          <a:prstGeom prst="rect">
            <a:avLst/>
          </a:prstGeom>
        </p:spPr>
        <p:txBody>
          <a:bodyPr wrap="square" lIns="0" tIns="0" rIns="0" bIns="0" anchor="ctr">
            <a:noAutofit/>
          </a:bodyPr>
          <a:lstStyle>
            <a:lvl1pPr marL="0" indent="0" algn="ctr">
              <a:buNone/>
              <a:defRPr sz="2133"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9" name="Text Placeholder 3"/>
          <p:cNvSpPr>
            <a:spLocks noGrp="1"/>
          </p:cNvSpPr>
          <p:nvPr>
            <p:ph type="body" sz="half" idx="50"/>
          </p:nvPr>
        </p:nvSpPr>
        <p:spPr>
          <a:xfrm>
            <a:off x="2277533" y="5405592"/>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0" name="Text Placeholder 3"/>
          <p:cNvSpPr>
            <a:spLocks noGrp="1"/>
          </p:cNvSpPr>
          <p:nvPr>
            <p:ph type="body" sz="half" idx="57"/>
          </p:nvPr>
        </p:nvSpPr>
        <p:spPr>
          <a:xfrm>
            <a:off x="7611533" y="4810571"/>
            <a:ext cx="2133600" cy="257040"/>
          </a:xfrm>
          <a:prstGeom prst="rect">
            <a:avLst/>
          </a:prstGeom>
        </p:spPr>
        <p:txBody>
          <a:bodyPr wrap="square" lIns="0" tIns="0" rIns="0" bIns="0" anchor="ctr">
            <a:noAutofit/>
          </a:bodyPr>
          <a:lstStyle>
            <a:lvl1pPr marL="0" indent="0" algn="ctr">
              <a:buNone/>
              <a:defRPr sz="2133"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21" name="Text Placeholder 3"/>
          <p:cNvSpPr>
            <a:spLocks noGrp="1"/>
          </p:cNvSpPr>
          <p:nvPr>
            <p:ph type="body" sz="half" idx="58"/>
          </p:nvPr>
        </p:nvSpPr>
        <p:spPr>
          <a:xfrm>
            <a:off x="7459133" y="5405592"/>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355221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500"/>
                                        <p:tgtEl>
                                          <p:spTgt spid="18">
                                            <p:txEl>
                                              <p:pRg st="0" end="0"/>
                                            </p:txEl>
                                          </p:spTgt>
                                        </p:tgtEl>
                                      </p:cBhvr>
                                    </p:animEffect>
                                  </p:childTnLst>
                                </p:cTn>
                              </p:par>
                            </p:childTnLst>
                          </p:cTn>
                        </p:par>
                        <p:par>
                          <p:cTn id="15" fill="hold">
                            <p:stCondLst>
                              <p:cond delay="1000"/>
                            </p:stCondLst>
                            <p:childTnLst>
                              <p:par>
                                <p:cTn id="16" presetID="2" presetClass="entr" presetSubtype="4" fill="hold" grpId="0" nodeType="afterEffect" nodePh="1">
                                  <p:stCondLst>
                                    <p:cond delay="0"/>
                                  </p:stCondLst>
                                  <p:endCondLst>
                                    <p:cond evt="begin" delay="0">
                                      <p:tn val="16"/>
                                    </p:cond>
                                  </p:endCondLst>
                                  <p:childTnLst>
                                    <p:set>
                                      <p:cBhvr>
                                        <p:cTn id="17" dur="1" fill="hold">
                                          <p:stCondLst>
                                            <p:cond delay="0"/>
                                          </p:stCondLst>
                                        </p:cTn>
                                        <p:tgtEl>
                                          <p:spTgt spid="19">
                                            <p:txEl>
                                              <p:pRg st="0" end="0"/>
                                            </p:txEl>
                                          </p:spTgt>
                                        </p:tgtEl>
                                        <p:attrNameLst>
                                          <p:attrName>style.visibility</p:attrName>
                                        </p:attrNameLst>
                                      </p:cBhvr>
                                      <p:to>
                                        <p:strVal val="visible"/>
                                      </p:to>
                                    </p:set>
                                    <p:anim calcmode="lin" valueType="num">
                                      <p:cBhvr additive="base">
                                        <p:cTn id="1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fade">
                                      <p:cBhvr>
                                        <p:cTn id="30" dur="500"/>
                                        <p:tgtEl>
                                          <p:spTgt spid="20">
                                            <p:txEl>
                                              <p:pRg st="0" end="0"/>
                                            </p:txEl>
                                          </p:spTgt>
                                        </p:tgtEl>
                                      </p:cBhvr>
                                    </p:animEffect>
                                  </p:childTnLst>
                                </p:cTn>
                              </p:par>
                            </p:childTnLst>
                          </p:cTn>
                        </p:par>
                        <p:par>
                          <p:cTn id="31" fill="hold">
                            <p:stCondLst>
                              <p:cond delay="2500"/>
                            </p:stCondLst>
                            <p:childTnLst>
                              <p:par>
                                <p:cTn id="32" presetID="2" presetClass="entr" presetSubtype="4" fill="hold" grpId="0" nodeType="afterEffect" nodePh="1">
                                  <p:stCondLst>
                                    <p:cond delay="0"/>
                                  </p:stCondLst>
                                  <p:endCondLst>
                                    <p:cond evt="begin" delay="0">
                                      <p:tn val="32"/>
                                    </p:cond>
                                  </p:endCondLst>
                                  <p:childTnLst>
                                    <p:set>
                                      <p:cBhvr>
                                        <p:cTn id="33" dur="1" fill="hold">
                                          <p:stCondLst>
                                            <p:cond delay="0"/>
                                          </p:stCondLst>
                                        </p:cTn>
                                        <p:tgtEl>
                                          <p:spTgt spid="21">
                                            <p:txEl>
                                              <p:pRg st="0" end="0"/>
                                            </p:txEl>
                                          </p:spTgt>
                                        </p:tgtEl>
                                        <p:attrNameLst>
                                          <p:attrName>style.visibility</p:attrName>
                                        </p:attrNameLst>
                                      </p:cBhvr>
                                      <p:to>
                                        <p:strVal val="visible"/>
                                      </p:to>
                                    </p:set>
                                    <p:anim calcmode="lin" valueType="num">
                                      <p:cBhvr additive="base">
                                        <p:cTn id="3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0" grpId="0" animBg="1"/>
      <p:bldP spid="16" grpId="0" animBg="1"/>
      <p:bldP spid="1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4" fill="hold" nodeType="afterEffect" nodePh="1">
                  <p:stCondLst>
                    <p:cond delay="0"/>
                  </p:stCondLst>
                  <p:endCondLst>
                    <p:cond evt="begin" delay="0"/>
                  </p:end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4"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0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21387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41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62" name="Picture Placeholder 7"/>
          <p:cNvSpPr>
            <a:spLocks noGrp="1"/>
          </p:cNvSpPr>
          <p:nvPr>
            <p:ph type="pic" sz="quarter" idx="55" hasCustomPrompt="1"/>
          </p:nvPr>
        </p:nvSpPr>
        <p:spPr>
          <a:xfrm>
            <a:off x="602869" y="2246428"/>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
        <p:nvSpPr>
          <p:cNvPr id="63" name="Picture Placeholder 7"/>
          <p:cNvSpPr>
            <a:spLocks noGrp="1"/>
          </p:cNvSpPr>
          <p:nvPr>
            <p:ph type="pic" sz="quarter" idx="56" hasCustomPrompt="1"/>
          </p:nvPr>
        </p:nvSpPr>
        <p:spPr>
          <a:xfrm>
            <a:off x="3424425" y="2246428"/>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
        <p:nvSpPr>
          <p:cNvPr id="64" name="Picture Placeholder 7"/>
          <p:cNvSpPr>
            <a:spLocks noGrp="1"/>
          </p:cNvSpPr>
          <p:nvPr>
            <p:ph type="pic" sz="quarter" idx="57" hasCustomPrompt="1"/>
          </p:nvPr>
        </p:nvSpPr>
        <p:spPr>
          <a:xfrm>
            <a:off x="6245981" y="2246428"/>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
        <p:nvSpPr>
          <p:cNvPr id="65" name="Picture Placeholder 7"/>
          <p:cNvSpPr>
            <a:spLocks noGrp="1"/>
          </p:cNvSpPr>
          <p:nvPr>
            <p:ph type="pic" sz="quarter" idx="58" hasCustomPrompt="1"/>
          </p:nvPr>
        </p:nvSpPr>
        <p:spPr>
          <a:xfrm>
            <a:off x="9067539" y="2246428"/>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4975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42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0" name="Picture Placeholder 7"/>
          <p:cNvSpPr>
            <a:spLocks noGrp="1"/>
          </p:cNvSpPr>
          <p:nvPr>
            <p:ph type="pic" sz="quarter" idx="10" hasCustomPrompt="1"/>
          </p:nvPr>
        </p:nvSpPr>
        <p:spPr>
          <a:xfrm>
            <a:off x="490662" y="2169086"/>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11" name="Text Placeholder 3"/>
          <p:cNvSpPr>
            <a:spLocks noGrp="1"/>
          </p:cNvSpPr>
          <p:nvPr>
            <p:ph type="body" sz="half" idx="15"/>
          </p:nvPr>
        </p:nvSpPr>
        <p:spPr>
          <a:xfrm>
            <a:off x="457200" y="5095693"/>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6"/>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 Placeholder 3"/>
          <p:cNvSpPr>
            <a:spLocks noGrp="1"/>
          </p:cNvSpPr>
          <p:nvPr>
            <p:ph type="body" sz="half" idx="16"/>
          </p:nvPr>
        </p:nvSpPr>
        <p:spPr>
          <a:xfrm>
            <a:off x="487496" y="2171899"/>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6" name="Picture Placeholder 7"/>
          <p:cNvSpPr>
            <a:spLocks noGrp="1"/>
          </p:cNvSpPr>
          <p:nvPr>
            <p:ph type="pic" sz="quarter" idx="18" hasCustomPrompt="1"/>
          </p:nvPr>
        </p:nvSpPr>
        <p:spPr>
          <a:xfrm>
            <a:off x="2779802" y="2169086"/>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17" name="Text Placeholder 3"/>
          <p:cNvSpPr>
            <a:spLocks noGrp="1"/>
          </p:cNvSpPr>
          <p:nvPr>
            <p:ph type="body" sz="half" idx="19"/>
          </p:nvPr>
        </p:nvSpPr>
        <p:spPr>
          <a:xfrm>
            <a:off x="2746340" y="5095693"/>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6"/>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ext Placeholder 3"/>
          <p:cNvSpPr>
            <a:spLocks noGrp="1"/>
          </p:cNvSpPr>
          <p:nvPr>
            <p:ph type="body" sz="half" idx="21"/>
          </p:nvPr>
        </p:nvSpPr>
        <p:spPr>
          <a:xfrm>
            <a:off x="2776636" y="2171899"/>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20" name="Picture Placeholder 7"/>
          <p:cNvSpPr>
            <a:spLocks noGrp="1"/>
          </p:cNvSpPr>
          <p:nvPr>
            <p:ph type="pic" sz="quarter" idx="22" hasCustomPrompt="1"/>
          </p:nvPr>
        </p:nvSpPr>
        <p:spPr>
          <a:xfrm>
            <a:off x="5068942" y="2169086"/>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21" name="Text Placeholder 3"/>
          <p:cNvSpPr>
            <a:spLocks noGrp="1"/>
          </p:cNvSpPr>
          <p:nvPr>
            <p:ph type="body" sz="half" idx="23"/>
          </p:nvPr>
        </p:nvSpPr>
        <p:spPr>
          <a:xfrm>
            <a:off x="5035480" y="5095693"/>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6"/>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 Placeholder 3"/>
          <p:cNvSpPr>
            <a:spLocks noGrp="1"/>
          </p:cNvSpPr>
          <p:nvPr>
            <p:ph type="body" sz="half" idx="25"/>
          </p:nvPr>
        </p:nvSpPr>
        <p:spPr>
          <a:xfrm>
            <a:off x="5065776" y="2171899"/>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24" name="Picture Placeholder 7"/>
          <p:cNvSpPr>
            <a:spLocks noGrp="1"/>
          </p:cNvSpPr>
          <p:nvPr>
            <p:ph type="pic" sz="quarter" idx="26" hasCustomPrompt="1"/>
          </p:nvPr>
        </p:nvSpPr>
        <p:spPr>
          <a:xfrm>
            <a:off x="7358082" y="2169086"/>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25" name="Text Placeholder 3"/>
          <p:cNvSpPr>
            <a:spLocks noGrp="1"/>
          </p:cNvSpPr>
          <p:nvPr>
            <p:ph type="body" sz="half" idx="27"/>
          </p:nvPr>
        </p:nvSpPr>
        <p:spPr>
          <a:xfrm>
            <a:off x="7324620" y="5095693"/>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6"/>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Text Placeholder 3"/>
          <p:cNvSpPr>
            <a:spLocks noGrp="1"/>
          </p:cNvSpPr>
          <p:nvPr>
            <p:ph type="body" sz="half" idx="29"/>
          </p:nvPr>
        </p:nvSpPr>
        <p:spPr>
          <a:xfrm>
            <a:off x="7354916" y="2171899"/>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28" name="Picture Placeholder 7"/>
          <p:cNvSpPr>
            <a:spLocks noGrp="1"/>
          </p:cNvSpPr>
          <p:nvPr>
            <p:ph type="pic" sz="quarter" idx="30" hasCustomPrompt="1"/>
          </p:nvPr>
        </p:nvSpPr>
        <p:spPr>
          <a:xfrm>
            <a:off x="9647222" y="2169086"/>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29" name="Text Placeholder 3"/>
          <p:cNvSpPr>
            <a:spLocks noGrp="1"/>
          </p:cNvSpPr>
          <p:nvPr>
            <p:ph type="body" sz="half" idx="31"/>
          </p:nvPr>
        </p:nvSpPr>
        <p:spPr>
          <a:xfrm>
            <a:off x="9613760" y="5095693"/>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6"/>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Text Placeholder 3"/>
          <p:cNvSpPr>
            <a:spLocks noGrp="1"/>
          </p:cNvSpPr>
          <p:nvPr>
            <p:ph type="body" sz="half" idx="33"/>
          </p:nvPr>
        </p:nvSpPr>
        <p:spPr>
          <a:xfrm>
            <a:off x="9644056" y="2171899"/>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Tree>
    <p:extLst>
      <p:ext uri="{BB962C8B-B14F-4D97-AF65-F5344CB8AC3E}">
        <p14:creationId xmlns:p14="http://schemas.microsoft.com/office/powerpoint/2010/main" val="39967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Bottom)">
                                      <p:cBhvr>
                                        <p:cTn id="10" dur="50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3">
                                            <p:bg/>
                                          </p:spTgt>
                                        </p:tgtEl>
                                        <p:attrNameLst>
                                          <p:attrName>style.visibility</p:attrName>
                                        </p:attrNameLst>
                                      </p:cBhvr>
                                      <p:to>
                                        <p:strVal val="visible"/>
                                      </p:to>
                                    </p:set>
                                    <p:animEffect transition="in" filter="wipe(up)">
                                      <p:cBhvr>
                                        <p:cTn id="14" dur="500"/>
                                        <p:tgtEl>
                                          <p:spTgt spid="13">
                                            <p:bg/>
                                          </p:spTgt>
                                        </p:tgtEl>
                                      </p:cBhvr>
                                    </p:animEffect>
                                  </p:childTnLst>
                                </p:cTn>
                              </p:par>
                              <p:par>
                                <p:cTn id="15" presetID="10" presetClass="entr" presetSubtype="0" fill="hold" grpId="0" nodeType="withEffect" nodePh="1">
                                  <p:stCondLst>
                                    <p:cond delay="0"/>
                                  </p:stCondLst>
                                  <p:endCondLst>
                                    <p:cond evt="begin" delay="0">
                                      <p:tn val="15"/>
                                    </p:cond>
                                  </p:end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par>
                          <p:cTn id="18" fill="hold">
                            <p:stCondLst>
                              <p:cond delay="1000"/>
                            </p:stCondLst>
                            <p:childTnLst>
                              <p:par>
                                <p:cTn id="19" presetID="2" presetClass="entr" presetSubtype="4" accel="50000" decel="50000" fill="hold" grpId="0" nodeType="afterEffect" nodePh="1">
                                  <p:stCondLst>
                                    <p:cond delay="0"/>
                                  </p:stCondLst>
                                  <p:endCondLst>
                                    <p:cond evt="begin" delay="0">
                                      <p:tn val="19"/>
                                    </p:cond>
                                  </p:end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lide(fromBottom)">
                                      <p:cBhvr>
                                        <p:cTn id="29" dur="500"/>
                                        <p:tgtEl>
                                          <p:spTgt spid="18"/>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9">
                                            <p:bg/>
                                          </p:spTgt>
                                        </p:tgtEl>
                                        <p:attrNameLst>
                                          <p:attrName>style.visibility</p:attrName>
                                        </p:attrNameLst>
                                      </p:cBhvr>
                                      <p:to>
                                        <p:strVal val="visible"/>
                                      </p:to>
                                    </p:set>
                                    <p:animEffect transition="in" filter="wipe(up)">
                                      <p:cBhvr>
                                        <p:cTn id="33" dur="500"/>
                                        <p:tgtEl>
                                          <p:spTgt spid="19">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500"/>
                                        <p:tgtEl>
                                          <p:spTgt spid="19">
                                            <p:txEl>
                                              <p:pRg st="0" end="0"/>
                                            </p:txEl>
                                          </p:spTgt>
                                        </p:tgtEl>
                                      </p:cBhvr>
                                    </p:animEffect>
                                  </p:childTnLst>
                                </p:cTn>
                              </p:par>
                            </p:childTnLst>
                          </p:cTn>
                        </p:par>
                        <p:par>
                          <p:cTn id="37" fill="hold">
                            <p:stCondLst>
                              <p:cond delay="2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17">
                                            <p:txEl>
                                              <p:pRg st="0" end="0"/>
                                            </p:txEl>
                                          </p:spTgt>
                                        </p:tgtEl>
                                        <p:attrNameLst>
                                          <p:attrName>style.visibility</p:attrName>
                                        </p:attrNameLst>
                                      </p:cBhvr>
                                      <p:to>
                                        <p:strVal val="visible"/>
                                      </p:to>
                                    </p:set>
                                    <p:anim calcmode="lin" valueType="num">
                                      <p:cBhvr additive="base">
                                        <p:cTn id="4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slide(fromBottom)">
                                      <p:cBhvr>
                                        <p:cTn id="48" dur="500"/>
                                        <p:tgtEl>
                                          <p:spTgt spid="22"/>
                                        </p:tgtEl>
                                      </p:cBhvr>
                                    </p:animEffect>
                                  </p:childTnLst>
                                </p:cTn>
                              </p:par>
                            </p:childTnLst>
                          </p:cTn>
                        </p:par>
                        <p:par>
                          <p:cTn id="49" fill="hold">
                            <p:stCondLst>
                              <p:cond delay="3500"/>
                            </p:stCondLst>
                            <p:childTnLst>
                              <p:par>
                                <p:cTn id="50" presetID="22" presetClass="entr" presetSubtype="1" fill="hold" grpId="0" nodeType="afterEffect">
                                  <p:stCondLst>
                                    <p:cond delay="0"/>
                                  </p:stCondLst>
                                  <p:childTnLst>
                                    <p:set>
                                      <p:cBhvr>
                                        <p:cTn id="51" dur="1" fill="hold">
                                          <p:stCondLst>
                                            <p:cond delay="0"/>
                                          </p:stCondLst>
                                        </p:cTn>
                                        <p:tgtEl>
                                          <p:spTgt spid="23">
                                            <p:bg/>
                                          </p:spTgt>
                                        </p:tgtEl>
                                        <p:attrNameLst>
                                          <p:attrName>style.visibility</p:attrName>
                                        </p:attrNameLst>
                                      </p:cBhvr>
                                      <p:to>
                                        <p:strVal val="visible"/>
                                      </p:to>
                                    </p:set>
                                    <p:animEffect transition="in" filter="wipe(up)">
                                      <p:cBhvr>
                                        <p:cTn id="52" dur="500"/>
                                        <p:tgtEl>
                                          <p:spTgt spid="23">
                                            <p:bg/>
                                          </p:spTgt>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3">
                                            <p:txEl>
                                              <p:pRg st="0" end="0"/>
                                            </p:txEl>
                                          </p:spTgt>
                                        </p:tgtEl>
                                        <p:attrNameLst>
                                          <p:attrName>style.visibility</p:attrName>
                                        </p:attrNameLst>
                                      </p:cBhvr>
                                      <p:to>
                                        <p:strVal val="visible"/>
                                      </p:to>
                                    </p:set>
                                    <p:animEffect transition="in" filter="fade">
                                      <p:cBhvr>
                                        <p:cTn id="55" dur="500"/>
                                        <p:tgtEl>
                                          <p:spTgt spid="23">
                                            <p:txEl>
                                              <p:pRg st="0" end="0"/>
                                            </p:txEl>
                                          </p:spTgt>
                                        </p:tgtEl>
                                      </p:cBhvr>
                                    </p:animEffect>
                                  </p:childTnLst>
                                </p:cTn>
                              </p:par>
                            </p:childTnLst>
                          </p:cTn>
                        </p:par>
                        <p:par>
                          <p:cTn id="56" fill="hold">
                            <p:stCondLst>
                              <p:cond delay="4000"/>
                            </p:stCondLst>
                            <p:childTnLst>
                              <p:par>
                                <p:cTn id="57" presetID="2" presetClass="entr" presetSubtype="4" accel="50000" decel="50000" fill="hold" grpId="0" nodeType="afterEffect" nodePh="1">
                                  <p:stCondLst>
                                    <p:cond delay="0"/>
                                  </p:stCondLst>
                                  <p:endCondLst>
                                    <p:cond evt="begin" delay="0">
                                      <p:tn val="57"/>
                                    </p:cond>
                                  </p:endCondLst>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additive="base">
                                        <p:cTn id="5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up)">
                                      <p:cBhvr>
                                        <p:cTn id="64" dur="500"/>
                                        <p:tgtEl>
                                          <p:spTgt spid="24"/>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slide(fromBottom)">
                                      <p:cBhvr>
                                        <p:cTn id="67" dur="500"/>
                                        <p:tgtEl>
                                          <p:spTgt spid="26"/>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27">
                                            <p:bg/>
                                          </p:spTgt>
                                        </p:tgtEl>
                                        <p:attrNameLst>
                                          <p:attrName>style.visibility</p:attrName>
                                        </p:attrNameLst>
                                      </p:cBhvr>
                                      <p:to>
                                        <p:strVal val="visible"/>
                                      </p:to>
                                    </p:set>
                                    <p:animEffect transition="in" filter="wipe(up)">
                                      <p:cBhvr>
                                        <p:cTn id="71" dur="500"/>
                                        <p:tgtEl>
                                          <p:spTgt spid="27">
                                            <p:bg/>
                                          </p:spTgt>
                                        </p:tgtEl>
                                      </p:cBhvr>
                                    </p:animEffect>
                                  </p:childTnLst>
                                </p:cTn>
                              </p:par>
                              <p:par>
                                <p:cTn id="72" presetID="10" presetClass="entr" presetSubtype="0" fill="hold" grpId="0" nodeType="withEffect" nodePh="1">
                                  <p:stCondLst>
                                    <p:cond delay="0"/>
                                  </p:stCondLst>
                                  <p:endCondLst>
                                    <p:cond evt="begin" delay="0">
                                      <p:tn val="72"/>
                                    </p:cond>
                                  </p:endCondLst>
                                  <p:childTnLst>
                                    <p:set>
                                      <p:cBhvr>
                                        <p:cTn id="73" dur="1" fill="hold">
                                          <p:stCondLst>
                                            <p:cond delay="0"/>
                                          </p:stCondLst>
                                        </p:cTn>
                                        <p:tgtEl>
                                          <p:spTgt spid="27">
                                            <p:txEl>
                                              <p:pRg st="0" end="0"/>
                                            </p:txEl>
                                          </p:spTgt>
                                        </p:tgtEl>
                                        <p:attrNameLst>
                                          <p:attrName>style.visibility</p:attrName>
                                        </p:attrNameLst>
                                      </p:cBhvr>
                                      <p:to>
                                        <p:strVal val="visible"/>
                                      </p:to>
                                    </p:set>
                                    <p:animEffect transition="in" filter="fade">
                                      <p:cBhvr>
                                        <p:cTn id="74" dur="500"/>
                                        <p:tgtEl>
                                          <p:spTgt spid="27">
                                            <p:txEl>
                                              <p:pRg st="0" end="0"/>
                                            </p:txEl>
                                          </p:spTgt>
                                        </p:tgtEl>
                                      </p:cBhvr>
                                    </p:animEffect>
                                  </p:childTnLst>
                                </p:cTn>
                              </p:par>
                            </p:childTnLst>
                          </p:cTn>
                        </p:par>
                        <p:par>
                          <p:cTn id="75" fill="hold">
                            <p:stCondLst>
                              <p:cond delay="5500"/>
                            </p:stCondLst>
                            <p:childTnLst>
                              <p:par>
                                <p:cTn id="76" presetID="2" presetClass="entr" presetSubtype="4" accel="50000" decel="50000" fill="hold" grpId="0" nodeType="afterEffect" nodePh="1">
                                  <p:stCondLst>
                                    <p:cond delay="0"/>
                                  </p:stCondLst>
                                  <p:endCondLst>
                                    <p:cond evt="begin" delay="0">
                                      <p:tn val="76"/>
                                    </p:cond>
                                  </p:endCondLst>
                                  <p:childTnLst>
                                    <p:set>
                                      <p:cBhvr>
                                        <p:cTn id="77" dur="1" fill="hold">
                                          <p:stCondLst>
                                            <p:cond delay="0"/>
                                          </p:stCondLst>
                                        </p:cTn>
                                        <p:tgtEl>
                                          <p:spTgt spid="25">
                                            <p:txEl>
                                              <p:pRg st="0" end="0"/>
                                            </p:txEl>
                                          </p:spTgt>
                                        </p:tgtEl>
                                        <p:attrNameLst>
                                          <p:attrName>style.visibility</p:attrName>
                                        </p:attrNameLst>
                                      </p:cBhvr>
                                      <p:to>
                                        <p:strVal val="visible"/>
                                      </p:to>
                                    </p:set>
                                    <p:anim calcmode="lin" valueType="num">
                                      <p:cBhvr additive="base">
                                        <p:cTn id="7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0" fill="hold">
                            <p:stCondLst>
                              <p:cond delay="600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slide(fromBottom)">
                                      <p:cBhvr>
                                        <p:cTn id="86" dur="500"/>
                                        <p:tgtEl>
                                          <p:spTgt spid="30"/>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31">
                                            <p:bg/>
                                          </p:spTgt>
                                        </p:tgtEl>
                                        <p:attrNameLst>
                                          <p:attrName>style.visibility</p:attrName>
                                        </p:attrNameLst>
                                      </p:cBhvr>
                                      <p:to>
                                        <p:strVal val="visible"/>
                                      </p:to>
                                    </p:set>
                                    <p:animEffect transition="in" filter="wipe(up)">
                                      <p:cBhvr>
                                        <p:cTn id="90" dur="500"/>
                                        <p:tgtEl>
                                          <p:spTgt spid="31">
                                            <p:bg/>
                                          </p:spTgt>
                                        </p:tgtEl>
                                      </p:cBhvr>
                                    </p:animEffect>
                                  </p:childTnLst>
                                </p:cTn>
                              </p:par>
                              <p:par>
                                <p:cTn id="91" presetID="10" presetClass="entr" presetSubtype="0" fill="hold" grpId="0" nodeType="withEffect" nodePh="1">
                                  <p:stCondLst>
                                    <p:cond delay="0"/>
                                  </p:stCondLst>
                                  <p:endCondLst>
                                    <p:cond evt="begin" delay="0">
                                      <p:tn val="91"/>
                                    </p:cond>
                                  </p:endCondLst>
                                  <p:childTnLst>
                                    <p:set>
                                      <p:cBhvr>
                                        <p:cTn id="92" dur="1" fill="hold">
                                          <p:stCondLst>
                                            <p:cond delay="0"/>
                                          </p:stCondLst>
                                        </p:cTn>
                                        <p:tgtEl>
                                          <p:spTgt spid="31">
                                            <p:txEl>
                                              <p:pRg st="0" end="0"/>
                                            </p:txEl>
                                          </p:spTgt>
                                        </p:tgtEl>
                                        <p:attrNameLst>
                                          <p:attrName>style.visibility</p:attrName>
                                        </p:attrNameLst>
                                      </p:cBhvr>
                                      <p:to>
                                        <p:strVal val="visible"/>
                                      </p:to>
                                    </p:set>
                                    <p:animEffect transition="in" filter="fade">
                                      <p:cBhvr>
                                        <p:cTn id="93" dur="500"/>
                                        <p:tgtEl>
                                          <p:spTgt spid="31">
                                            <p:txEl>
                                              <p:pRg st="0" end="0"/>
                                            </p:txEl>
                                          </p:spTgt>
                                        </p:tgtEl>
                                      </p:cBhvr>
                                    </p:animEffect>
                                  </p:childTnLst>
                                </p:cTn>
                              </p:par>
                            </p:childTnLst>
                          </p:cTn>
                        </p:par>
                        <p:par>
                          <p:cTn id="94" fill="hold">
                            <p:stCondLst>
                              <p:cond delay="7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29">
                                            <p:txEl>
                                              <p:pRg st="0" end="0"/>
                                            </p:txEl>
                                          </p:spTgt>
                                        </p:tgtEl>
                                        <p:attrNameLst>
                                          <p:attrName>style.visibility</p:attrName>
                                        </p:attrNameLst>
                                      </p:cBhvr>
                                      <p:to>
                                        <p:strVal val="visible"/>
                                      </p:to>
                                    </p:set>
                                    <p:anim calcmode="lin" valueType="num">
                                      <p:cBhvr additive="base">
                                        <p:cTn id="9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mparació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 name="Texto del título"/>
          <p:cNvSpPr txBox="1">
            <a:spLocks noGrp="1"/>
          </p:cNvSpPr>
          <p:nvPr>
            <p:ph type="title"/>
          </p:nvPr>
        </p:nvSpPr>
        <p:spPr>
          <a:xfrm>
            <a:off x="609601" y="457202"/>
            <a:ext cx="10972800" cy="1143001"/>
          </a:xfrm>
          <a:prstGeom prst="rect">
            <a:avLst/>
          </a:prstGeom>
        </p:spPr>
        <p:txBody>
          <a:bodyPr anchor="t">
            <a:normAutofit/>
          </a:bodyPr>
          <a:lstStyle>
            <a:lvl1pPr algn="l">
              <a:defRPr sz="2880"/>
            </a:lvl1pPr>
          </a:lstStyle>
          <a:p>
            <a:r>
              <a:t>Texto del título</a:t>
            </a:r>
          </a:p>
        </p:txBody>
      </p:sp>
      <p:sp>
        <p:nvSpPr>
          <p:cNvPr id="46" name="Nivel de texto 1…"/>
          <p:cNvSpPr txBox="1">
            <a:spLocks noGrp="1"/>
          </p:cNvSpPr>
          <p:nvPr>
            <p:ph type="body" sz="half" idx="1"/>
          </p:nvPr>
        </p:nvSpPr>
        <p:spPr>
          <a:xfrm>
            <a:off x="609603" y="1600201"/>
            <a:ext cx="5384800" cy="4525966"/>
          </a:xfrm>
          <a:prstGeom prst="rect">
            <a:avLst/>
          </a:prstGeom>
        </p:spPr>
        <p:txBody>
          <a:bodyPr>
            <a:normAutofit/>
          </a:bodyPr>
          <a:lstStyle>
            <a:lvl1pPr>
              <a:spcBef>
                <a:spcPts val="360"/>
              </a:spcBef>
              <a:defRPr sz="1920"/>
            </a:lvl1pPr>
            <a:lvl2pPr marL="891466" indent="-342871">
              <a:spcBef>
                <a:spcPts val="360"/>
              </a:spcBef>
              <a:defRPr sz="1920"/>
            </a:lvl2pPr>
            <a:lvl3pPr marL="1371486" indent="-274297">
              <a:spcBef>
                <a:spcPts val="360"/>
              </a:spcBef>
              <a:defRPr sz="1920"/>
            </a:lvl3pPr>
            <a:lvl4pPr marL="1920082" indent="-274297">
              <a:spcBef>
                <a:spcPts val="360"/>
              </a:spcBef>
              <a:defRPr sz="1920"/>
            </a:lvl4pPr>
            <a:lvl5pPr marL="2468675" indent="-274297">
              <a:spcBef>
                <a:spcPts val="360"/>
              </a:spcBef>
              <a:defRPr sz="1920"/>
            </a:lvl5pPr>
          </a:lstStyle>
          <a:p>
            <a:r>
              <a:t>Nivel de texto 1</a:t>
            </a:r>
          </a:p>
          <a:p>
            <a:pPr lvl="1"/>
            <a:r>
              <a:t>Nivel de texto 2</a:t>
            </a:r>
          </a:p>
          <a:p>
            <a:pPr lvl="2"/>
            <a:r>
              <a:t>Nivel de texto 3</a:t>
            </a:r>
          </a:p>
          <a:p>
            <a:pPr lvl="3"/>
            <a:r>
              <a:t>Nivel de texto 4</a:t>
            </a:r>
          </a:p>
          <a:p>
            <a:pPr lvl="4"/>
            <a:r>
              <a:t>Nivel de texto 5</a:t>
            </a:r>
          </a:p>
        </p:txBody>
      </p:sp>
      <p:sp>
        <p:nvSpPr>
          <p:cNvPr id="47" name="Número de diapositiva"/>
          <p:cNvSpPr txBox="1">
            <a:spLocks noGrp="1"/>
          </p:cNvSpPr>
          <p:nvPr>
            <p:ph type="sldNum" sz="quarter" idx="2"/>
          </p:nvPr>
        </p:nvSpPr>
        <p:spPr>
          <a:prstGeom prst="rect">
            <a:avLst/>
          </a:prstGeom>
        </p:spPr>
        <p:txBody>
          <a:bodyPr/>
          <a:lstStyle/>
          <a:p>
            <a:pPr defTabSz="548594" hangingPunct="0"/>
            <a:fld id="{86CB4B4D-7CA3-9044-876B-883B54F8677D}" type="slidenum">
              <a:rPr lang="es-CO" kern="0" smtClean="0">
                <a:solidFill>
                  <a:srgbClr val="004080"/>
                </a:solidFill>
              </a:rPr>
              <a:pPr defTabSz="548594" hangingPunct="0"/>
              <a:t>‹Nº›</a:t>
            </a:fld>
            <a:endParaRPr lang="es-CO" kern="0">
              <a:solidFill>
                <a:srgbClr val="004080"/>
              </a:solidFill>
            </a:endParaRPr>
          </a:p>
        </p:txBody>
      </p:sp>
    </p:spTree>
    <p:extLst>
      <p:ext uri="{BB962C8B-B14F-4D97-AF65-F5344CB8AC3E}">
        <p14:creationId xmlns:p14="http://schemas.microsoft.com/office/powerpoint/2010/main" val="3705218358"/>
      </p:ext>
    </p:extLst>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43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9" y="201038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7" y="201038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1"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1" y="201038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7"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08245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44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6"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9"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2"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6"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2871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45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1852895" y="224708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5" y="224708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7" y="224708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98445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46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6"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9"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20"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01335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6" grpId="0" animBg="1"/>
      <p:bldP spid="17" grpId="0" animBg="1"/>
    </p:bld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7_pic">
    <p:spTree>
      <p:nvGrpSpPr>
        <p:cNvPr id="1" name=""/>
        <p:cNvGrpSpPr/>
        <p:nvPr/>
      </p:nvGrpSpPr>
      <p:grpSpPr>
        <a:xfrm>
          <a:off x="0" y="0"/>
          <a:ext cx="0" cy="0"/>
          <a:chOff x="0" y="0"/>
          <a:chExt cx="0" cy="0"/>
        </a:xfrm>
      </p:grpSpPr>
      <p:sp>
        <p:nvSpPr>
          <p:cNvPr id="13" name="Picture Placeholder 7"/>
          <p:cNvSpPr>
            <a:spLocks noGrp="1"/>
          </p:cNvSpPr>
          <p:nvPr>
            <p:ph type="pic" sz="quarter" idx="18" hasCustomPrompt="1"/>
          </p:nvPr>
        </p:nvSpPr>
        <p:spPr>
          <a:xfrm>
            <a:off x="8514224"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4" y="2153897"/>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1503824" y="2006602"/>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2337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9" grpId="0" animBg="1"/>
    </p:bld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8_pic">
    <p:spTree>
      <p:nvGrpSpPr>
        <p:cNvPr id="1" name=""/>
        <p:cNvGrpSpPr/>
        <p:nvPr/>
      </p:nvGrpSpPr>
      <p:grpSpPr>
        <a:xfrm>
          <a:off x="0" y="0"/>
          <a:ext cx="0" cy="0"/>
          <a:chOff x="0" y="0"/>
          <a:chExt cx="0" cy="0"/>
        </a:xfrm>
      </p:grpSpPr>
      <p:sp>
        <p:nvSpPr>
          <p:cNvPr id="13" name="Picture Placeholder 7"/>
          <p:cNvSpPr>
            <a:spLocks noGrp="1"/>
          </p:cNvSpPr>
          <p:nvPr>
            <p:ph type="pic" sz="quarter" idx="18" hasCustomPrompt="1"/>
          </p:nvPr>
        </p:nvSpPr>
        <p:spPr>
          <a:xfrm>
            <a:off x="8514224" y="2652075"/>
            <a:ext cx="2064747" cy="2068269"/>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513816"/>
            <a:ext cx="2340792" cy="2344787"/>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4" y="2278474"/>
            <a:ext cx="2810675" cy="2815471"/>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1503824" y="2131179"/>
            <a:ext cx="3104763" cy="3110060"/>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397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9" grpId="0" animBg="1"/>
    </p:bld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9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5"/>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5"/>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73171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50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3" name="Picture Placeholder 7"/>
          <p:cNvSpPr>
            <a:spLocks noGrp="1"/>
          </p:cNvSpPr>
          <p:nvPr>
            <p:ph type="pic" sz="quarter" idx="16" hasCustomPrompt="1"/>
          </p:nvPr>
        </p:nvSpPr>
        <p:spPr>
          <a:xfrm>
            <a:off x="4597679"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2"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2" y="1933659"/>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4" y="4196079"/>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6" y="4410072"/>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86162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P spid="11" grpId="0" animBg="1"/>
      <p:bldP spid="12" grpId="0" animBg="1"/>
      <p:bldP spid="16" grpId="0" animBg="1"/>
    </p:bld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51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8" name="Picture Placeholder 7"/>
          <p:cNvSpPr>
            <a:spLocks noGrp="1"/>
          </p:cNvSpPr>
          <p:nvPr>
            <p:ph type="pic" sz="quarter" idx="17" hasCustomPrompt="1"/>
          </p:nvPr>
        </p:nvSpPr>
        <p:spPr>
          <a:xfrm rot="1256599">
            <a:off x="6390819" y="428982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6456135" y="192108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1559387" y="2132643"/>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1760231" y="418350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4195340" y="4253672"/>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22" hasCustomPrompt="1"/>
          </p:nvPr>
        </p:nvSpPr>
        <p:spPr>
          <a:xfrm rot="976477">
            <a:off x="4007520" y="190669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23" hasCustomPrompt="1"/>
          </p:nvPr>
        </p:nvSpPr>
        <p:spPr>
          <a:xfrm rot="761790">
            <a:off x="8458623" y="227438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4" hasCustomPrompt="1"/>
          </p:nvPr>
        </p:nvSpPr>
        <p:spPr>
          <a:xfrm rot="21049868">
            <a:off x="8782720" y="418350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4362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6" grpId="0" animBg="1"/>
      <p:bldP spid="17" grpId="0" animBg="1"/>
      <p:bldP spid="18" grpId="0" animBg="1"/>
      <p:bldP spid="19" grpId="0" animBg="1"/>
    </p:bld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52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3" name="Picture Placeholder 7"/>
          <p:cNvSpPr>
            <a:spLocks noGrp="1"/>
          </p:cNvSpPr>
          <p:nvPr>
            <p:ph type="pic" sz="quarter" idx="16" hasCustomPrompt="1"/>
          </p:nvPr>
        </p:nvSpPr>
        <p:spPr>
          <a:xfrm>
            <a:off x="829556"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4"/>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4"/>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4"/>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3982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9"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Sólo el títu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 name="Texto del título"/>
          <p:cNvSpPr txBox="1">
            <a:spLocks noGrp="1"/>
          </p:cNvSpPr>
          <p:nvPr>
            <p:ph type="title"/>
          </p:nvPr>
        </p:nvSpPr>
        <p:spPr>
          <a:xfrm>
            <a:off x="609601" y="457202"/>
            <a:ext cx="10972800" cy="1143001"/>
          </a:xfrm>
          <a:prstGeom prst="rect">
            <a:avLst/>
          </a:prstGeom>
        </p:spPr>
        <p:txBody>
          <a:bodyPr anchor="t">
            <a:normAutofit/>
          </a:bodyPr>
          <a:lstStyle>
            <a:lvl1pPr algn="l">
              <a:defRPr sz="2880"/>
            </a:lvl1pPr>
          </a:lstStyle>
          <a:p>
            <a:r>
              <a:t>Texto del título</a:t>
            </a:r>
          </a:p>
        </p:txBody>
      </p:sp>
      <p:sp>
        <p:nvSpPr>
          <p:cNvPr id="55" name="Nivel de texto 1…"/>
          <p:cNvSpPr txBox="1">
            <a:spLocks noGrp="1"/>
          </p:cNvSpPr>
          <p:nvPr>
            <p:ph type="body" sz="half" idx="1"/>
          </p:nvPr>
        </p:nvSpPr>
        <p:spPr>
          <a:xfrm>
            <a:off x="609603" y="1600201"/>
            <a:ext cx="5384800" cy="4525966"/>
          </a:xfrm>
          <a:prstGeom prst="rect">
            <a:avLst/>
          </a:prstGeom>
        </p:spPr>
        <p:txBody>
          <a:bodyPr>
            <a:normAutofit/>
          </a:bodyPr>
          <a:lstStyle>
            <a:lvl1pPr>
              <a:spcBef>
                <a:spcPts val="360"/>
              </a:spcBef>
              <a:defRPr sz="1920">
                <a:solidFill>
                  <a:srgbClr val="00B0F0"/>
                </a:solidFill>
              </a:defRPr>
            </a:lvl1pPr>
            <a:lvl2pPr marL="891466" indent="-342871">
              <a:spcBef>
                <a:spcPts val="360"/>
              </a:spcBef>
              <a:defRPr sz="1920">
                <a:solidFill>
                  <a:srgbClr val="00B0F0"/>
                </a:solidFill>
              </a:defRPr>
            </a:lvl2pPr>
            <a:lvl3pPr marL="1371486" indent="-274297">
              <a:spcBef>
                <a:spcPts val="360"/>
              </a:spcBef>
              <a:defRPr sz="1920">
                <a:solidFill>
                  <a:srgbClr val="00B0F0"/>
                </a:solidFill>
              </a:defRPr>
            </a:lvl3pPr>
            <a:lvl4pPr marL="1920082" indent="-274297">
              <a:spcBef>
                <a:spcPts val="360"/>
              </a:spcBef>
              <a:defRPr sz="1920">
                <a:solidFill>
                  <a:srgbClr val="00B0F0"/>
                </a:solidFill>
              </a:defRPr>
            </a:lvl4pPr>
            <a:lvl5pPr marL="2468675" indent="-274297">
              <a:spcBef>
                <a:spcPts val="360"/>
              </a:spcBef>
              <a:defRPr sz="1920">
                <a:solidFill>
                  <a:srgbClr val="00B0F0"/>
                </a:solidFill>
              </a:defRPr>
            </a:lvl5pPr>
          </a:lstStyle>
          <a:p>
            <a:r>
              <a:t>Nivel de texto 1</a:t>
            </a:r>
          </a:p>
          <a:p>
            <a:pPr lvl="1"/>
            <a:r>
              <a:t>Nivel de texto 2</a:t>
            </a:r>
          </a:p>
          <a:p>
            <a:pPr lvl="2"/>
            <a:r>
              <a:t>Nivel de texto 3</a:t>
            </a:r>
          </a:p>
          <a:p>
            <a:pPr lvl="3"/>
            <a:r>
              <a:t>Nivel de texto 4</a:t>
            </a:r>
          </a:p>
          <a:p>
            <a:pPr lvl="4"/>
            <a:r>
              <a:t>Nivel de texto 5</a:t>
            </a:r>
          </a:p>
        </p:txBody>
      </p:sp>
      <p:sp>
        <p:nvSpPr>
          <p:cNvPr id="56" name="Número de diapositiva"/>
          <p:cNvSpPr txBox="1">
            <a:spLocks noGrp="1"/>
          </p:cNvSpPr>
          <p:nvPr>
            <p:ph type="sldNum" sz="quarter" idx="2"/>
          </p:nvPr>
        </p:nvSpPr>
        <p:spPr>
          <a:prstGeom prst="rect">
            <a:avLst/>
          </a:prstGeom>
        </p:spPr>
        <p:txBody>
          <a:bodyPr/>
          <a:lstStyle/>
          <a:p>
            <a:pPr defTabSz="548594" hangingPunct="0"/>
            <a:fld id="{86CB4B4D-7CA3-9044-876B-883B54F8677D}" type="slidenum">
              <a:rPr lang="es-CO" kern="0" smtClean="0">
                <a:solidFill>
                  <a:srgbClr val="004080"/>
                </a:solidFill>
              </a:rPr>
              <a:pPr defTabSz="548594" hangingPunct="0"/>
              <a:t>‹Nº›</a:t>
            </a:fld>
            <a:endParaRPr lang="es-CO" kern="0">
              <a:solidFill>
                <a:srgbClr val="004080"/>
              </a:solidFill>
            </a:endParaRPr>
          </a:p>
        </p:txBody>
      </p:sp>
    </p:spTree>
    <p:extLst>
      <p:ext uri="{BB962C8B-B14F-4D97-AF65-F5344CB8AC3E}">
        <p14:creationId xmlns:p14="http://schemas.microsoft.com/office/powerpoint/2010/main" val="318907349"/>
      </p:ext>
    </p:extLst>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_col_txt_ 1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5068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5_col_txt_ 2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4888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6_col_txt_ 2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1" name="Picture Placeholder 7"/>
          <p:cNvSpPr>
            <a:spLocks noGrp="1"/>
          </p:cNvSpPr>
          <p:nvPr>
            <p:ph type="pic" sz="quarter" idx="53" hasCustomPrompt="1"/>
          </p:nvPr>
        </p:nvSpPr>
        <p:spPr>
          <a:xfrm>
            <a:off x="6414387" y="3936031"/>
            <a:ext cx="4486656" cy="260908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1290108" y="3936031"/>
            <a:ext cx="4486656" cy="260908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84959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5_col_txt_ 3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8741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0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val 7"/>
          <p:cNvSpPr>
            <a:spLocks noChangeArrowheads="1"/>
          </p:cNvSpPr>
          <p:nvPr userDrawn="1"/>
        </p:nvSpPr>
        <p:spPr bwMode="auto">
          <a:xfrm flipH="1">
            <a:off x="4872132"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11"/>
          <p:cNvSpPr>
            <a:spLocks noChangeArrowheads="1"/>
          </p:cNvSpPr>
          <p:nvPr userDrawn="1"/>
        </p:nvSpPr>
        <p:spPr bwMode="auto">
          <a:xfrm flipH="1">
            <a:off x="4872132"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6" name="Oval 12"/>
          <p:cNvSpPr>
            <a:spLocks noChangeArrowheads="1"/>
          </p:cNvSpPr>
          <p:nvPr userDrawn="1"/>
        </p:nvSpPr>
        <p:spPr bwMode="auto">
          <a:xfrm flipH="1">
            <a:off x="4238415"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7" name="Oval 7"/>
          <p:cNvSpPr>
            <a:spLocks noChangeArrowheads="1"/>
          </p:cNvSpPr>
          <p:nvPr userDrawn="1"/>
        </p:nvSpPr>
        <p:spPr bwMode="auto">
          <a:xfrm>
            <a:off x="6633873"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Oval 11"/>
          <p:cNvSpPr>
            <a:spLocks noChangeArrowheads="1"/>
          </p:cNvSpPr>
          <p:nvPr userDrawn="1"/>
        </p:nvSpPr>
        <p:spPr bwMode="auto">
          <a:xfrm>
            <a:off x="6633873"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9"/>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3"/>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8"/>
            <a:ext cx="1803400" cy="419101"/>
          </a:xfrm>
          <a:prstGeom prst="roundRect">
            <a:avLst>
              <a:gd name="adj" fmla="val 50000"/>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28" name="Rounded Rectangle 27"/>
          <p:cNvSpPr/>
          <p:nvPr userDrawn="1"/>
        </p:nvSpPr>
        <p:spPr bwMode="auto">
          <a:xfrm rot="5400000">
            <a:off x="99045" y="3772324"/>
            <a:ext cx="1803400" cy="419101"/>
          </a:xfrm>
          <a:prstGeom prst="roundRect">
            <a:avLst>
              <a:gd name="adj" fmla="val 50000"/>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31" name="Text Placeholder 3"/>
          <p:cNvSpPr>
            <a:spLocks noGrp="1"/>
          </p:cNvSpPr>
          <p:nvPr>
            <p:ph type="body" sz="half" idx="35"/>
          </p:nvPr>
        </p:nvSpPr>
        <p:spPr>
          <a:xfrm>
            <a:off x="4952216"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33" name="Text Placeholder 3"/>
          <p:cNvSpPr>
            <a:spLocks noGrp="1"/>
          </p:cNvSpPr>
          <p:nvPr>
            <p:ph type="body" sz="half" idx="38" hasCustomPrompt="1"/>
          </p:nvPr>
        </p:nvSpPr>
        <p:spPr>
          <a:xfrm>
            <a:off x="4952664"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Num</a:t>
            </a:r>
          </a:p>
        </p:txBody>
      </p:sp>
      <p:sp>
        <p:nvSpPr>
          <p:cNvPr id="34" name="Text Placeholder 3"/>
          <p:cNvSpPr>
            <a:spLocks noGrp="1"/>
          </p:cNvSpPr>
          <p:nvPr>
            <p:ph type="body" sz="half" idx="39" hasCustomPrompt="1"/>
          </p:nvPr>
        </p:nvSpPr>
        <p:spPr>
          <a:xfrm>
            <a:off x="4318947"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Num</a:t>
            </a:r>
          </a:p>
        </p:txBody>
      </p:sp>
      <p:sp>
        <p:nvSpPr>
          <p:cNvPr id="35" name="Text Placeholder 3"/>
          <p:cNvSpPr>
            <a:spLocks noGrp="1"/>
          </p:cNvSpPr>
          <p:nvPr>
            <p:ph type="body" sz="half" idx="40" hasCustomPrompt="1"/>
          </p:nvPr>
        </p:nvSpPr>
        <p:spPr>
          <a:xfrm>
            <a:off x="4952664" y="501529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Num</a:t>
            </a:r>
          </a:p>
        </p:txBody>
      </p:sp>
      <p:sp>
        <p:nvSpPr>
          <p:cNvPr id="36" name="Text Placeholder 3"/>
          <p:cNvSpPr>
            <a:spLocks noGrp="1"/>
          </p:cNvSpPr>
          <p:nvPr>
            <p:ph type="body" sz="half" idx="41" hasCustomPrompt="1"/>
          </p:nvPr>
        </p:nvSpPr>
        <p:spPr>
          <a:xfrm>
            <a:off x="6714404"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Num</a:t>
            </a:r>
          </a:p>
        </p:txBody>
      </p:sp>
      <p:sp>
        <p:nvSpPr>
          <p:cNvPr id="38" name="Text Placeholder 3"/>
          <p:cNvSpPr>
            <a:spLocks noGrp="1"/>
          </p:cNvSpPr>
          <p:nvPr>
            <p:ph type="body" sz="half" idx="43" hasCustomPrompt="1"/>
          </p:nvPr>
        </p:nvSpPr>
        <p:spPr>
          <a:xfrm>
            <a:off x="6714404" y="501529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9"/>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3"/>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8"/>
            <a:ext cx="1803400" cy="419101"/>
          </a:xfrm>
          <a:prstGeom prst="roundRect">
            <a:avLst>
              <a:gd name="adj" fmla="val 50000"/>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0" name="Rounded Rectangle 49"/>
          <p:cNvSpPr/>
          <p:nvPr userDrawn="1"/>
        </p:nvSpPr>
        <p:spPr bwMode="auto">
          <a:xfrm rot="5400000">
            <a:off x="10281804" y="3772324"/>
            <a:ext cx="1803400" cy="419101"/>
          </a:xfrm>
          <a:prstGeom prst="roundRect">
            <a:avLst>
              <a:gd name="adj" fmla="val 50000"/>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Tree>
    <p:extLst>
      <p:ext uri="{BB962C8B-B14F-4D97-AF65-F5344CB8AC3E}">
        <p14:creationId xmlns:p14="http://schemas.microsoft.com/office/powerpoint/2010/main" val="353065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500"/>
                            </p:stCondLst>
                            <p:childTnLst>
                              <p:par>
                                <p:cTn id="13" presetID="22" presetClass="entr" presetSubtype="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par>
                                <p:cTn id="16" presetID="23" presetClass="entr" presetSubtype="16"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p:cTn id="18" dur="500" fill="hold"/>
                                        <p:tgtEl>
                                          <p:spTgt spid="60"/>
                                        </p:tgtEl>
                                        <p:attrNameLst>
                                          <p:attrName>ppt_w</p:attrName>
                                        </p:attrNameLst>
                                      </p:cBhvr>
                                      <p:tavLst>
                                        <p:tav tm="0">
                                          <p:val>
                                            <p:fltVal val="0"/>
                                          </p:val>
                                        </p:tav>
                                        <p:tav tm="100000">
                                          <p:val>
                                            <p:strVal val="#ppt_w"/>
                                          </p:val>
                                        </p:tav>
                                      </p:tavLst>
                                    </p:anim>
                                    <p:anim calcmode="lin" valueType="num">
                                      <p:cBhvr>
                                        <p:cTn id="19" dur="500" fill="hold"/>
                                        <p:tgtEl>
                                          <p:spTgt spid="60"/>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childTnLst>
                                </p:cTn>
                              </p:par>
                              <p:par>
                                <p:cTn id="25" presetID="10" presetClass="entr" presetSubtype="0" fill="hold" grpId="0" nodeType="withEffect" nodePh="1">
                                  <p:stCondLst>
                                    <p:cond delay="0"/>
                                  </p:stCondLst>
                                  <p:endCondLst>
                                    <p:cond evt="begin" delay="0">
                                      <p:tn val="25"/>
                                    </p:cond>
                                  </p:endCondLst>
                                  <p:childTnLst>
                                    <p:set>
                                      <p:cBhvr>
                                        <p:cTn id="26" dur="1" fill="hold">
                                          <p:stCondLst>
                                            <p:cond delay="0"/>
                                          </p:stCondLst>
                                        </p:cTn>
                                        <p:tgtEl>
                                          <p:spTgt spid="39">
                                            <p:txEl>
                                              <p:pRg st="0" end="0"/>
                                            </p:txEl>
                                          </p:spTgt>
                                        </p:tgtEl>
                                        <p:attrNameLst>
                                          <p:attrName>style.visibility</p:attrName>
                                        </p:attrNameLst>
                                      </p:cBhvr>
                                      <p:to>
                                        <p:strVal val="visible"/>
                                      </p:to>
                                    </p:set>
                                    <p:animEffect transition="in" filter="fade">
                                      <p:cBhvr>
                                        <p:cTn id="27" dur="500"/>
                                        <p:tgtEl>
                                          <p:spTgt spid="39">
                                            <p:txEl>
                                              <p:pRg st="0" end="0"/>
                                            </p:tx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2000"/>
                            </p:stCondLst>
                            <p:childTnLst>
                              <p:par>
                                <p:cTn id="33" presetID="23"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fade">
                                      <p:cBhvr>
                                        <p:cTn id="39" dur="500"/>
                                        <p:tgtEl>
                                          <p:spTgt spid="36">
                                            <p:txEl>
                                              <p:pRg st="0" end="0"/>
                                            </p:txEl>
                                          </p:spTgt>
                                        </p:tgtEl>
                                      </p:cBhvr>
                                    </p:animEffect>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par>
                                <p:cTn id="44" presetID="23" presetClass="entr" presetSubtype="16"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childTnLst>
                                </p:cTn>
                              </p:par>
                            </p:childTnLst>
                          </p:cTn>
                        </p:par>
                        <p:par>
                          <p:cTn id="48" fill="hold">
                            <p:stCondLst>
                              <p:cond delay="3000"/>
                            </p:stCondLst>
                            <p:childTnLst>
                              <p:par>
                                <p:cTn id="49" presetID="23" presetClass="entr" presetSubtype="16"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51">
                                            <p:txEl>
                                              <p:pRg st="0" end="0"/>
                                            </p:txEl>
                                          </p:spTgt>
                                        </p:tgtEl>
                                        <p:attrNameLst>
                                          <p:attrName>style.visibility</p:attrName>
                                        </p:attrNameLst>
                                      </p:cBhvr>
                                      <p:to>
                                        <p:strVal val="visible"/>
                                      </p:to>
                                    </p:set>
                                    <p:animEffect transition="in" filter="fade">
                                      <p:cBhvr>
                                        <p:cTn id="55" dur="500"/>
                                        <p:tgtEl>
                                          <p:spTgt spid="51">
                                            <p:txEl>
                                              <p:pRg st="0" end="0"/>
                                            </p:txEl>
                                          </p:spTgt>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4000"/>
                            </p:stCondLst>
                            <p:childTnLst>
                              <p:par>
                                <p:cTn id="61" presetID="23" presetClass="entr" presetSubtype="16"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34">
                                            <p:txEl>
                                              <p:pRg st="0" end="0"/>
                                            </p:txEl>
                                          </p:spTgt>
                                        </p:tgtEl>
                                        <p:attrNameLst>
                                          <p:attrName>style.visibility</p:attrName>
                                        </p:attrNameLst>
                                      </p:cBhvr>
                                      <p:to>
                                        <p:strVal val="visible"/>
                                      </p:to>
                                    </p:set>
                                    <p:animEffect transition="in" filter="fade">
                                      <p:cBhvr>
                                        <p:cTn id="67" dur="500"/>
                                        <p:tgtEl>
                                          <p:spTgt spid="34">
                                            <p:txEl>
                                              <p:pRg st="0" end="0"/>
                                            </p:txEl>
                                          </p:spTgt>
                                        </p:tgtEl>
                                      </p:cBhvr>
                                    </p:animEffect>
                                  </p:childTnLst>
                                </p:cTn>
                              </p:par>
                            </p:childTnLst>
                          </p:cTn>
                        </p:par>
                        <p:par>
                          <p:cTn id="68" fill="hold">
                            <p:stCondLst>
                              <p:cond delay="4500"/>
                            </p:stCondLst>
                            <p:childTnLst>
                              <p:par>
                                <p:cTn id="69" presetID="22" presetClass="entr" presetSubtype="2"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right)">
                                      <p:cBhvr>
                                        <p:cTn id="71" dur="500"/>
                                        <p:tgtEl>
                                          <p:spTgt spid="22"/>
                                        </p:tgtEl>
                                      </p:cBhvr>
                                    </p:animEffect>
                                  </p:childTnLst>
                                </p:cTn>
                              </p:par>
                              <p:par>
                                <p:cTn id="72" presetID="23" presetClass="entr" presetSubtype="16"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anim calcmode="lin" valueType="num">
                                      <p:cBhvr>
                                        <p:cTn id="74" dur="500" fill="hold"/>
                                        <p:tgtEl>
                                          <p:spTgt spid="61"/>
                                        </p:tgtEl>
                                        <p:attrNameLst>
                                          <p:attrName>ppt_w</p:attrName>
                                        </p:attrNameLst>
                                      </p:cBhvr>
                                      <p:tavLst>
                                        <p:tav tm="0">
                                          <p:val>
                                            <p:fltVal val="0"/>
                                          </p:val>
                                        </p:tav>
                                        <p:tav tm="100000">
                                          <p:val>
                                            <p:strVal val="#ppt_w"/>
                                          </p:val>
                                        </p:tav>
                                      </p:tavLst>
                                    </p:anim>
                                    <p:anim calcmode="lin" valueType="num">
                                      <p:cBhvr>
                                        <p:cTn id="75" dur="500" fill="hold"/>
                                        <p:tgtEl>
                                          <p:spTgt spid="61"/>
                                        </p:tgtEl>
                                        <p:attrNameLst>
                                          <p:attrName>ppt_h</p:attrName>
                                        </p:attrNameLst>
                                      </p:cBhvr>
                                      <p:tavLst>
                                        <p:tav tm="0">
                                          <p:val>
                                            <p:fltVal val="0"/>
                                          </p:val>
                                        </p:tav>
                                        <p:tav tm="100000">
                                          <p:val>
                                            <p:strVal val="#ppt_h"/>
                                          </p:val>
                                        </p:tav>
                                      </p:tavLst>
                                    </p:anim>
                                  </p:childTnLst>
                                </p:cTn>
                              </p:par>
                            </p:childTnLst>
                          </p:cTn>
                        </p:par>
                        <p:par>
                          <p:cTn id="76" fill="hold">
                            <p:stCondLst>
                              <p:cond delay="5000"/>
                            </p:stCondLst>
                            <p:childTnLst>
                              <p:par>
                                <p:cTn id="77" presetID="2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fltVal val="0"/>
                                          </p:val>
                                        </p:tav>
                                        <p:tav tm="100000">
                                          <p:val>
                                            <p:strVal val="#ppt_w"/>
                                          </p:val>
                                        </p:tav>
                                      </p:tavLst>
                                    </p:anim>
                                    <p:anim calcmode="lin" valueType="num">
                                      <p:cBhvr>
                                        <p:cTn id="80" dur="500" fill="hold"/>
                                        <p:tgtEl>
                                          <p:spTgt spid="28"/>
                                        </p:tgtEl>
                                        <p:attrNameLst>
                                          <p:attrName>ppt_h</p:attrName>
                                        </p:attrNameLst>
                                      </p:cBhvr>
                                      <p:tavLst>
                                        <p:tav tm="0">
                                          <p:val>
                                            <p:fltVal val="0"/>
                                          </p:val>
                                        </p:tav>
                                        <p:tav tm="100000">
                                          <p:val>
                                            <p:strVal val="#ppt_h"/>
                                          </p:val>
                                        </p:tav>
                                      </p:tavLst>
                                    </p:anim>
                                  </p:childTnLst>
                                </p:cTn>
                              </p:par>
                              <p:par>
                                <p:cTn id="81" presetID="10" presetClass="entr" presetSubtype="0" fill="hold" grpId="0" nodeType="withEffect" nodePh="1">
                                  <p:stCondLst>
                                    <p:cond delay="0"/>
                                  </p:stCondLst>
                                  <p:endCondLst>
                                    <p:cond evt="begin" delay="0">
                                      <p:tn val="81"/>
                                    </p:cond>
                                  </p:endCondLst>
                                  <p:childTnLst>
                                    <p:set>
                                      <p:cBhvr>
                                        <p:cTn id="82" dur="1" fill="hold">
                                          <p:stCondLst>
                                            <p:cond delay="0"/>
                                          </p:stCondLst>
                                        </p:cTn>
                                        <p:tgtEl>
                                          <p:spTgt spid="41">
                                            <p:txEl>
                                              <p:pRg st="0" end="0"/>
                                            </p:txEl>
                                          </p:spTgt>
                                        </p:tgtEl>
                                        <p:attrNameLst>
                                          <p:attrName>style.visibility</p:attrName>
                                        </p:attrNameLst>
                                      </p:cBhvr>
                                      <p:to>
                                        <p:strVal val="visible"/>
                                      </p:to>
                                    </p:set>
                                    <p:animEffect transition="in" filter="fade">
                                      <p:cBhvr>
                                        <p:cTn id="83" dur="500"/>
                                        <p:tgtEl>
                                          <p:spTgt spid="41">
                                            <p:txEl>
                                              <p:pRg st="0" end="0"/>
                                            </p:txEl>
                                          </p:spTgt>
                                        </p:tgtEl>
                                      </p:cBhvr>
                                    </p:animEffect>
                                  </p:childTnLst>
                                </p:cTn>
                              </p:par>
                            </p:childTnLst>
                          </p:cTn>
                        </p:par>
                        <p:par>
                          <p:cTn id="84" fill="hold">
                            <p:stCondLst>
                              <p:cond delay="5500"/>
                            </p:stCondLst>
                            <p:childTnLst>
                              <p:par>
                                <p:cTn id="85" presetID="22" presetClass="entr" presetSubtype="1"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up)">
                                      <p:cBhvr>
                                        <p:cTn id="87" dur="500"/>
                                        <p:tgtEl>
                                          <p:spTgt spid="11"/>
                                        </p:tgtEl>
                                      </p:cBhvr>
                                    </p:animEffect>
                                  </p:childTnLst>
                                </p:cTn>
                              </p:par>
                            </p:childTnLst>
                          </p:cTn>
                        </p:par>
                        <p:par>
                          <p:cTn id="88" fill="hold">
                            <p:stCondLst>
                              <p:cond delay="6000"/>
                            </p:stCondLst>
                            <p:childTnLst>
                              <p:par>
                                <p:cTn id="89" presetID="2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childTnLst>
                                </p:cTn>
                              </p:par>
                              <p:par>
                                <p:cTn id="93" presetID="10" presetClass="entr" presetSubtype="0" fill="hold" grpId="0" nodeType="withEffect">
                                  <p:stCondLst>
                                    <p:cond delay="0"/>
                                  </p:stCondLst>
                                  <p:childTnLst>
                                    <p:set>
                                      <p:cBhvr>
                                        <p:cTn id="94" dur="1" fill="hold">
                                          <p:stCondLst>
                                            <p:cond delay="0"/>
                                          </p:stCondLst>
                                        </p:cTn>
                                        <p:tgtEl>
                                          <p:spTgt spid="37">
                                            <p:txEl>
                                              <p:pRg st="0" end="0"/>
                                            </p:txEl>
                                          </p:spTgt>
                                        </p:tgtEl>
                                        <p:attrNameLst>
                                          <p:attrName>style.visibility</p:attrName>
                                        </p:attrNameLst>
                                      </p:cBhvr>
                                      <p:to>
                                        <p:strVal val="visible"/>
                                      </p:to>
                                    </p:set>
                                    <p:animEffect transition="in" filter="fade">
                                      <p:cBhvr>
                                        <p:cTn id="95" dur="500"/>
                                        <p:tgtEl>
                                          <p:spTgt spid="37">
                                            <p:txEl>
                                              <p:pRg st="0" end="0"/>
                                            </p:txEl>
                                          </p:spTgt>
                                        </p:tgtEl>
                                      </p:cBhvr>
                                    </p:animEffect>
                                  </p:childTnLst>
                                </p:cTn>
                              </p:par>
                            </p:childTnLst>
                          </p:cTn>
                        </p:par>
                        <p:par>
                          <p:cTn id="96" fill="hold">
                            <p:stCondLst>
                              <p:cond delay="6500"/>
                            </p:stCondLst>
                            <p:childTnLst>
                              <p:par>
                                <p:cTn id="97" presetID="22" presetClass="entr" presetSubtype="8" fill="hold"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wipe(left)">
                                      <p:cBhvr>
                                        <p:cTn id="99" dur="500"/>
                                        <p:tgtEl>
                                          <p:spTgt spid="44"/>
                                        </p:tgtEl>
                                      </p:cBhvr>
                                    </p:animEffect>
                                  </p:childTnLst>
                                </p:cTn>
                              </p:par>
                              <p:par>
                                <p:cTn id="100" presetID="23" presetClass="entr" presetSubtype="16"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 calcmode="lin" valueType="num">
                                      <p:cBhvr>
                                        <p:cTn id="102" dur="500" fill="hold"/>
                                        <p:tgtEl>
                                          <p:spTgt spid="64"/>
                                        </p:tgtEl>
                                        <p:attrNameLst>
                                          <p:attrName>ppt_w</p:attrName>
                                        </p:attrNameLst>
                                      </p:cBhvr>
                                      <p:tavLst>
                                        <p:tav tm="0">
                                          <p:val>
                                            <p:fltVal val="0"/>
                                          </p:val>
                                        </p:tav>
                                        <p:tav tm="100000">
                                          <p:val>
                                            <p:strVal val="#ppt_w"/>
                                          </p:val>
                                        </p:tav>
                                      </p:tavLst>
                                    </p:anim>
                                    <p:anim calcmode="lin" valueType="num">
                                      <p:cBhvr>
                                        <p:cTn id="103" dur="500" fill="hold"/>
                                        <p:tgtEl>
                                          <p:spTgt spid="64"/>
                                        </p:tgtEl>
                                        <p:attrNameLst>
                                          <p:attrName>ppt_h</p:attrName>
                                        </p:attrNameLst>
                                      </p:cBhvr>
                                      <p:tavLst>
                                        <p:tav tm="0">
                                          <p:val>
                                            <p:fltVal val="0"/>
                                          </p:val>
                                        </p:tav>
                                        <p:tav tm="100000">
                                          <p:val>
                                            <p:strVal val="#ppt_h"/>
                                          </p:val>
                                        </p:tav>
                                      </p:tavLst>
                                    </p:anim>
                                  </p:childTnLst>
                                </p:cTn>
                              </p:par>
                            </p:childTnLst>
                          </p:cTn>
                        </p:par>
                        <p:par>
                          <p:cTn id="104" fill="hold">
                            <p:stCondLst>
                              <p:cond delay="7000"/>
                            </p:stCondLst>
                            <p:childTnLst>
                              <p:par>
                                <p:cTn id="105" presetID="23" presetClass="entr" presetSubtype="16" fill="hold" grpId="0" nodeType="afterEffect">
                                  <p:stCondLst>
                                    <p:cond delay="0"/>
                                  </p:stCondLst>
                                  <p:childTnLst>
                                    <p:set>
                                      <p:cBhvr>
                                        <p:cTn id="106" dur="1" fill="hold">
                                          <p:stCondLst>
                                            <p:cond delay="0"/>
                                          </p:stCondLst>
                                        </p:cTn>
                                        <p:tgtEl>
                                          <p:spTgt spid="50"/>
                                        </p:tgtEl>
                                        <p:attrNameLst>
                                          <p:attrName>style.visibility</p:attrName>
                                        </p:attrNameLst>
                                      </p:cBhvr>
                                      <p:to>
                                        <p:strVal val="visible"/>
                                      </p:to>
                                    </p:set>
                                    <p:anim calcmode="lin" valueType="num">
                                      <p:cBhvr>
                                        <p:cTn id="107" dur="500" fill="hold"/>
                                        <p:tgtEl>
                                          <p:spTgt spid="50"/>
                                        </p:tgtEl>
                                        <p:attrNameLst>
                                          <p:attrName>ppt_w</p:attrName>
                                        </p:attrNameLst>
                                      </p:cBhvr>
                                      <p:tavLst>
                                        <p:tav tm="0">
                                          <p:val>
                                            <p:fltVal val="0"/>
                                          </p:val>
                                        </p:tav>
                                        <p:tav tm="100000">
                                          <p:val>
                                            <p:strVal val="#ppt_w"/>
                                          </p:val>
                                        </p:tav>
                                      </p:tavLst>
                                    </p:anim>
                                    <p:anim calcmode="lin" valueType="num">
                                      <p:cBhvr>
                                        <p:cTn id="108" dur="500" fill="hold"/>
                                        <p:tgtEl>
                                          <p:spTgt spid="50"/>
                                        </p:tgtEl>
                                        <p:attrNameLst>
                                          <p:attrName>ppt_h</p:attrName>
                                        </p:attrNameLst>
                                      </p:cBhvr>
                                      <p:tavLst>
                                        <p:tav tm="0">
                                          <p:val>
                                            <p:fltVal val="0"/>
                                          </p:val>
                                        </p:tav>
                                        <p:tav tm="100000">
                                          <p:val>
                                            <p:strVal val="#ppt_h"/>
                                          </p:val>
                                        </p:tav>
                                      </p:tavLst>
                                    </p:anim>
                                  </p:childTnLst>
                                </p:cTn>
                              </p:par>
                              <p:par>
                                <p:cTn id="109" presetID="10" presetClass="entr" presetSubtype="0" fill="hold" grpId="0" nodeType="withEffect" nodePh="1">
                                  <p:stCondLst>
                                    <p:cond delay="0"/>
                                  </p:stCondLst>
                                  <p:endCondLst>
                                    <p:cond evt="begin" delay="0">
                                      <p:tn val="109"/>
                                    </p:cond>
                                  </p:endCondLst>
                                  <p:childTnLst>
                                    <p:set>
                                      <p:cBhvr>
                                        <p:cTn id="110" dur="1" fill="hold">
                                          <p:stCondLst>
                                            <p:cond delay="0"/>
                                          </p:stCondLst>
                                        </p:cTn>
                                        <p:tgtEl>
                                          <p:spTgt spid="53">
                                            <p:txEl>
                                              <p:pRg st="0" end="0"/>
                                            </p:txEl>
                                          </p:spTgt>
                                        </p:tgtEl>
                                        <p:attrNameLst>
                                          <p:attrName>style.visibility</p:attrName>
                                        </p:attrNameLst>
                                      </p:cBhvr>
                                      <p:to>
                                        <p:strVal val="visible"/>
                                      </p:to>
                                    </p:set>
                                    <p:animEffect transition="in" filter="fade">
                                      <p:cBhvr>
                                        <p:cTn id="111" dur="500"/>
                                        <p:tgtEl>
                                          <p:spTgt spid="53">
                                            <p:txEl>
                                              <p:pRg st="0" end="0"/>
                                            </p:txEl>
                                          </p:spTgt>
                                        </p:tgtEl>
                                      </p:cBhvr>
                                    </p:animEffect>
                                  </p:childTnLst>
                                </p:cTn>
                              </p:par>
                            </p:childTnLst>
                          </p:cTn>
                        </p:par>
                        <p:par>
                          <p:cTn id="112" fill="hold">
                            <p:stCondLst>
                              <p:cond delay="7500"/>
                            </p:stCondLst>
                            <p:childTnLst>
                              <p:par>
                                <p:cTn id="113" presetID="22" presetClass="entr" presetSubtype="1" fill="hold" grpId="0" nodeType="afterEffect">
                                  <p:stCondLst>
                                    <p:cond delay="0"/>
                                  </p:stCondLst>
                                  <p:childTnLst>
                                    <p:set>
                                      <p:cBhvr>
                                        <p:cTn id="114" dur="1" fill="hold">
                                          <p:stCondLst>
                                            <p:cond delay="0"/>
                                          </p:stCondLst>
                                        </p:cTn>
                                        <p:tgtEl>
                                          <p:spTgt spid="8"/>
                                        </p:tgtEl>
                                        <p:attrNameLst>
                                          <p:attrName>style.visibility</p:attrName>
                                        </p:attrNameLst>
                                      </p:cBhvr>
                                      <p:to>
                                        <p:strVal val="visible"/>
                                      </p:to>
                                    </p:set>
                                    <p:animEffect transition="in" filter="wipe(up)">
                                      <p:cBhvr>
                                        <p:cTn id="115" dur="500"/>
                                        <p:tgtEl>
                                          <p:spTgt spid="8"/>
                                        </p:tgtEl>
                                      </p:cBhvr>
                                    </p:animEffect>
                                  </p:childTnLst>
                                </p:cTn>
                              </p:par>
                            </p:childTnLst>
                          </p:cTn>
                        </p:par>
                        <p:par>
                          <p:cTn id="116" fill="hold">
                            <p:stCondLst>
                              <p:cond delay="8000"/>
                            </p:stCondLst>
                            <p:childTnLst>
                              <p:par>
                                <p:cTn id="117" presetID="23" presetClass="entr" presetSubtype="16" fill="hold" grpId="0" nodeType="after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fill="hold"/>
                                        <p:tgtEl>
                                          <p:spTgt spid="13"/>
                                        </p:tgtEl>
                                        <p:attrNameLst>
                                          <p:attrName>ppt_w</p:attrName>
                                        </p:attrNameLst>
                                      </p:cBhvr>
                                      <p:tavLst>
                                        <p:tav tm="0">
                                          <p:val>
                                            <p:fltVal val="0"/>
                                          </p:val>
                                        </p:tav>
                                        <p:tav tm="100000">
                                          <p:val>
                                            <p:strVal val="#ppt_w"/>
                                          </p:val>
                                        </p:tav>
                                      </p:tavLst>
                                    </p:anim>
                                    <p:anim calcmode="lin" valueType="num">
                                      <p:cBhvr>
                                        <p:cTn id="120" dur="500" fill="hold"/>
                                        <p:tgtEl>
                                          <p:spTgt spid="13"/>
                                        </p:tgtEl>
                                        <p:attrNameLst>
                                          <p:attrName>ppt_h</p:attrName>
                                        </p:attrNameLst>
                                      </p:cBhvr>
                                      <p:tavLst>
                                        <p:tav tm="0">
                                          <p:val>
                                            <p:fltVal val="0"/>
                                          </p:val>
                                        </p:tav>
                                        <p:tav tm="100000">
                                          <p:val>
                                            <p:strVal val="#ppt_h"/>
                                          </p:val>
                                        </p:tav>
                                      </p:tavLst>
                                    </p:anim>
                                  </p:childTnLst>
                                </p:cTn>
                              </p:par>
                              <p:par>
                                <p:cTn id="121" presetID="10" presetClass="entr" presetSubtype="0" fill="hold" grpId="0" nodeType="withEffect">
                                  <p:stCondLst>
                                    <p:cond delay="0"/>
                                  </p:stCondLst>
                                  <p:childTnLst>
                                    <p:set>
                                      <p:cBhvr>
                                        <p:cTn id="122" dur="1" fill="hold">
                                          <p:stCondLst>
                                            <p:cond delay="0"/>
                                          </p:stCondLst>
                                        </p:cTn>
                                        <p:tgtEl>
                                          <p:spTgt spid="35">
                                            <p:txEl>
                                              <p:pRg st="0" end="0"/>
                                            </p:txEl>
                                          </p:spTgt>
                                        </p:tgtEl>
                                        <p:attrNameLst>
                                          <p:attrName>style.visibility</p:attrName>
                                        </p:attrNameLst>
                                      </p:cBhvr>
                                      <p:to>
                                        <p:strVal val="visible"/>
                                      </p:to>
                                    </p:set>
                                    <p:animEffect transition="in" filter="fade">
                                      <p:cBhvr>
                                        <p:cTn id="123" dur="500"/>
                                        <p:tgtEl>
                                          <p:spTgt spid="35">
                                            <p:txEl>
                                              <p:pRg st="0" end="0"/>
                                            </p:txEl>
                                          </p:spTgt>
                                        </p:tgtEl>
                                      </p:cBhvr>
                                    </p:animEffect>
                                  </p:childTnLst>
                                </p:cTn>
                              </p:par>
                            </p:childTnLst>
                          </p:cTn>
                        </p:par>
                        <p:par>
                          <p:cTn id="124" fill="hold">
                            <p:stCondLst>
                              <p:cond delay="8500"/>
                            </p:stCondLst>
                            <p:childTnLst>
                              <p:par>
                                <p:cTn id="125" presetID="22" presetClass="entr" presetSubtype="2" fill="hold" nodeType="after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wipe(right)">
                                      <p:cBhvr>
                                        <p:cTn id="127" dur="500"/>
                                        <p:tgtEl>
                                          <p:spTgt spid="24"/>
                                        </p:tgtEl>
                                      </p:cBhvr>
                                    </p:animEffect>
                                  </p:childTnLst>
                                </p:cTn>
                              </p:par>
                              <p:par>
                                <p:cTn id="128" presetID="23" presetClass="entr" presetSubtype="16" fill="hold" grpId="0" nodeType="withEffect">
                                  <p:stCondLst>
                                    <p:cond delay="0"/>
                                  </p:stCondLst>
                                  <p:childTnLst>
                                    <p:set>
                                      <p:cBhvr>
                                        <p:cTn id="129" dur="1" fill="hold">
                                          <p:stCondLst>
                                            <p:cond delay="0"/>
                                          </p:stCondLst>
                                        </p:cTn>
                                        <p:tgtEl>
                                          <p:spTgt spid="62"/>
                                        </p:tgtEl>
                                        <p:attrNameLst>
                                          <p:attrName>style.visibility</p:attrName>
                                        </p:attrNameLst>
                                      </p:cBhvr>
                                      <p:to>
                                        <p:strVal val="visible"/>
                                      </p:to>
                                    </p:set>
                                    <p:anim calcmode="lin" valueType="num">
                                      <p:cBhvr>
                                        <p:cTn id="130" dur="500" fill="hold"/>
                                        <p:tgtEl>
                                          <p:spTgt spid="62"/>
                                        </p:tgtEl>
                                        <p:attrNameLst>
                                          <p:attrName>ppt_w</p:attrName>
                                        </p:attrNameLst>
                                      </p:cBhvr>
                                      <p:tavLst>
                                        <p:tav tm="0">
                                          <p:val>
                                            <p:fltVal val="0"/>
                                          </p:val>
                                        </p:tav>
                                        <p:tav tm="100000">
                                          <p:val>
                                            <p:strVal val="#ppt_w"/>
                                          </p:val>
                                        </p:tav>
                                      </p:tavLst>
                                    </p:anim>
                                    <p:anim calcmode="lin" valueType="num">
                                      <p:cBhvr>
                                        <p:cTn id="131" dur="500" fill="hold"/>
                                        <p:tgtEl>
                                          <p:spTgt spid="62"/>
                                        </p:tgtEl>
                                        <p:attrNameLst>
                                          <p:attrName>ppt_h</p:attrName>
                                        </p:attrNameLst>
                                      </p:cBhvr>
                                      <p:tavLst>
                                        <p:tav tm="0">
                                          <p:val>
                                            <p:fltVal val="0"/>
                                          </p:val>
                                        </p:tav>
                                        <p:tav tm="100000">
                                          <p:val>
                                            <p:strVal val="#ppt_h"/>
                                          </p:val>
                                        </p:tav>
                                      </p:tavLst>
                                    </p:anim>
                                  </p:childTnLst>
                                </p:cTn>
                              </p:par>
                            </p:childTnLst>
                          </p:cTn>
                        </p:par>
                        <p:par>
                          <p:cTn id="132" fill="hold">
                            <p:stCondLst>
                              <p:cond delay="9000"/>
                            </p:stCondLst>
                            <p:childTnLst>
                              <p:par>
                                <p:cTn id="133" presetID="23" presetClass="entr" presetSubtype="16"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childTnLst>
                                </p:cTn>
                              </p:par>
                              <p:par>
                                <p:cTn id="137" presetID="10" presetClass="entr" presetSubtype="0" fill="hold" grpId="0" nodeType="withEffect" nodePh="1">
                                  <p:stCondLst>
                                    <p:cond delay="0"/>
                                  </p:stCondLst>
                                  <p:endCondLst>
                                    <p:cond evt="begin" delay="0">
                                      <p:tn val="137"/>
                                    </p:cond>
                                  </p:endCondLst>
                                  <p:childTnLst>
                                    <p:set>
                                      <p:cBhvr>
                                        <p:cTn id="138" dur="1" fill="hold">
                                          <p:stCondLst>
                                            <p:cond delay="0"/>
                                          </p:stCondLst>
                                        </p:cTn>
                                        <p:tgtEl>
                                          <p:spTgt spid="40">
                                            <p:txEl>
                                              <p:pRg st="0" end="0"/>
                                            </p:txEl>
                                          </p:spTgt>
                                        </p:tgtEl>
                                        <p:attrNameLst>
                                          <p:attrName>style.visibility</p:attrName>
                                        </p:attrNameLst>
                                      </p:cBhvr>
                                      <p:to>
                                        <p:strVal val="visible"/>
                                      </p:to>
                                    </p:set>
                                    <p:animEffect transition="in" filter="fade">
                                      <p:cBhvr>
                                        <p:cTn id="139" dur="500"/>
                                        <p:tgtEl>
                                          <p:spTgt spid="40">
                                            <p:txEl>
                                              <p:pRg st="0" end="0"/>
                                            </p:txEl>
                                          </p:spTgt>
                                        </p:tgtEl>
                                      </p:cBhvr>
                                    </p:animEffect>
                                  </p:childTnLst>
                                </p:cTn>
                              </p:par>
                            </p:childTnLst>
                          </p:cTn>
                        </p:par>
                        <p:par>
                          <p:cTn id="140" fill="hold">
                            <p:stCondLst>
                              <p:cond delay="9500"/>
                            </p:stCondLst>
                            <p:childTnLst>
                              <p:par>
                                <p:cTn id="141" presetID="22" presetClass="entr" presetSubtype="8" fill="hold" grpId="0" nodeType="after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wipe(left)">
                                      <p:cBhvr>
                                        <p:cTn id="143" dur="500"/>
                                        <p:tgtEl>
                                          <p:spTgt spid="7"/>
                                        </p:tgtEl>
                                      </p:cBhvr>
                                    </p:animEffect>
                                  </p:childTnLst>
                                </p:cTn>
                              </p:par>
                            </p:childTnLst>
                          </p:cTn>
                        </p:par>
                        <p:par>
                          <p:cTn id="144" fill="hold">
                            <p:stCondLst>
                              <p:cond delay="10000"/>
                            </p:stCondLst>
                            <p:childTnLst>
                              <p:par>
                                <p:cTn id="145" presetID="23" presetClass="entr" presetSubtype="16" fill="hold" grpId="0" nodeType="afterEffect">
                                  <p:stCondLst>
                                    <p:cond delay="0"/>
                                  </p:stCondLst>
                                  <p:childTnLst>
                                    <p:set>
                                      <p:cBhvr>
                                        <p:cTn id="146" dur="1" fill="hold">
                                          <p:stCondLst>
                                            <p:cond delay="0"/>
                                          </p:stCondLst>
                                        </p:cTn>
                                        <p:tgtEl>
                                          <p:spTgt spid="18"/>
                                        </p:tgtEl>
                                        <p:attrNameLst>
                                          <p:attrName>style.visibility</p:attrName>
                                        </p:attrNameLst>
                                      </p:cBhvr>
                                      <p:to>
                                        <p:strVal val="visible"/>
                                      </p:to>
                                    </p:set>
                                    <p:anim calcmode="lin" valueType="num">
                                      <p:cBhvr>
                                        <p:cTn id="147" dur="500" fill="hold"/>
                                        <p:tgtEl>
                                          <p:spTgt spid="18"/>
                                        </p:tgtEl>
                                        <p:attrNameLst>
                                          <p:attrName>ppt_w</p:attrName>
                                        </p:attrNameLst>
                                      </p:cBhvr>
                                      <p:tavLst>
                                        <p:tav tm="0">
                                          <p:val>
                                            <p:fltVal val="0"/>
                                          </p:val>
                                        </p:tav>
                                        <p:tav tm="100000">
                                          <p:val>
                                            <p:strVal val="#ppt_w"/>
                                          </p:val>
                                        </p:tav>
                                      </p:tavLst>
                                    </p:anim>
                                    <p:anim calcmode="lin" valueType="num">
                                      <p:cBhvr>
                                        <p:cTn id="148" dur="500" fill="hold"/>
                                        <p:tgtEl>
                                          <p:spTgt spid="18"/>
                                        </p:tgtEl>
                                        <p:attrNameLst>
                                          <p:attrName>ppt_h</p:attrName>
                                        </p:attrNameLst>
                                      </p:cBhvr>
                                      <p:tavLst>
                                        <p:tav tm="0">
                                          <p:val>
                                            <p:fltVal val="0"/>
                                          </p:val>
                                        </p:tav>
                                        <p:tav tm="100000">
                                          <p:val>
                                            <p:strVal val="#ppt_h"/>
                                          </p:val>
                                        </p:tav>
                                      </p:tavLst>
                                    </p:anim>
                                  </p:childTnLst>
                                </p:cTn>
                              </p:par>
                              <p:par>
                                <p:cTn id="149" presetID="10" presetClass="entr" presetSubtype="0" fill="hold" grpId="0" nodeType="withEffect">
                                  <p:stCondLst>
                                    <p:cond delay="0"/>
                                  </p:stCondLst>
                                  <p:childTnLst>
                                    <p:set>
                                      <p:cBhvr>
                                        <p:cTn id="150" dur="1" fill="hold">
                                          <p:stCondLst>
                                            <p:cond delay="0"/>
                                          </p:stCondLst>
                                        </p:cTn>
                                        <p:tgtEl>
                                          <p:spTgt spid="38">
                                            <p:txEl>
                                              <p:pRg st="0" end="0"/>
                                            </p:txEl>
                                          </p:spTgt>
                                        </p:tgtEl>
                                        <p:attrNameLst>
                                          <p:attrName>style.visibility</p:attrName>
                                        </p:attrNameLst>
                                      </p:cBhvr>
                                      <p:to>
                                        <p:strVal val="visible"/>
                                      </p:to>
                                    </p:set>
                                    <p:animEffect transition="in" filter="fade">
                                      <p:cBhvr>
                                        <p:cTn id="151" dur="500"/>
                                        <p:tgtEl>
                                          <p:spTgt spid="38">
                                            <p:txEl>
                                              <p:pRg st="0" end="0"/>
                                            </p:txEl>
                                          </p:spTgt>
                                        </p:tgtEl>
                                      </p:cBhvr>
                                    </p:animEffect>
                                  </p:childTnLst>
                                </p:cTn>
                              </p:par>
                            </p:childTnLst>
                          </p:cTn>
                        </p:par>
                        <p:par>
                          <p:cTn id="152" fill="hold">
                            <p:stCondLst>
                              <p:cond delay="10500"/>
                            </p:stCondLst>
                            <p:childTnLst>
                              <p:par>
                                <p:cTn id="153" presetID="22" presetClass="entr" presetSubtype="4" fill="hold" grpId="0" nodeType="afterEffect">
                                  <p:stCondLst>
                                    <p:cond delay="0"/>
                                  </p:stCondLst>
                                  <p:childTnLst>
                                    <p:set>
                                      <p:cBhvr>
                                        <p:cTn id="154" dur="1" fill="hold">
                                          <p:stCondLst>
                                            <p:cond delay="0"/>
                                          </p:stCondLst>
                                        </p:cTn>
                                        <p:tgtEl>
                                          <p:spTgt spid="6"/>
                                        </p:tgtEl>
                                        <p:attrNameLst>
                                          <p:attrName>style.visibility</p:attrName>
                                        </p:attrNameLst>
                                      </p:cBhvr>
                                      <p:to>
                                        <p:strVal val="visible"/>
                                      </p:to>
                                    </p:set>
                                    <p:animEffect transition="in" filter="wipe(down)">
                                      <p:cBhvr>
                                        <p:cTn id="155" dur="500"/>
                                        <p:tgtEl>
                                          <p:spTgt spid="6"/>
                                        </p:tgtEl>
                                      </p:cBhvr>
                                    </p:animEffect>
                                  </p:childTnLst>
                                </p:cTn>
                              </p:par>
                            </p:childTnLst>
                          </p:cTn>
                        </p:par>
                        <p:par>
                          <p:cTn id="156" fill="hold">
                            <p:stCondLst>
                              <p:cond delay="11000"/>
                            </p:stCondLst>
                            <p:childTnLst>
                              <p:par>
                                <p:cTn id="157" presetID="22" presetClass="entr" presetSubtype="8" fill="hold" nodeType="afterEffect">
                                  <p:stCondLst>
                                    <p:cond delay="0"/>
                                  </p:stCondLst>
                                  <p:childTnLst>
                                    <p:set>
                                      <p:cBhvr>
                                        <p:cTn id="158" dur="1" fill="hold">
                                          <p:stCondLst>
                                            <p:cond delay="0"/>
                                          </p:stCondLst>
                                        </p:cTn>
                                        <p:tgtEl>
                                          <p:spTgt spid="46"/>
                                        </p:tgtEl>
                                        <p:attrNameLst>
                                          <p:attrName>style.visibility</p:attrName>
                                        </p:attrNameLst>
                                      </p:cBhvr>
                                      <p:to>
                                        <p:strVal val="visible"/>
                                      </p:to>
                                    </p:set>
                                    <p:animEffect transition="in" filter="wipe(left)">
                                      <p:cBhvr>
                                        <p:cTn id="159" dur="500"/>
                                        <p:tgtEl>
                                          <p:spTgt spid="46"/>
                                        </p:tgtEl>
                                      </p:cBhvr>
                                    </p:animEffect>
                                  </p:childTnLst>
                                </p:cTn>
                              </p:par>
                              <p:par>
                                <p:cTn id="160" presetID="23" presetClass="entr" presetSubtype="16" fill="hold" grpId="0" nodeType="with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fltVal val="0"/>
                                          </p:val>
                                        </p:tav>
                                        <p:tav tm="100000">
                                          <p:val>
                                            <p:strVal val="#ppt_w"/>
                                          </p:val>
                                        </p:tav>
                                      </p:tavLst>
                                    </p:anim>
                                    <p:anim calcmode="lin" valueType="num">
                                      <p:cBhvr>
                                        <p:cTn id="163" dur="500" fill="hold"/>
                                        <p:tgtEl>
                                          <p:spTgt spid="65"/>
                                        </p:tgtEl>
                                        <p:attrNameLst>
                                          <p:attrName>ppt_h</p:attrName>
                                        </p:attrNameLst>
                                      </p:cBhvr>
                                      <p:tavLst>
                                        <p:tav tm="0">
                                          <p:val>
                                            <p:fltVal val="0"/>
                                          </p:val>
                                        </p:tav>
                                        <p:tav tm="100000">
                                          <p:val>
                                            <p:strVal val="#ppt_h"/>
                                          </p:val>
                                        </p:tav>
                                      </p:tavLst>
                                    </p:anim>
                                  </p:childTnLst>
                                </p:cTn>
                              </p:par>
                            </p:childTnLst>
                          </p:cTn>
                        </p:par>
                        <p:par>
                          <p:cTn id="164" fill="hold">
                            <p:stCondLst>
                              <p:cond delay="11500"/>
                            </p:stCondLst>
                            <p:childTnLst>
                              <p:par>
                                <p:cTn id="165" presetID="23" presetClass="entr" presetSubtype="16" fill="hold" grpId="0" nodeType="afterEffect">
                                  <p:stCondLst>
                                    <p:cond delay="0"/>
                                  </p:stCondLst>
                                  <p:childTnLst>
                                    <p:set>
                                      <p:cBhvr>
                                        <p:cTn id="166" dur="1" fill="hold">
                                          <p:stCondLst>
                                            <p:cond delay="0"/>
                                          </p:stCondLst>
                                        </p:cTn>
                                        <p:tgtEl>
                                          <p:spTgt spid="49"/>
                                        </p:tgtEl>
                                        <p:attrNameLst>
                                          <p:attrName>style.visibility</p:attrName>
                                        </p:attrNameLst>
                                      </p:cBhvr>
                                      <p:to>
                                        <p:strVal val="visible"/>
                                      </p:to>
                                    </p:set>
                                    <p:anim calcmode="lin" valueType="num">
                                      <p:cBhvr>
                                        <p:cTn id="167" dur="500" fill="hold"/>
                                        <p:tgtEl>
                                          <p:spTgt spid="49"/>
                                        </p:tgtEl>
                                        <p:attrNameLst>
                                          <p:attrName>ppt_w</p:attrName>
                                        </p:attrNameLst>
                                      </p:cBhvr>
                                      <p:tavLst>
                                        <p:tav tm="0">
                                          <p:val>
                                            <p:fltVal val="0"/>
                                          </p:val>
                                        </p:tav>
                                        <p:tav tm="100000">
                                          <p:val>
                                            <p:strVal val="#ppt_w"/>
                                          </p:val>
                                        </p:tav>
                                      </p:tavLst>
                                    </p:anim>
                                    <p:anim calcmode="lin" valueType="num">
                                      <p:cBhvr>
                                        <p:cTn id="168" dur="500" fill="hold"/>
                                        <p:tgtEl>
                                          <p:spTgt spid="49"/>
                                        </p:tgtEl>
                                        <p:attrNameLst>
                                          <p:attrName>ppt_h</p:attrName>
                                        </p:attrNameLst>
                                      </p:cBhvr>
                                      <p:tavLst>
                                        <p:tav tm="0">
                                          <p:val>
                                            <p:fltVal val="0"/>
                                          </p:val>
                                        </p:tav>
                                        <p:tav tm="100000">
                                          <p:val>
                                            <p:strVal val="#ppt_h"/>
                                          </p:val>
                                        </p:tav>
                                      </p:tavLst>
                                    </p:anim>
                                  </p:childTnLst>
                                </p:cTn>
                              </p:par>
                              <p:par>
                                <p:cTn id="169" presetID="10" presetClass="entr" presetSubtype="0" fill="hold" nodeType="withEffect" nodePh="1">
                                  <p:stCondLst>
                                    <p:cond delay="0"/>
                                  </p:stCondLst>
                                  <p:endCondLst>
                                    <p:cond evt="begin" delay="0">
                                      <p:tn val="169"/>
                                    </p:cond>
                                  </p:endCondLst>
                                  <p:childTnLst>
                                    <p:set>
                                      <p:cBhvr>
                                        <p:cTn id="170" dur="1" fill="hold">
                                          <p:stCondLst>
                                            <p:cond delay="0"/>
                                          </p:stCondLst>
                                        </p:cTn>
                                        <p:tgtEl>
                                          <p:spTgt spid="52">
                                            <p:txEl>
                                              <p:pRg st="0" end="0"/>
                                            </p:txEl>
                                          </p:spTgt>
                                        </p:tgtEl>
                                        <p:attrNameLst>
                                          <p:attrName>style.visibility</p:attrName>
                                        </p:attrNameLst>
                                      </p:cBhvr>
                                      <p:to>
                                        <p:strVal val="visible"/>
                                      </p:to>
                                    </p:set>
                                    <p:animEffect transition="in" filter="fade">
                                      <p:cBhvr>
                                        <p:cTn id="171" dur="500"/>
                                        <p:tgtEl>
                                          <p:spTgt spid="52">
                                            <p:txEl>
                                              <p:pRg st="0" end="0"/>
                                            </p:txEl>
                                          </p:spTgt>
                                        </p:tgtEl>
                                      </p:cBhvr>
                                    </p:animEffect>
                                  </p:childTnLst>
                                </p:cTn>
                              </p:par>
                            </p:childTnLst>
                          </p:cTn>
                        </p:par>
                        <p:par>
                          <p:cTn id="172" fill="hold">
                            <p:stCondLst>
                              <p:cond delay="12000"/>
                            </p:stCondLst>
                            <p:childTnLst>
                              <p:par>
                                <p:cTn id="173" presetID="10" presetClass="entr" presetSubtype="0" fill="hold" grpId="0" nodeType="afterEffect" nodePh="1">
                                  <p:stCondLst>
                                    <p:cond delay="0"/>
                                  </p:stCondLst>
                                  <p:endCondLst>
                                    <p:cond evt="begin" delay="0">
                                      <p:tn val="173"/>
                                    </p:cond>
                                  </p:endCondLst>
                                  <p:childTnLst>
                                    <p:set>
                                      <p:cBhvr>
                                        <p:cTn id="174" dur="1" fill="hold">
                                          <p:stCondLst>
                                            <p:cond delay="0"/>
                                          </p:stCondLst>
                                        </p:cTn>
                                        <p:tgtEl>
                                          <p:spTgt spid="32">
                                            <p:txEl>
                                              <p:pRg st="0" end="0"/>
                                            </p:txEl>
                                          </p:spTgt>
                                        </p:tgtEl>
                                        <p:attrNameLst>
                                          <p:attrName>style.visibility</p:attrName>
                                        </p:attrNameLst>
                                      </p:cBhvr>
                                      <p:to>
                                        <p:strVal val="visible"/>
                                      </p:to>
                                    </p:set>
                                    <p:animEffect transition="in" filter="fade">
                                      <p:cBhvr>
                                        <p:cTn id="175" dur="500"/>
                                        <p:tgtEl>
                                          <p:spTgt spid="32">
                                            <p:txEl>
                                              <p:pRg st="0" end="0"/>
                                            </p:txEl>
                                          </p:spTgt>
                                        </p:tgtEl>
                                      </p:cBhvr>
                                    </p:animEffect>
                                  </p:childTnLst>
                                </p:cTn>
                              </p:par>
                              <p:par>
                                <p:cTn id="176" presetID="10" presetClass="entr" presetSubtype="0" fill="hold" grpId="0" nodeType="withEffect" nodePh="1">
                                  <p:stCondLst>
                                    <p:cond delay="0"/>
                                  </p:stCondLst>
                                  <p:endCondLst>
                                    <p:cond evt="begin" delay="0">
                                      <p:tn val="176"/>
                                    </p:cond>
                                  </p:endCondLst>
                                  <p:childTnLst>
                                    <p:set>
                                      <p:cBhvr>
                                        <p:cTn id="177" dur="1" fill="hold">
                                          <p:stCondLst>
                                            <p:cond delay="0"/>
                                          </p:stCondLst>
                                        </p:cTn>
                                        <p:tgtEl>
                                          <p:spTgt spid="31">
                                            <p:txEl>
                                              <p:pRg st="0" end="0"/>
                                            </p:txEl>
                                          </p:spTgt>
                                        </p:tgtEl>
                                        <p:attrNameLst>
                                          <p:attrName>style.visibility</p:attrName>
                                        </p:attrNameLst>
                                      </p:cBhvr>
                                      <p:to>
                                        <p:strVal val="visible"/>
                                      </p:to>
                                    </p:set>
                                    <p:animEffect transition="in" filter="fade">
                                      <p:cBhvr>
                                        <p:cTn id="178"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1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83" name="Arc 82"/>
          <p:cNvSpPr/>
          <p:nvPr userDrawn="1"/>
        </p:nvSpPr>
        <p:spPr>
          <a:xfrm flipH="1">
            <a:off x="1498600" y="2602428"/>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7" name="Arc 86"/>
          <p:cNvSpPr/>
          <p:nvPr userDrawn="1"/>
        </p:nvSpPr>
        <p:spPr>
          <a:xfrm flipH="1">
            <a:off x="1498600" y="2602428"/>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8" name="Arc 87"/>
          <p:cNvSpPr/>
          <p:nvPr userDrawn="1"/>
        </p:nvSpPr>
        <p:spPr>
          <a:xfrm flipH="1">
            <a:off x="1498600" y="2602428"/>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2" name="Oval 7"/>
          <p:cNvSpPr>
            <a:spLocks noChangeArrowheads="1"/>
          </p:cNvSpPr>
          <p:nvPr userDrawn="1"/>
        </p:nvSpPr>
        <p:spPr bwMode="auto">
          <a:xfrm>
            <a:off x="3496973" y="246999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93" name="Oval 11"/>
          <p:cNvSpPr>
            <a:spLocks noChangeArrowheads="1"/>
          </p:cNvSpPr>
          <p:nvPr userDrawn="1"/>
        </p:nvSpPr>
        <p:spPr bwMode="auto">
          <a:xfrm>
            <a:off x="3496973" y="4933020"/>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94" name="Oval 12"/>
          <p:cNvSpPr>
            <a:spLocks noChangeArrowheads="1"/>
          </p:cNvSpPr>
          <p:nvPr userDrawn="1"/>
        </p:nvSpPr>
        <p:spPr bwMode="auto">
          <a:xfrm>
            <a:off x="4130692" y="3701508"/>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95" name="Text Placeholder 3"/>
          <p:cNvSpPr>
            <a:spLocks noGrp="1"/>
          </p:cNvSpPr>
          <p:nvPr>
            <p:ph type="body" sz="half" idx="35"/>
          </p:nvPr>
        </p:nvSpPr>
        <p:spPr>
          <a:xfrm>
            <a:off x="1815316" y="3686319"/>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926167" y="338047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00" name="Text Placeholder 3"/>
          <p:cNvSpPr>
            <a:spLocks noGrp="1"/>
          </p:cNvSpPr>
          <p:nvPr>
            <p:ph type="body" sz="half" idx="41" hasCustomPrompt="1"/>
          </p:nvPr>
        </p:nvSpPr>
        <p:spPr>
          <a:xfrm>
            <a:off x="3577504" y="2616740"/>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Num</a:t>
            </a:r>
          </a:p>
        </p:txBody>
      </p:sp>
      <p:sp>
        <p:nvSpPr>
          <p:cNvPr id="101" name="Text Placeholder 3"/>
          <p:cNvSpPr>
            <a:spLocks noGrp="1"/>
          </p:cNvSpPr>
          <p:nvPr>
            <p:ph type="body" sz="half" idx="42" hasCustomPrompt="1"/>
          </p:nvPr>
        </p:nvSpPr>
        <p:spPr>
          <a:xfrm>
            <a:off x="4211223" y="384825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Num</a:t>
            </a:r>
          </a:p>
        </p:txBody>
      </p:sp>
      <p:sp>
        <p:nvSpPr>
          <p:cNvPr id="102" name="Text Placeholder 3"/>
          <p:cNvSpPr>
            <a:spLocks noGrp="1"/>
          </p:cNvSpPr>
          <p:nvPr>
            <p:ph type="body" sz="half" idx="43" hasCustomPrompt="1"/>
          </p:nvPr>
        </p:nvSpPr>
        <p:spPr>
          <a:xfrm>
            <a:off x="3577504" y="507814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Num</a:t>
            </a:r>
          </a:p>
        </p:txBody>
      </p:sp>
      <p:cxnSp>
        <p:nvCxnSpPr>
          <p:cNvPr id="103" name="Straight Connector 102"/>
          <p:cNvCxnSpPr/>
          <p:nvPr userDrawn="1"/>
        </p:nvCxnSpPr>
        <p:spPr>
          <a:xfrm rot="10800000">
            <a:off x="4177245" y="281291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rot="10800000">
            <a:off x="4805680" y="4043496"/>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rot="10800000">
            <a:off x="4177245" y="5274080"/>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p:cNvSpPr>
          <p:nvPr>
            <p:ph type="pic" sz="quarter" idx="53" hasCustomPrompt="1"/>
          </p:nvPr>
        </p:nvSpPr>
        <p:spPr>
          <a:xfrm>
            <a:off x="5397495" y="2088499"/>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113" name="Picture Placeholder 7"/>
          <p:cNvSpPr>
            <a:spLocks noGrp="1"/>
          </p:cNvSpPr>
          <p:nvPr>
            <p:ph type="pic" sz="quarter" idx="54" hasCustomPrompt="1"/>
          </p:nvPr>
        </p:nvSpPr>
        <p:spPr>
          <a:xfrm>
            <a:off x="6318251" y="3320397"/>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114" name="Picture Placeholder 7"/>
          <p:cNvSpPr>
            <a:spLocks noGrp="1"/>
          </p:cNvSpPr>
          <p:nvPr>
            <p:ph type="pic" sz="quarter" idx="55" hasCustomPrompt="1"/>
          </p:nvPr>
        </p:nvSpPr>
        <p:spPr>
          <a:xfrm>
            <a:off x="5397500" y="455230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115" name="Text Placeholder 3"/>
          <p:cNvSpPr>
            <a:spLocks noGrp="1"/>
          </p:cNvSpPr>
          <p:nvPr>
            <p:ph type="body" sz="half" idx="56"/>
          </p:nvPr>
        </p:nvSpPr>
        <p:spPr>
          <a:xfrm>
            <a:off x="7191167" y="2395675"/>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188200" y="2065213"/>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17" name="Text Placeholder 3"/>
          <p:cNvSpPr>
            <a:spLocks noGrp="1"/>
          </p:cNvSpPr>
          <p:nvPr>
            <p:ph type="body" sz="half" idx="58"/>
          </p:nvPr>
        </p:nvSpPr>
        <p:spPr>
          <a:xfrm>
            <a:off x="8102600" y="375854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099633" y="342808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21" name="Text Placeholder 3"/>
          <p:cNvSpPr>
            <a:spLocks noGrp="1"/>
          </p:cNvSpPr>
          <p:nvPr>
            <p:ph type="body" sz="half" idx="60"/>
          </p:nvPr>
        </p:nvSpPr>
        <p:spPr>
          <a:xfrm>
            <a:off x="7191167" y="5257410"/>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188200" y="492694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Tree>
    <p:extLst>
      <p:ext uri="{BB962C8B-B14F-4D97-AF65-F5344CB8AC3E}">
        <p14:creationId xmlns:p14="http://schemas.microsoft.com/office/powerpoint/2010/main" val="382237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3" presetClass="entr" presetSubtype="16"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fltVal val="0"/>
                                          </p:val>
                                        </p:tav>
                                        <p:tav tm="100000">
                                          <p:val>
                                            <p:strVal val="#ppt_w"/>
                                          </p:val>
                                        </p:tav>
                                      </p:tavLst>
                                    </p:anim>
                                    <p:anim calcmode="lin" valueType="num">
                                      <p:cBhvr>
                                        <p:cTn id="8" dur="500" fill="hold"/>
                                        <p:tgtEl>
                                          <p:spTgt spid="92"/>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0">
                                            <p:txEl>
                                              <p:pRg st="0" end="0"/>
                                            </p:txEl>
                                          </p:spTgt>
                                        </p:tgtEl>
                                        <p:attrNameLst>
                                          <p:attrName>style.visibility</p:attrName>
                                        </p:attrNameLst>
                                      </p:cBhvr>
                                      <p:to>
                                        <p:strVal val="visible"/>
                                      </p:to>
                                    </p:set>
                                    <p:animEffect transition="in" filter="fade">
                                      <p:cBhvr>
                                        <p:cTn id="11" dur="500"/>
                                        <p:tgtEl>
                                          <p:spTgt spid="100">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wipe(left)">
                                      <p:cBhvr>
                                        <p:cTn id="15" dur="500"/>
                                        <p:tgtEl>
                                          <p:spTgt spid="103"/>
                                        </p:tgtEl>
                                      </p:cBhvr>
                                    </p:animEffect>
                                  </p:childTnLst>
                                </p:cTn>
                              </p:par>
                              <p:par>
                                <p:cTn id="16" presetID="23" presetClass="entr" presetSubtype="16" fill="hold" grpId="0" nodeType="withEffect">
                                  <p:stCondLst>
                                    <p:cond delay="0"/>
                                  </p:stCondLst>
                                  <p:childTnLst>
                                    <p:set>
                                      <p:cBhvr>
                                        <p:cTn id="17" dur="1" fill="hold">
                                          <p:stCondLst>
                                            <p:cond delay="0"/>
                                          </p:stCondLst>
                                        </p:cTn>
                                        <p:tgtEl>
                                          <p:spTgt spid="112"/>
                                        </p:tgtEl>
                                        <p:attrNameLst>
                                          <p:attrName>style.visibility</p:attrName>
                                        </p:attrNameLst>
                                      </p:cBhvr>
                                      <p:to>
                                        <p:strVal val="visible"/>
                                      </p:to>
                                    </p:set>
                                    <p:anim calcmode="lin" valueType="num">
                                      <p:cBhvr>
                                        <p:cTn id="18" dur="500" fill="hold"/>
                                        <p:tgtEl>
                                          <p:spTgt spid="112"/>
                                        </p:tgtEl>
                                        <p:attrNameLst>
                                          <p:attrName>ppt_w</p:attrName>
                                        </p:attrNameLst>
                                      </p:cBhvr>
                                      <p:tavLst>
                                        <p:tav tm="0">
                                          <p:val>
                                            <p:fltVal val="0"/>
                                          </p:val>
                                        </p:tav>
                                        <p:tav tm="100000">
                                          <p:val>
                                            <p:strVal val="#ppt_w"/>
                                          </p:val>
                                        </p:tav>
                                      </p:tavLst>
                                    </p:anim>
                                    <p:anim calcmode="lin" valueType="num">
                                      <p:cBhvr>
                                        <p:cTn id="19" dur="500" fill="hold"/>
                                        <p:tgtEl>
                                          <p:spTgt spid="112"/>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16">
                                            <p:txEl>
                                              <p:pRg st="0" end="0"/>
                                            </p:txEl>
                                          </p:spTgt>
                                        </p:tgtEl>
                                        <p:attrNameLst>
                                          <p:attrName>style.visibility</p:attrName>
                                        </p:attrNameLst>
                                      </p:cBhvr>
                                      <p:to>
                                        <p:strVal val="visible"/>
                                      </p:to>
                                    </p:set>
                                    <p:animEffect transition="in" filter="fade">
                                      <p:cBhvr>
                                        <p:cTn id="23" dur="500"/>
                                        <p:tgtEl>
                                          <p:spTgt spid="116">
                                            <p:txEl>
                                              <p:pRg st="0" end="0"/>
                                            </p:txEl>
                                          </p:spTgt>
                                        </p:tgtEl>
                                      </p:cBhvr>
                                    </p:animEffect>
                                  </p:childTnLst>
                                </p:cTn>
                              </p:par>
                            </p:childTnLst>
                          </p:cTn>
                        </p:par>
                        <p:par>
                          <p:cTn id="24" fill="hold">
                            <p:stCondLst>
                              <p:cond delay="2000"/>
                            </p:stCondLst>
                            <p:childTnLst>
                              <p:par>
                                <p:cTn id="25" presetID="22" presetClass="entr" presetSubtype="8" fill="hold" nodeType="afterEffect" nodePh="1">
                                  <p:stCondLst>
                                    <p:cond delay="0"/>
                                  </p:stCondLst>
                                  <p:endCondLst>
                                    <p:cond evt="begin" delay="0">
                                      <p:tn val="25"/>
                                    </p:cond>
                                  </p:endCondLst>
                                  <p:childTnLst>
                                    <p:set>
                                      <p:cBhvr>
                                        <p:cTn id="26" dur="1" fill="hold">
                                          <p:stCondLst>
                                            <p:cond delay="0"/>
                                          </p:stCondLst>
                                        </p:cTn>
                                        <p:tgtEl>
                                          <p:spTgt spid="115">
                                            <p:txEl>
                                              <p:pRg st="0" end="0"/>
                                            </p:txEl>
                                          </p:spTgt>
                                        </p:tgtEl>
                                        <p:attrNameLst>
                                          <p:attrName>style.visibility</p:attrName>
                                        </p:attrNameLst>
                                      </p:cBhvr>
                                      <p:to>
                                        <p:strVal val="visible"/>
                                      </p:to>
                                    </p:set>
                                    <p:animEffect transition="in" filter="wipe(left)">
                                      <p:cBhvr>
                                        <p:cTn id="27" dur="500"/>
                                        <p:tgtEl>
                                          <p:spTgt spid="115">
                                            <p:txEl>
                                              <p:pRg st="0" end="0"/>
                                            </p:txEl>
                                          </p:spTgt>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wipe(up)">
                                      <p:cBhvr>
                                        <p:cTn id="31" dur="500"/>
                                        <p:tgtEl>
                                          <p:spTgt spid="88"/>
                                        </p:tgtEl>
                                      </p:cBhvr>
                                    </p:animEffect>
                                  </p:childTnLst>
                                </p:cTn>
                              </p:par>
                            </p:childTnLst>
                          </p:cTn>
                        </p:par>
                        <p:par>
                          <p:cTn id="32" fill="hold">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94"/>
                                        </p:tgtEl>
                                        <p:attrNameLst>
                                          <p:attrName>style.visibility</p:attrName>
                                        </p:attrNameLst>
                                      </p:cBhvr>
                                      <p:to>
                                        <p:strVal val="visible"/>
                                      </p:to>
                                    </p:set>
                                    <p:anim calcmode="lin" valueType="num">
                                      <p:cBhvr>
                                        <p:cTn id="35" dur="500" fill="hold"/>
                                        <p:tgtEl>
                                          <p:spTgt spid="94"/>
                                        </p:tgtEl>
                                        <p:attrNameLst>
                                          <p:attrName>ppt_w</p:attrName>
                                        </p:attrNameLst>
                                      </p:cBhvr>
                                      <p:tavLst>
                                        <p:tav tm="0">
                                          <p:val>
                                            <p:fltVal val="0"/>
                                          </p:val>
                                        </p:tav>
                                        <p:tav tm="100000">
                                          <p:val>
                                            <p:strVal val="#ppt_w"/>
                                          </p:val>
                                        </p:tav>
                                      </p:tavLst>
                                    </p:anim>
                                    <p:anim calcmode="lin" valueType="num">
                                      <p:cBhvr>
                                        <p:cTn id="36" dur="500" fill="hold"/>
                                        <p:tgtEl>
                                          <p:spTgt spid="94"/>
                                        </p:tgtEl>
                                        <p:attrNameLst>
                                          <p:attrName>ppt_h</p:attrName>
                                        </p:attrNameLst>
                                      </p:cBhvr>
                                      <p:tavLst>
                                        <p:tav tm="0">
                                          <p:val>
                                            <p:fltVal val="0"/>
                                          </p:val>
                                        </p:tav>
                                        <p:tav tm="100000">
                                          <p:val>
                                            <p:strVal val="#ppt_h"/>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101">
                                            <p:txEl>
                                              <p:pRg st="0" end="0"/>
                                            </p:txEl>
                                          </p:spTgt>
                                        </p:tgtEl>
                                        <p:attrNameLst>
                                          <p:attrName>style.visibility</p:attrName>
                                        </p:attrNameLst>
                                      </p:cBhvr>
                                      <p:to>
                                        <p:strVal val="visible"/>
                                      </p:to>
                                    </p:set>
                                    <p:animEffect transition="in" filter="fade">
                                      <p:cBhvr>
                                        <p:cTn id="39" dur="500"/>
                                        <p:tgtEl>
                                          <p:spTgt spid="101">
                                            <p:txEl>
                                              <p:pRg st="0" end="0"/>
                                            </p:txEl>
                                          </p:spTgt>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wipe(left)">
                                      <p:cBhvr>
                                        <p:cTn id="43" dur="500"/>
                                        <p:tgtEl>
                                          <p:spTgt spid="104"/>
                                        </p:tgtEl>
                                      </p:cBhvr>
                                    </p:animEffect>
                                  </p:childTnLst>
                                </p:cTn>
                              </p:par>
                              <p:par>
                                <p:cTn id="44" presetID="23" presetClass="entr" presetSubtype="16" fill="hold" grpId="0" nodeType="withEffect">
                                  <p:stCondLst>
                                    <p:cond delay="0"/>
                                  </p:stCondLst>
                                  <p:childTnLst>
                                    <p:set>
                                      <p:cBhvr>
                                        <p:cTn id="45" dur="1" fill="hold">
                                          <p:stCondLst>
                                            <p:cond delay="0"/>
                                          </p:stCondLst>
                                        </p:cTn>
                                        <p:tgtEl>
                                          <p:spTgt spid="113"/>
                                        </p:tgtEl>
                                        <p:attrNameLst>
                                          <p:attrName>style.visibility</p:attrName>
                                        </p:attrNameLst>
                                      </p:cBhvr>
                                      <p:to>
                                        <p:strVal val="visible"/>
                                      </p:to>
                                    </p:set>
                                    <p:anim calcmode="lin" valueType="num">
                                      <p:cBhvr>
                                        <p:cTn id="46" dur="500" fill="hold"/>
                                        <p:tgtEl>
                                          <p:spTgt spid="113"/>
                                        </p:tgtEl>
                                        <p:attrNameLst>
                                          <p:attrName>ppt_w</p:attrName>
                                        </p:attrNameLst>
                                      </p:cBhvr>
                                      <p:tavLst>
                                        <p:tav tm="0">
                                          <p:val>
                                            <p:fltVal val="0"/>
                                          </p:val>
                                        </p:tav>
                                        <p:tav tm="100000">
                                          <p:val>
                                            <p:strVal val="#ppt_w"/>
                                          </p:val>
                                        </p:tav>
                                      </p:tavLst>
                                    </p:anim>
                                    <p:anim calcmode="lin" valueType="num">
                                      <p:cBhvr>
                                        <p:cTn id="47" dur="500" fill="hold"/>
                                        <p:tgtEl>
                                          <p:spTgt spid="113"/>
                                        </p:tgtEl>
                                        <p:attrNameLst>
                                          <p:attrName>ppt_h</p:attrName>
                                        </p:attrNameLst>
                                      </p:cBhvr>
                                      <p:tavLst>
                                        <p:tav tm="0">
                                          <p:val>
                                            <p:fltVal val="0"/>
                                          </p:val>
                                        </p:tav>
                                        <p:tav tm="100000">
                                          <p:val>
                                            <p:strVal val="#ppt_h"/>
                                          </p:val>
                                        </p:tav>
                                      </p:tavLst>
                                    </p:anim>
                                  </p:childTnLst>
                                </p:cTn>
                              </p:par>
                            </p:childTnLst>
                          </p:cTn>
                        </p:par>
                        <p:par>
                          <p:cTn id="48" fill="hold">
                            <p:stCondLst>
                              <p:cond delay="4000"/>
                            </p:stCondLst>
                            <p:childTnLst>
                              <p:par>
                                <p:cTn id="49" presetID="10" presetClass="entr" presetSubtype="0" fill="hold" grpId="0" nodeType="afterEffect" nodePh="1">
                                  <p:stCondLst>
                                    <p:cond delay="0"/>
                                  </p:stCondLst>
                                  <p:endCondLst>
                                    <p:cond evt="begin" delay="0">
                                      <p:tn val="49"/>
                                    </p:cond>
                                  </p:endCondLst>
                                  <p:childTnLst>
                                    <p:set>
                                      <p:cBhvr>
                                        <p:cTn id="50" dur="1" fill="hold">
                                          <p:stCondLst>
                                            <p:cond delay="0"/>
                                          </p:stCondLst>
                                        </p:cTn>
                                        <p:tgtEl>
                                          <p:spTgt spid="118">
                                            <p:txEl>
                                              <p:pRg st="0" end="0"/>
                                            </p:txEl>
                                          </p:spTgt>
                                        </p:tgtEl>
                                        <p:attrNameLst>
                                          <p:attrName>style.visibility</p:attrName>
                                        </p:attrNameLst>
                                      </p:cBhvr>
                                      <p:to>
                                        <p:strVal val="visible"/>
                                      </p:to>
                                    </p:set>
                                    <p:animEffect transition="in" filter="fade">
                                      <p:cBhvr>
                                        <p:cTn id="51" dur="500"/>
                                        <p:tgtEl>
                                          <p:spTgt spid="118">
                                            <p:txEl>
                                              <p:pRg st="0" end="0"/>
                                            </p:txEl>
                                          </p:spTgt>
                                        </p:tgtEl>
                                      </p:cBhvr>
                                    </p:animEffect>
                                  </p:childTnLst>
                                </p:cTn>
                              </p:par>
                            </p:childTnLst>
                          </p:cTn>
                        </p:par>
                        <p:par>
                          <p:cTn id="52" fill="hold">
                            <p:stCondLst>
                              <p:cond delay="4500"/>
                            </p:stCondLst>
                            <p:childTnLst>
                              <p:par>
                                <p:cTn id="53" presetID="22" presetClass="entr" presetSubtype="8" fill="hold" nodeType="afterEffect" nodePh="1">
                                  <p:stCondLst>
                                    <p:cond delay="0"/>
                                  </p:stCondLst>
                                  <p:endCondLst>
                                    <p:cond evt="begin" delay="0">
                                      <p:tn val="53"/>
                                    </p:cond>
                                  </p:endCondLst>
                                  <p:childTnLst>
                                    <p:set>
                                      <p:cBhvr>
                                        <p:cTn id="54" dur="1" fill="hold">
                                          <p:stCondLst>
                                            <p:cond delay="0"/>
                                          </p:stCondLst>
                                        </p:cTn>
                                        <p:tgtEl>
                                          <p:spTgt spid="117">
                                            <p:txEl>
                                              <p:pRg st="0" end="0"/>
                                            </p:txEl>
                                          </p:spTgt>
                                        </p:tgtEl>
                                        <p:attrNameLst>
                                          <p:attrName>style.visibility</p:attrName>
                                        </p:attrNameLst>
                                      </p:cBhvr>
                                      <p:to>
                                        <p:strVal val="visible"/>
                                      </p:to>
                                    </p:set>
                                    <p:animEffect transition="in" filter="wipe(left)">
                                      <p:cBhvr>
                                        <p:cTn id="55" dur="500"/>
                                        <p:tgtEl>
                                          <p:spTgt spid="117">
                                            <p:txEl>
                                              <p:pRg st="0" end="0"/>
                                            </p:txEl>
                                          </p:spTgt>
                                        </p:tgtEl>
                                      </p:cBhvr>
                                    </p:animEffect>
                                  </p:childTnLst>
                                </p:cTn>
                              </p:par>
                            </p:childTnLst>
                          </p:cTn>
                        </p:par>
                        <p:par>
                          <p:cTn id="56" fill="hold">
                            <p:stCondLst>
                              <p:cond delay="5000"/>
                            </p:stCondLst>
                            <p:childTnLst>
                              <p:par>
                                <p:cTn id="57" presetID="22" presetClass="entr" presetSubtype="4" fill="hold" grpId="0"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wipe(down)">
                                      <p:cBhvr>
                                        <p:cTn id="59" dur="500"/>
                                        <p:tgtEl>
                                          <p:spTgt spid="83"/>
                                        </p:tgtEl>
                                      </p:cBhvr>
                                    </p:animEffect>
                                  </p:childTnLst>
                                </p:cTn>
                              </p:par>
                            </p:childTnLst>
                          </p:cTn>
                        </p:par>
                        <p:par>
                          <p:cTn id="60" fill="hold">
                            <p:stCondLst>
                              <p:cond delay="5500"/>
                            </p:stCondLst>
                            <p:childTnLst>
                              <p:par>
                                <p:cTn id="61" presetID="23" presetClass="entr" presetSubtype="16" fill="hold" grpId="0" nodeType="afterEffect">
                                  <p:stCondLst>
                                    <p:cond delay="0"/>
                                  </p:stCondLst>
                                  <p:childTnLst>
                                    <p:set>
                                      <p:cBhvr>
                                        <p:cTn id="62" dur="1" fill="hold">
                                          <p:stCondLst>
                                            <p:cond delay="0"/>
                                          </p:stCondLst>
                                        </p:cTn>
                                        <p:tgtEl>
                                          <p:spTgt spid="93"/>
                                        </p:tgtEl>
                                        <p:attrNameLst>
                                          <p:attrName>style.visibility</p:attrName>
                                        </p:attrNameLst>
                                      </p:cBhvr>
                                      <p:to>
                                        <p:strVal val="visible"/>
                                      </p:to>
                                    </p:set>
                                    <p:anim calcmode="lin" valueType="num">
                                      <p:cBhvr>
                                        <p:cTn id="63" dur="500" fill="hold"/>
                                        <p:tgtEl>
                                          <p:spTgt spid="93"/>
                                        </p:tgtEl>
                                        <p:attrNameLst>
                                          <p:attrName>ppt_w</p:attrName>
                                        </p:attrNameLst>
                                      </p:cBhvr>
                                      <p:tavLst>
                                        <p:tav tm="0">
                                          <p:val>
                                            <p:fltVal val="0"/>
                                          </p:val>
                                        </p:tav>
                                        <p:tav tm="100000">
                                          <p:val>
                                            <p:strVal val="#ppt_w"/>
                                          </p:val>
                                        </p:tav>
                                      </p:tavLst>
                                    </p:anim>
                                    <p:anim calcmode="lin" valueType="num">
                                      <p:cBhvr>
                                        <p:cTn id="64" dur="500" fill="hold"/>
                                        <p:tgtEl>
                                          <p:spTgt spid="93"/>
                                        </p:tgtEl>
                                        <p:attrNameLst>
                                          <p:attrName>ppt_h</p:attrName>
                                        </p:attrNameLst>
                                      </p:cBhvr>
                                      <p:tavLst>
                                        <p:tav tm="0">
                                          <p:val>
                                            <p:fltVal val="0"/>
                                          </p:val>
                                        </p:tav>
                                        <p:tav tm="100000">
                                          <p:val>
                                            <p:strVal val="#ppt_h"/>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102">
                                            <p:txEl>
                                              <p:pRg st="0" end="0"/>
                                            </p:txEl>
                                          </p:spTgt>
                                        </p:tgtEl>
                                        <p:attrNameLst>
                                          <p:attrName>style.visibility</p:attrName>
                                        </p:attrNameLst>
                                      </p:cBhvr>
                                      <p:to>
                                        <p:strVal val="visible"/>
                                      </p:to>
                                    </p:set>
                                    <p:animEffect transition="in" filter="fade">
                                      <p:cBhvr>
                                        <p:cTn id="67" dur="500"/>
                                        <p:tgtEl>
                                          <p:spTgt spid="102">
                                            <p:txEl>
                                              <p:pRg st="0" end="0"/>
                                            </p:txEl>
                                          </p:spTgt>
                                        </p:tgtEl>
                                      </p:cBhvr>
                                    </p:animEffect>
                                  </p:childTnLst>
                                </p:cTn>
                              </p:par>
                            </p:childTnLst>
                          </p:cTn>
                        </p:par>
                        <p:par>
                          <p:cTn id="68" fill="hold">
                            <p:stCondLst>
                              <p:cond delay="6000"/>
                            </p:stCondLst>
                            <p:childTnLst>
                              <p:par>
                                <p:cTn id="69" presetID="22" presetClass="entr" presetSubtype="8" fill="hold" nodeType="afterEffect">
                                  <p:stCondLst>
                                    <p:cond delay="0"/>
                                  </p:stCondLst>
                                  <p:childTnLst>
                                    <p:set>
                                      <p:cBhvr>
                                        <p:cTn id="70" dur="1" fill="hold">
                                          <p:stCondLst>
                                            <p:cond delay="0"/>
                                          </p:stCondLst>
                                        </p:cTn>
                                        <p:tgtEl>
                                          <p:spTgt spid="105"/>
                                        </p:tgtEl>
                                        <p:attrNameLst>
                                          <p:attrName>style.visibility</p:attrName>
                                        </p:attrNameLst>
                                      </p:cBhvr>
                                      <p:to>
                                        <p:strVal val="visible"/>
                                      </p:to>
                                    </p:set>
                                    <p:animEffect transition="in" filter="wipe(left)">
                                      <p:cBhvr>
                                        <p:cTn id="71" dur="500"/>
                                        <p:tgtEl>
                                          <p:spTgt spid="105"/>
                                        </p:tgtEl>
                                      </p:cBhvr>
                                    </p:animEffect>
                                  </p:childTnLst>
                                </p:cTn>
                              </p:par>
                              <p:par>
                                <p:cTn id="72" presetID="23" presetClass="entr" presetSubtype="16" fill="hold" grpId="0" nodeType="withEffect">
                                  <p:stCondLst>
                                    <p:cond delay="0"/>
                                  </p:stCondLst>
                                  <p:childTnLst>
                                    <p:set>
                                      <p:cBhvr>
                                        <p:cTn id="73" dur="1" fill="hold">
                                          <p:stCondLst>
                                            <p:cond delay="0"/>
                                          </p:stCondLst>
                                        </p:cTn>
                                        <p:tgtEl>
                                          <p:spTgt spid="114"/>
                                        </p:tgtEl>
                                        <p:attrNameLst>
                                          <p:attrName>style.visibility</p:attrName>
                                        </p:attrNameLst>
                                      </p:cBhvr>
                                      <p:to>
                                        <p:strVal val="visible"/>
                                      </p:to>
                                    </p:set>
                                    <p:anim calcmode="lin" valueType="num">
                                      <p:cBhvr>
                                        <p:cTn id="74" dur="500" fill="hold"/>
                                        <p:tgtEl>
                                          <p:spTgt spid="114"/>
                                        </p:tgtEl>
                                        <p:attrNameLst>
                                          <p:attrName>ppt_w</p:attrName>
                                        </p:attrNameLst>
                                      </p:cBhvr>
                                      <p:tavLst>
                                        <p:tav tm="0">
                                          <p:val>
                                            <p:fltVal val="0"/>
                                          </p:val>
                                        </p:tav>
                                        <p:tav tm="100000">
                                          <p:val>
                                            <p:strVal val="#ppt_w"/>
                                          </p:val>
                                        </p:tav>
                                      </p:tavLst>
                                    </p:anim>
                                    <p:anim calcmode="lin" valueType="num">
                                      <p:cBhvr>
                                        <p:cTn id="75" dur="500" fill="hold"/>
                                        <p:tgtEl>
                                          <p:spTgt spid="114"/>
                                        </p:tgtEl>
                                        <p:attrNameLst>
                                          <p:attrName>ppt_h</p:attrName>
                                        </p:attrNameLst>
                                      </p:cBhvr>
                                      <p:tavLst>
                                        <p:tav tm="0">
                                          <p:val>
                                            <p:fltVal val="0"/>
                                          </p:val>
                                        </p:tav>
                                        <p:tav tm="100000">
                                          <p:val>
                                            <p:strVal val="#ppt_h"/>
                                          </p:val>
                                        </p:tav>
                                      </p:tavLst>
                                    </p:anim>
                                  </p:childTnLst>
                                </p:cTn>
                              </p:par>
                            </p:childTnLst>
                          </p:cTn>
                        </p:par>
                        <p:par>
                          <p:cTn id="76" fill="hold">
                            <p:stCondLst>
                              <p:cond delay="6500"/>
                            </p:stCondLst>
                            <p:childTnLst>
                              <p:par>
                                <p:cTn id="77" presetID="10" presetClass="entr" presetSubtype="0" fill="hold" grpId="0" nodeType="afterEffect" nodePh="1">
                                  <p:stCondLst>
                                    <p:cond delay="0"/>
                                  </p:stCondLst>
                                  <p:endCondLst>
                                    <p:cond evt="begin" delay="0">
                                      <p:tn val="77"/>
                                    </p:cond>
                                  </p:endCondLst>
                                  <p:childTnLst>
                                    <p:set>
                                      <p:cBhvr>
                                        <p:cTn id="78" dur="1" fill="hold">
                                          <p:stCondLst>
                                            <p:cond delay="0"/>
                                          </p:stCondLst>
                                        </p:cTn>
                                        <p:tgtEl>
                                          <p:spTgt spid="122">
                                            <p:txEl>
                                              <p:pRg st="0" end="0"/>
                                            </p:txEl>
                                          </p:spTgt>
                                        </p:tgtEl>
                                        <p:attrNameLst>
                                          <p:attrName>style.visibility</p:attrName>
                                        </p:attrNameLst>
                                      </p:cBhvr>
                                      <p:to>
                                        <p:strVal val="visible"/>
                                      </p:to>
                                    </p:set>
                                    <p:animEffect transition="in" filter="fade">
                                      <p:cBhvr>
                                        <p:cTn id="79" dur="500"/>
                                        <p:tgtEl>
                                          <p:spTgt spid="122">
                                            <p:txEl>
                                              <p:pRg st="0" end="0"/>
                                            </p:txEl>
                                          </p:spTgt>
                                        </p:tgtEl>
                                      </p:cBhvr>
                                    </p:animEffect>
                                  </p:childTnLst>
                                </p:cTn>
                              </p:par>
                            </p:childTnLst>
                          </p:cTn>
                        </p:par>
                        <p:par>
                          <p:cTn id="80" fill="hold">
                            <p:stCondLst>
                              <p:cond delay="7000"/>
                            </p:stCondLst>
                            <p:childTnLst>
                              <p:par>
                                <p:cTn id="81" presetID="22" presetClass="entr" presetSubtype="8" fill="hold" nodeType="afterEffect" nodePh="1">
                                  <p:stCondLst>
                                    <p:cond delay="0"/>
                                  </p:stCondLst>
                                  <p:endCondLst>
                                    <p:cond evt="begin" delay="0">
                                      <p:tn val="81"/>
                                    </p:cond>
                                  </p:endCondLst>
                                  <p:childTnLst>
                                    <p:set>
                                      <p:cBhvr>
                                        <p:cTn id="82" dur="1" fill="hold">
                                          <p:stCondLst>
                                            <p:cond delay="0"/>
                                          </p:stCondLst>
                                        </p:cTn>
                                        <p:tgtEl>
                                          <p:spTgt spid="121">
                                            <p:txEl>
                                              <p:pRg st="0" end="0"/>
                                            </p:txEl>
                                          </p:spTgt>
                                        </p:tgtEl>
                                        <p:attrNameLst>
                                          <p:attrName>style.visibility</p:attrName>
                                        </p:attrNameLst>
                                      </p:cBhvr>
                                      <p:to>
                                        <p:strVal val="visible"/>
                                      </p:to>
                                    </p:set>
                                    <p:animEffect transition="in" filter="wipe(left)">
                                      <p:cBhvr>
                                        <p:cTn id="83" dur="500"/>
                                        <p:tgtEl>
                                          <p:spTgt spid="121">
                                            <p:txEl>
                                              <p:pRg st="0" end="0"/>
                                            </p:txEl>
                                          </p:spTgt>
                                        </p:tgtEl>
                                      </p:cBhvr>
                                    </p:animEffect>
                                  </p:childTnLst>
                                </p:cTn>
                              </p:par>
                            </p:childTnLst>
                          </p:cTn>
                        </p:par>
                        <p:par>
                          <p:cTn id="84" fill="hold">
                            <p:stCondLst>
                              <p:cond delay="7500"/>
                            </p:stCondLst>
                            <p:childTnLst>
                              <p:par>
                                <p:cTn id="85" presetID="22" presetClass="entr" presetSubtype="4"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wipe(down)">
                                      <p:cBhvr>
                                        <p:cTn id="87" dur="500"/>
                                        <p:tgtEl>
                                          <p:spTgt spid="87"/>
                                        </p:tgtEl>
                                      </p:cBhvr>
                                    </p:animEffect>
                                  </p:childTnLst>
                                </p:cTn>
                              </p:par>
                            </p:childTnLst>
                          </p:cTn>
                        </p:par>
                        <p:par>
                          <p:cTn id="88" fill="hold">
                            <p:stCondLst>
                              <p:cond delay="8000"/>
                            </p:stCondLst>
                            <p:childTnLst>
                              <p:par>
                                <p:cTn id="89" presetID="10" presetClass="entr" presetSubtype="0" fill="hold" grpId="0" nodeType="afterEffect" nodePh="1">
                                  <p:stCondLst>
                                    <p:cond delay="0"/>
                                  </p:stCondLst>
                                  <p:endCondLst>
                                    <p:cond evt="begin" delay="0">
                                      <p:tn val="89"/>
                                    </p:cond>
                                  </p:endCondLst>
                                  <p:childTnLst>
                                    <p:set>
                                      <p:cBhvr>
                                        <p:cTn id="90" dur="1" fill="hold">
                                          <p:stCondLst>
                                            <p:cond delay="0"/>
                                          </p:stCondLst>
                                        </p:cTn>
                                        <p:tgtEl>
                                          <p:spTgt spid="96">
                                            <p:txEl>
                                              <p:pRg st="0" end="0"/>
                                            </p:txEl>
                                          </p:spTgt>
                                        </p:tgtEl>
                                        <p:attrNameLst>
                                          <p:attrName>style.visibility</p:attrName>
                                        </p:attrNameLst>
                                      </p:cBhvr>
                                      <p:to>
                                        <p:strVal val="visible"/>
                                      </p:to>
                                    </p:set>
                                    <p:animEffect transition="in" filter="fade">
                                      <p:cBhvr>
                                        <p:cTn id="91" dur="500"/>
                                        <p:tgtEl>
                                          <p:spTgt spid="96">
                                            <p:txEl>
                                              <p:pRg st="0" end="0"/>
                                            </p:txEl>
                                          </p:spTgt>
                                        </p:tgtEl>
                                      </p:cBhvr>
                                    </p:animEffect>
                                  </p:childTnLst>
                                </p:cTn>
                              </p:par>
                              <p:par>
                                <p:cTn id="92" presetID="10" presetClass="entr" presetSubtype="0" fill="hold" grpId="0" nodeType="withEffect" nodePh="1">
                                  <p:stCondLst>
                                    <p:cond delay="0"/>
                                  </p:stCondLst>
                                  <p:endCondLst>
                                    <p:cond evt="begin" delay="0">
                                      <p:tn val="92"/>
                                    </p:cond>
                                  </p:endCondLst>
                                  <p:childTnLst>
                                    <p:set>
                                      <p:cBhvr>
                                        <p:cTn id="93" dur="1" fill="hold">
                                          <p:stCondLst>
                                            <p:cond delay="0"/>
                                          </p:stCondLst>
                                        </p:cTn>
                                        <p:tgtEl>
                                          <p:spTgt spid="95">
                                            <p:txEl>
                                              <p:pRg st="0" end="0"/>
                                            </p:txEl>
                                          </p:spTgt>
                                        </p:tgtEl>
                                        <p:attrNameLst>
                                          <p:attrName>style.visibility</p:attrName>
                                        </p:attrNameLst>
                                      </p:cBhvr>
                                      <p:to>
                                        <p:strVal val="visible"/>
                                      </p:to>
                                    </p:set>
                                    <p:animEffect transition="in" filter="fade">
                                      <p:cBhvr>
                                        <p:cTn id="94"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7" grpId="0" animBg="1"/>
      <p:bldP spid="88" grpId="0" animBg="1"/>
      <p:bldP spid="92" grpId="0" animBg="1"/>
      <p:bldP spid="93" grpId="0" animBg="1"/>
      <p:bldP spid="94" grpId="0" animBg="1"/>
      <p:bldP spid="9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2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Tree>
    <p:extLst>
      <p:ext uri="{BB962C8B-B14F-4D97-AF65-F5344CB8AC3E}">
        <p14:creationId xmlns:p14="http://schemas.microsoft.com/office/powerpoint/2010/main" val="279309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3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986873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4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46" name="Picture Placeholder 7"/>
          <p:cNvSpPr>
            <a:spLocks noGrp="1"/>
          </p:cNvSpPr>
          <p:nvPr>
            <p:ph type="pic" sz="quarter" idx="53" hasCustomPrompt="1"/>
          </p:nvPr>
        </p:nvSpPr>
        <p:spPr>
          <a:xfrm>
            <a:off x="3783291" y="1657896"/>
            <a:ext cx="2142160" cy="2142160"/>
          </a:xfrm>
          <a:prstGeom prst="diamond">
            <a:avLst/>
          </a:prstGeom>
          <a:ln w="69850" cap="flat">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7" name="Picture Placeholder 7"/>
          <p:cNvSpPr>
            <a:spLocks noGrp="1"/>
          </p:cNvSpPr>
          <p:nvPr>
            <p:ph type="pic" sz="quarter" idx="54" hasCustomPrompt="1"/>
          </p:nvPr>
        </p:nvSpPr>
        <p:spPr>
          <a:xfrm>
            <a:off x="6263501" y="1657896"/>
            <a:ext cx="2142160" cy="2142160"/>
          </a:xfrm>
          <a:prstGeom prst="diamond">
            <a:avLst/>
          </a:prstGeom>
          <a:ln w="69850">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8" name="Picture Placeholder 7"/>
          <p:cNvSpPr>
            <a:spLocks noGrp="1"/>
          </p:cNvSpPr>
          <p:nvPr>
            <p:ph type="pic" sz="quarter" idx="55" hasCustomPrompt="1"/>
          </p:nvPr>
        </p:nvSpPr>
        <p:spPr>
          <a:xfrm>
            <a:off x="3783291" y="4180963"/>
            <a:ext cx="2142160" cy="2142160"/>
          </a:xfrm>
          <a:prstGeom prst="diamond">
            <a:avLst/>
          </a:prstGeom>
          <a:ln w="69850">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9" name="Picture Placeholder 7"/>
          <p:cNvSpPr>
            <a:spLocks noGrp="1"/>
          </p:cNvSpPr>
          <p:nvPr>
            <p:ph type="pic" sz="quarter" idx="56" hasCustomPrompt="1"/>
          </p:nvPr>
        </p:nvSpPr>
        <p:spPr>
          <a:xfrm>
            <a:off x="6263501" y="4180963"/>
            <a:ext cx="2142160" cy="2142160"/>
          </a:xfrm>
          <a:prstGeom prst="diamond">
            <a:avLst/>
          </a:prstGeom>
          <a:ln w="69850">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51" name="Text Placeholder 3"/>
          <p:cNvSpPr>
            <a:spLocks noGrp="1"/>
          </p:cNvSpPr>
          <p:nvPr>
            <p:ph type="body" sz="half" idx="50"/>
          </p:nvPr>
        </p:nvSpPr>
        <p:spPr>
          <a:xfrm>
            <a:off x="1079287" y="2134724"/>
            <a:ext cx="2438400" cy="1146048"/>
          </a:xfrm>
          <a:prstGeom prst="rect">
            <a:avLst/>
          </a:prstGeom>
        </p:spPr>
        <p:txBody>
          <a:bodyPr wrap="square" lIns="0" tIns="0" rIns="0" bIns="0" anchor="t">
            <a:noAutofit/>
          </a:bodyPr>
          <a:lstStyle>
            <a:lvl1pPr marL="0" indent="0" algn="r" rtl="0">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52" name="Text Placeholder 3"/>
          <p:cNvSpPr>
            <a:spLocks noGrp="1"/>
          </p:cNvSpPr>
          <p:nvPr>
            <p:ph type="body" sz="half" idx="51"/>
          </p:nvPr>
        </p:nvSpPr>
        <p:spPr>
          <a:xfrm>
            <a:off x="1384087" y="1841727"/>
            <a:ext cx="2133600" cy="257040"/>
          </a:xfrm>
          <a:prstGeom prst="rect">
            <a:avLst/>
          </a:prstGeom>
        </p:spPr>
        <p:txBody>
          <a:bodyPr wrap="square" lIns="0" tIns="0" rIns="0" bIns="0" anchor="ctr">
            <a:noAutofit/>
          </a:bodyPr>
          <a:lstStyle>
            <a:lvl1pPr marL="0" indent="0" algn="r" rtl="0">
              <a:buNone/>
              <a:defRPr sz="1867" b="1" baseline="0">
                <a:solidFill>
                  <a:schemeClr val="accent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54" name="Text Placeholder 3"/>
          <p:cNvSpPr>
            <a:spLocks noGrp="1"/>
          </p:cNvSpPr>
          <p:nvPr>
            <p:ph type="body" sz="half" idx="58"/>
          </p:nvPr>
        </p:nvSpPr>
        <p:spPr>
          <a:xfrm>
            <a:off x="1079287" y="4674724"/>
            <a:ext cx="2438400" cy="1146048"/>
          </a:xfrm>
          <a:prstGeom prst="rect">
            <a:avLst/>
          </a:prstGeom>
        </p:spPr>
        <p:txBody>
          <a:bodyPr wrap="square" lIns="0" tIns="0" rIns="0" bIns="0" anchor="t">
            <a:noAutofit/>
          </a:bodyPr>
          <a:lstStyle>
            <a:lvl1pPr marL="0" indent="0" algn="r" rtl="0">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55" name="Text Placeholder 3"/>
          <p:cNvSpPr>
            <a:spLocks noGrp="1"/>
          </p:cNvSpPr>
          <p:nvPr>
            <p:ph type="body" sz="half" idx="59"/>
          </p:nvPr>
        </p:nvSpPr>
        <p:spPr>
          <a:xfrm>
            <a:off x="1384087" y="4381727"/>
            <a:ext cx="2133600" cy="257040"/>
          </a:xfrm>
          <a:prstGeom prst="rect">
            <a:avLst/>
          </a:prstGeom>
        </p:spPr>
        <p:txBody>
          <a:bodyPr wrap="square" lIns="0" tIns="0" rIns="0" bIns="0" anchor="ctr">
            <a:noAutofit/>
          </a:bodyPr>
          <a:lstStyle>
            <a:lvl1pPr marL="0" indent="0" algn="r" rtl="0">
              <a:buNone/>
              <a:defRPr sz="1867" b="1" baseline="0">
                <a:solidFill>
                  <a:schemeClr val="accent3"/>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57" name="Text Placeholder 3"/>
          <p:cNvSpPr>
            <a:spLocks noGrp="1"/>
          </p:cNvSpPr>
          <p:nvPr>
            <p:ph type="body" sz="half" idx="61"/>
          </p:nvPr>
        </p:nvSpPr>
        <p:spPr>
          <a:xfrm>
            <a:off x="8678072" y="2134724"/>
            <a:ext cx="2438400" cy="1146048"/>
          </a:xfrm>
          <a:prstGeom prst="rect">
            <a:avLst/>
          </a:prstGeom>
        </p:spPr>
        <p:txBody>
          <a:bodyPr wrap="square" lIns="0" tIns="0" rIns="0" bIns="0" anchor="t">
            <a:noAutofit/>
          </a:bodyPr>
          <a:lstStyle>
            <a:lvl1pPr marL="0" indent="0" algn="l" rtl="0">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8678072" y="1841727"/>
            <a:ext cx="2133600"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60" name="Text Placeholder 3"/>
          <p:cNvSpPr>
            <a:spLocks noGrp="1"/>
          </p:cNvSpPr>
          <p:nvPr>
            <p:ph type="body" sz="half" idx="64"/>
          </p:nvPr>
        </p:nvSpPr>
        <p:spPr>
          <a:xfrm>
            <a:off x="8678072" y="4674724"/>
            <a:ext cx="2438400" cy="1146048"/>
          </a:xfrm>
          <a:prstGeom prst="rect">
            <a:avLst/>
          </a:prstGeom>
        </p:spPr>
        <p:txBody>
          <a:bodyPr wrap="square" lIns="0" tIns="0" rIns="0" bIns="0" anchor="t">
            <a:noAutofit/>
          </a:bodyPr>
          <a:lstStyle>
            <a:lvl1pPr marL="0" indent="0" algn="l" rtl="0">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61" name="Text Placeholder 3"/>
          <p:cNvSpPr>
            <a:spLocks noGrp="1"/>
          </p:cNvSpPr>
          <p:nvPr>
            <p:ph type="body" sz="half" idx="65"/>
          </p:nvPr>
        </p:nvSpPr>
        <p:spPr>
          <a:xfrm>
            <a:off x="8678072" y="4381727"/>
            <a:ext cx="2133600"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Tree>
    <p:extLst>
      <p:ext uri="{BB962C8B-B14F-4D97-AF65-F5344CB8AC3E}">
        <p14:creationId xmlns:p14="http://schemas.microsoft.com/office/powerpoint/2010/main" val="300470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52">
                                            <p:txEl>
                                              <p:pRg st="0" end="0"/>
                                            </p:txEl>
                                          </p:spTgt>
                                        </p:tgtEl>
                                        <p:attrNameLst>
                                          <p:attrName>style.visibility</p:attrName>
                                        </p:attrNameLst>
                                      </p:cBhvr>
                                      <p:to>
                                        <p:strVal val="visible"/>
                                      </p:to>
                                    </p:set>
                                    <p:animEffect transition="in" filter="fade">
                                      <p:cBhvr>
                                        <p:cTn id="27" dur="500"/>
                                        <p:tgtEl>
                                          <p:spTgt spid="52">
                                            <p:txEl>
                                              <p:pRg st="0" end="0"/>
                                            </p:txEl>
                                          </p:spTgt>
                                        </p:tgtEl>
                                      </p:cBhvr>
                                    </p:animEffect>
                                  </p:childTnLst>
                                </p:cTn>
                              </p:par>
                            </p:childTnLst>
                          </p:cTn>
                        </p:par>
                        <p:par>
                          <p:cTn id="28" fill="hold">
                            <p:stCondLst>
                              <p:cond delay="2500"/>
                            </p:stCondLst>
                            <p:childTnLst>
                              <p:par>
                                <p:cTn id="29" presetID="2" presetClass="entr" presetSubtype="4" accel="50000" decel="50000" fill="hold" grpId="0" nodeType="afterEffect" nodePh="1">
                                  <p:stCondLst>
                                    <p:cond delay="0"/>
                                  </p:stCondLst>
                                  <p:endCondLst>
                                    <p:cond evt="begin" delay="0">
                                      <p:tn val="29"/>
                                    </p:cond>
                                  </p:endCondLst>
                                  <p:childTnLst>
                                    <p:set>
                                      <p:cBhvr>
                                        <p:cTn id="30" dur="1" fill="hold">
                                          <p:stCondLst>
                                            <p:cond delay="0"/>
                                          </p:stCondLst>
                                        </p:cTn>
                                        <p:tgtEl>
                                          <p:spTgt spid="51">
                                            <p:txEl>
                                              <p:pRg st="0" end="0"/>
                                            </p:txEl>
                                          </p:spTgt>
                                        </p:tgtEl>
                                        <p:attrNameLst>
                                          <p:attrName>style.visibility</p:attrName>
                                        </p:attrNameLst>
                                      </p:cBhvr>
                                      <p:to>
                                        <p:strVal val="visible"/>
                                      </p:to>
                                    </p:set>
                                    <p:anim calcmode="lin" valueType="num">
                                      <p:cBhvr additive="base">
                                        <p:cTn id="31"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nodePh="1">
                                  <p:stCondLst>
                                    <p:cond delay="0"/>
                                  </p:stCondLst>
                                  <p:endCondLst>
                                    <p:cond evt="begin" delay="0">
                                      <p:tn val="34"/>
                                    </p:cond>
                                  </p:endCondLst>
                                  <p:childTnLst>
                                    <p:set>
                                      <p:cBhvr>
                                        <p:cTn id="35" dur="1" fill="hold">
                                          <p:stCondLst>
                                            <p:cond delay="0"/>
                                          </p:stCondLst>
                                        </p:cTn>
                                        <p:tgtEl>
                                          <p:spTgt spid="55">
                                            <p:txEl>
                                              <p:pRg st="0" end="0"/>
                                            </p:txEl>
                                          </p:spTgt>
                                        </p:tgtEl>
                                        <p:attrNameLst>
                                          <p:attrName>style.visibility</p:attrName>
                                        </p:attrNameLst>
                                      </p:cBhvr>
                                      <p:to>
                                        <p:strVal val="visible"/>
                                      </p:to>
                                    </p:set>
                                    <p:animEffect transition="in" filter="fade">
                                      <p:cBhvr>
                                        <p:cTn id="36" dur="500"/>
                                        <p:tgtEl>
                                          <p:spTgt spid="55">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54">
                                            <p:txEl>
                                              <p:pRg st="0" end="0"/>
                                            </p:txEl>
                                          </p:spTgt>
                                        </p:tgtEl>
                                        <p:attrNameLst>
                                          <p:attrName>style.visibility</p:attrName>
                                        </p:attrNameLst>
                                      </p:cBhvr>
                                      <p:to>
                                        <p:strVal val="visible"/>
                                      </p:to>
                                    </p:set>
                                    <p:anim calcmode="lin" valueType="num">
                                      <p:cBhvr additive="base">
                                        <p:cTn id="40"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nodePh="1">
                                  <p:stCondLst>
                                    <p:cond delay="0"/>
                                  </p:stCondLst>
                                  <p:endCondLst>
                                    <p:cond evt="begin" delay="0">
                                      <p:tn val="43"/>
                                    </p:cond>
                                  </p:endCondLst>
                                  <p:childTnLst>
                                    <p:set>
                                      <p:cBhvr>
                                        <p:cTn id="44" dur="1" fill="hold">
                                          <p:stCondLst>
                                            <p:cond delay="0"/>
                                          </p:stCondLst>
                                        </p:cTn>
                                        <p:tgtEl>
                                          <p:spTgt spid="58">
                                            <p:txEl>
                                              <p:pRg st="0" end="0"/>
                                            </p:txEl>
                                          </p:spTgt>
                                        </p:tgtEl>
                                        <p:attrNameLst>
                                          <p:attrName>style.visibility</p:attrName>
                                        </p:attrNameLst>
                                      </p:cBhvr>
                                      <p:to>
                                        <p:strVal val="visible"/>
                                      </p:to>
                                    </p:set>
                                    <p:animEffect transition="in" filter="fade">
                                      <p:cBhvr>
                                        <p:cTn id="45" dur="500"/>
                                        <p:tgtEl>
                                          <p:spTgt spid="58">
                                            <p:txEl>
                                              <p:pRg st="0" end="0"/>
                                            </p:txEl>
                                          </p:spTgt>
                                        </p:tgtEl>
                                      </p:cBhvr>
                                    </p:animEffect>
                                  </p:childTnLst>
                                </p:cTn>
                              </p:par>
                            </p:childTnLst>
                          </p:cTn>
                        </p:par>
                        <p:par>
                          <p:cTn id="46" fill="hold">
                            <p:stCondLst>
                              <p:cond delay="4500"/>
                            </p:stCondLst>
                            <p:childTnLst>
                              <p:par>
                                <p:cTn id="47" presetID="2" presetClass="entr" presetSubtype="4" accel="50000" decel="50000" fill="hold" grpId="0" nodeType="afterEffect" nodePh="1">
                                  <p:stCondLst>
                                    <p:cond delay="0"/>
                                  </p:stCondLst>
                                  <p:endCondLst>
                                    <p:cond evt="begin" delay="0">
                                      <p:tn val="47"/>
                                    </p:cond>
                                  </p:endCondLst>
                                  <p:childTnLst>
                                    <p:set>
                                      <p:cBhvr>
                                        <p:cTn id="48" dur="1" fill="hold">
                                          <p:stCondLst>
                                            <p:cond delay="0"/>
                                          </p:stCondLst>
                                        </p:cTn>
                                        <p:tgtEl>
                                          <p:spTgt spid="57">
                                            <p:txEl>
                                              <p:pRg st="0" end="0"/>
                                            </p:txEl>
                                          </p:spTgt>
                                        </p:tgtEl>
                                        <p:attrNameLst>
                                          <p:attrName>style.visibility</p:attrName>
                                        </p:attrNameLst>
                                      </p:cBhvr>
                                      <p:to>
                                        <p:strVal val="visible"/>
                                      </p:to>
                                    </p:set>
                                    <p:anim calcmode="lin" valueType="num">
                                      <p:cBhvr additive="base">
                                        <p:cTn id="49"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61">
                                            <p:txEl>
                                              <p:pRg st="0" end="0"/>
                                            </p:txEl>
                                          </p:spTgt>
                                        </p:tgtEl>
                                        <p:attrNameLst>
                                          <p:attrName>style.visibility</p:attrName>
                                        </p:attrNameLst>
                                      </p:cBhvr>
                                      <p:to>
                                        <p:strVal val="visible"/>
                                      </p:to>
                                    </p:set>
                                    <p:animEffect transition="in" filter="fade">
                                      <p:cBhvr>
                                        <p:cTn id="54" dur="500"/>
                                        <p:tgtEl>
                                          <p:spTgt spid="61">
                                            <p:txEl>
                                              <p:pRg st="0" end="0"/>
                                            </p:txEl>
                                          </p:spTgt>
                                        </p:tgtEl>
                                      </p:cBhvr>
                                    </p:animEffect>
                                  </p:childTnLst>
                                </p:cTn>
                              </p:par>
                            </p:childTnLst>
                          </p:cTn>
                        </p:par>
                        <p:par>
                          <p:cTn id="55" fill="hold">
                            <p:stCondLst>
                              <p:cond delay="5500"/>
                            </p:stCondLst>
                            <p:childTnLst>
                              <p:par>
                                <p:cTn id="56" presetID="2" presetClass="entr" presetSubtype="4" accel="50000" decel="50000" fill="hold" grpId="0" nodeType="afterEffect" nodePh="1">
                                  <p:stCondLst>
                                    <p:cond delay="0"/>
                                  </p:stCondLst>
                                  <p:endCondLst>
                                    <p:cond evt="begin" delay="0">
                                      <p:tn val="56"/>
                                    </p:cond>
                                  </p:endCondLst>
                                  <p:childTnLst>
                                    <p:set>
                                      <p:cBhvr>
                                        <p:cTn id="57" dur="1" fill="hold">
                                          <p:stCondLst>
                                            <p:cond delay="0"/>
                                          </p:stCondLst>
                                        </p:cTn>
                                        <p:tgtEl>
                                          <p:spTgt spid="60">
                                            <p:txEl>
                                              <p:pRg st="0" end="0"/>
                                            </p:txEl>
                                          </p:spTgt>
                                        </p:tgtEl>
                                        <p:attrNameLst>
                                          <p:attrName>style.visibility</p:attrName>
                                        </p:attrNameLst>
                                      </p:cBhvr>
                                      <p:to>
                                        <p:strVal val="visible"/>
                                      </p:to>
                                    </p:set>
                                    <p:anim calcmode="lin" valueType="num">
                                      <p:cBhvr additive="base">
                                        <p:cTn id="58"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1+#ppt_h/2"/>
                          </p:val>
                        </p:tav>
                        <p:tav tm="100000">
                          <p:val>
                            <p:strVal val="#ppt_y"/>
                          </p:val>
                        </p:tav>
                      </p:tavLst>
                    </p:anim>
                  </p:childTnLst>
                </p:cTn>
              </p:par>
            </p:tnLst>
          </p:tmpl>
        </p:tmplLst>
      </p:bldP>
      <p:bldP spid="5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1+#ppt_h/2"/>
                          </p:val>
                        </p:tav>
                        <p:tav tm="100000">
                          <p:val>
                            <p:strVal val="#ppt_y"/>
                          </p:val>
                        </p:tav>
                      </p:tavLst>
                    </p:anim>
                  </p:childTnLst>
                </p:cTn>
              </p:par>
            </p:tnLst>
          </p:tmpl>
        </p:tmplLst>
      </p:bldP>
      <p:bldP spid="5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ppt_x"/>
                          </p:val>
                        </p:tav>
                        <p:tav tm="100000">
                          <p:val>
                            <p:strVal val="#ppt_x"/>
                          </p:val>
                        </p:tav>
                      </p:tavLst>
                    </p:anim>
                    <p:anim calcmode="lin" valueType="num">
                      <p:cBhvr additive="base">
                        <p:cTn dur="500" fill="hold"/>
                        <p:tgtEl>
                          <p:spTgt spid="57"/>
                        </p:tgtEl>
                        <p:attrNameLst>
                          <p:attrName>ppt_y</p:attrName>
                        </p:attrNameLst>
                      </p:cBhvr>
                      <p:tavLst>
                        <p:tav tm="0">
                          <p:val>
                            <p:strVal val="1+#ppt_h/2"/>
                          </p:val>
                        </p:tav>
                        <p:tav tm="100000">
                          <p:val>
                            <p:strVal val="#ppt_y"/>
                          </p:val>
                        </p:tav>
                      </p:tavLst>
                    </p:anim>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ppt_x"/>
                          </p:val>
                        </p:tav>
                        <p:tav tm="100000">
                          <p:val>
                            <p:strVal val="#ppt_x"/>
                          </p:val>
                        </p:tav>
                      </p:tavLst>
                    </p:anim>
                    <p:anim calcmode="lin" valueType="num">
                      <p:cBhvr additive="base">
                        <p:cTn dur="500" fill="hold"/>
                        <p:tgtEl>
                          <p:spTgt spid="60"/>
                        </p:tgtEl>
                        <p:attrNameLst>
                          <p:attrName>ppt_y</p:attrName>
                        </p:attrNameLst>
                      </p:cBhvr>
                      <p:tavLst>
                        <p:tav tm="0">
                          <p:val>
                            <p:strVal val="1+#ppt_h/2"/>
                          </p:val>
                        </p:tav>
                        <p:tav tm="100000">
                          <p:val>
                            <p:strVal val="#ppt_y"/>
                          </p:val>
                        </p:tav>
                      </p:tavLst>
                    </p:anim>
                  </p:childTnLst>
                </p:cTn>
              </p:par>
            </p:tnLst>
          </p:tmpl>
        </p:tmplLst>
      </p:bldP>
      <p:bldP spid="6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5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8"/>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3" y="4393508"/>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8" y="4393508"/>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83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En blanc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3" name="Texto del título"/>
          <p:cNvSpPr txBox="1">
            <a:spLocks noGrp="1"/>
          </p:cNvSpPr>
          <p:nvPr>
            <p:ph type="title"/>
          </p:nvPr>
        </p:nvSpPr>
        <p:spPr>
          <a:xfrm>
            <a:off x="609601" y="457202"/>
            <a:ext cx="10972800" cy="1143001"/>
          </a:xfrm>
          <a:prstGeom prst="rect">
            <a:avLst/>
          </a:prstGeom>
        </p:spPr>
        <p:txBody>
          <a:bodyPr anchor="t">
            <a:normAutofit/>
          </a:bodyPr>
          <a:lstStyle>
            <a:lvl1pPr algn="l">
              <a:defRPr sz="2880"/>
            </a:lvl1pPr>
          </a:lstStyle>
          <a:p>
            <a:r>
              <a:t>Texto del título</a:t>
            </a:r>
          </a:p>
        </p:txBody>
      </p:sp>
      <p:sp>
        <p:nvSpPr>
          <p:cNvPr id="64" name="Nivel de texto 1…"/>
          <p:cNvSpPr txBox="1">
            <a:spLocks noGrp="1"/>
          </p:cNvSpPr>
          <p:nvPr>
            <p:ph type="body" sz="half" idx="1"/>
          </p:nvPr>
        </p:nvSpPr>
        <p:spPr>
          <a:xfrm>
            <a:off x="609603" y="1600201"/>
            <a:ext cx="5384800" cy="4525966"/>
          </a:xfrm>
          <a:prstGeom prst="rect">
            <a:avLst/>
          </a:prstGeom>
        </p:spPr>
        <p:txBody>
          <a:bodyPr>
            <a:normAutofit/>
          </a:bodyPr>
          <a:lstStyle>
            <a:lvl1pPr>
              <a:spcBef>
                <a:spcPts val="360"/>
              </a:spcBef>
              <a:defRPr sz="1920">
                <a:solidFill>
                  <a:srgbClr val="0B3453"/>
                </a:solidFill>
              </a:defRPr>
            </a:lvl1pPr>
            <a:lvl2pPr marL="891466" indent="-342871">
              <a:spcBef>
                <a:spcPts val="360"/>
              </a:spcBef>
              <a:defRPr sz="1920">
                <a:solidFill>
                  <a:srgbClr val="0B3453"/>
                </a:solidFill>
              </a:defRPr>
            </a:lvl2pPr>
            <a:lvl3pPr marL="1371486" indent="-274297">
              <a:spcBef>
                <a:spcPts val="360"/>
              </a:spcBef>
              <a:defRPr sz="1920">
                <a:solidFill>
                  <a:srgbClr val="0B3453"/>
                </a:solidFill>
              </a:defRPr>
            </a:lvl3pPr>
            <a:lvl4pPr marL="1920082" indent="-274297">
              <a:spcBef>
                <a:spcPts val="360"/>
              </a:spcBef>
              <a:defRPr sz="1920">
                <a:solidFill>
                  <a:srgbClr val="0B3453"/>
                </a:solidFill>
              </a:defRPr>
            </a:lvl4pPr>
            <a:lvl5pPr marL="2468675" indent="-274297">
              <a:spcBef>
                <a:spcPts val="360"/>
              </a:spcBef>
              <a:defRPr sz="1920">
                <a:solidFill>
                  <a:srgbClr val="0B3453"/>
                </a:solidFill>
              </a:defRPr>
            </a:lvl5pPr>
          </a:lstStyle>
          <a:p>
            <a:r>
              <a:t>Nivel de texto 1</a:t>
            </a:r>
          </a:p>
          <a:p>
            <a:pPr lvl="1"/>
            <a:r>
              <a:t>Nivel de texto 2</a:t>
            </a:r>
          </a:p>
          <a:p>
            <a:pPr lvl="2"/>
            <a:r>
              <a:t>Nivel de texto 3</a:t>
            </a:r>
          </a:p>
          <a:p>
            <a:pPr lvl="3"/>
            <a:r>
              <a:t>Nivel de texto 4</a:t>
            </a:r>
          </a:p>
          <a:p>
            <a:pPr lvl="4"/>
            <a:r>
              <a:t>Nivel de texto 5</a:t>
            </a:r>
          </a:p>
        </p:txBody>
      </p:sp>
      <p:sp>
        <p:nvSpPr>
          <p:cNvPr id="65" name="Número de diapositiva"/>
          <p:cNvSpPr txBox="1">
            <a:spLocks noGrp="1"/>
          </p:cNvSpPr>
          <p:nvPr>
            <p:ph type="sldNum" sz="quarter" idx="2"/>
          </p:nvPr>
        </p:nvSpPr>
        <p:spPr>
          <a:prstGeom prst="rect">
            <a:avLst/>
          </a:prstGeom>
        </p:spPr>
        <p:txBody>
          <a:bodyPr/>
          <a:lstStyle/>
          <a:p>
            <a:pPr defTabSz="548594" hangingPunct="0"/>
            <a:fld id="{86CB4B4D-7CA3-9044-876B-883B54F8677D}" type="slidenum">
              <a:rPr lang="es-CO" kern="0" smtClean="0">
                <a:solidFill>
                  <a:srgbClr val="004080"/>
                </a:solidFill>
              </a:rPr>
              <a:pPr defTabSz="548594" hangingPunct="0"/>
              <a:t>‹Nº›</a:t>
            </a:fld>
            <a:endParaRPr lang="es-CO" kern="0">
              <a:solidFill>
                <a:srgbClr val="004080"/>
              </a:solidFill>
            </a:endParaRPr>
          </a:p>
        </p:txBody>
      </p:sp>
    </p:spTree>
    <p:extLst>
      <p:ext uri="{BB962C8B-B14F-4D97-AF65-F5344CB8AC3E}">
        <p14:creationId xmlns:p14="http://schemas.microsoft.com/office/powerpoint/2010/main" val="1482952929"/>
      </p:ext>
    </p:extLst>
  </p:cSld>
  <p:clrMapOvr>
    <a:masterClrMapping/>
  </p:clrMapOvr>
  <p:transition spd="med"/>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6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2" name="Picture Placeholder 7"/>
          <p:cNvSpPr>
            <a:spLocks noGrp="1"/>
          </p:cNvSpPr>
          <p:nvPr>
            <p:ph type="pic" sz="quarter" idx="53" hasCustomPrompt="1"/>
          </p:nvPr>
        </p:nvSpPr>
        <p:spPr>
          <a:xfrm>
            <a:off x="5005919" y="3522135"/>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4557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7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7" name="Text Placeholder 3"/>
          <p:cNvSpPr>
            <a:spLocks noGrp="1"/>
          </p:cNvSpPr>
          <p:nvPr>
            <p:ph type="body" sz="half" idx="36"/>
          </p:nvPr>
        </p:nvSpPr>
        <p:spPr>
          <a:xfrm>
            <a:off x="1167211" y="4567181"/>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8" name="Text Placeholder 3"/>
          <p:cNvSpPr>
            <a:spLocks noGrp="1"/>
          </p:cNvSpPr>
          <p:nvPr>
            <p:ph type="body" sz="half" idx="37"/>
          </p:nvPr>
        </p:nvSpPr>
        <p:spPr>
          <a:xfrm flipH="1">
            <a:off x="1167211" y="4917185"/>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cxnSp>
        <p:nvCxnSpPr>
          <p:cNvPr id="9" name="Straight Connector 8"/>
          <p:cNvCxnSpPr/>
          <p:nvPr userDrawn="1"/>
        </p:nvCxnSpPr>
        <p:spPr>
          <a:xfrm>
            <a:off x="1014811" y="4882016"/>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014811" y="524934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886712" y="1696827"/>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grpSp>
        <p:nvGrpSpPr>
          <p:cNvPr id="2" name="Group 11"/>
          <p:cNvGrpSpPr/>
          <p:nvPr userDrawn="1"/>
        </p:nvGrpSpPr>
        <p:grpSpPr>
          <a:xfrm>
            <a:off x="1551477" y="5991800"/>
            <a:ext cx="1365067" cy="398253"/>
            <a:chOff x="3733800" y="3067050"/>
            <a:chExt cx="1504430" cy="438912"/>
          </a:xfrm>
          <a:solidFill>
            <a:schemeClr val="tx1">
              <a:lumMod val="50000"/>
              <a:lumOff val="50000"/>
            </a:schemeClr>
          </a:solidFill>
        </p:grpSpPr>
        <p:sp>
          <p:nvSpPr>
            <p:cNvPr id="13" name="Freeform 15"/>
            <p:cNvSpPr>
              <a:spLocks noEditPoints="1"/>
            </p:cNvSpPr>
            <p:nvPr/>
          </p:nvSpPr>
          <p:spPr bwMode="auto">
            <a:xfrm>
              <a:off x="4267200" y="3067050"/>
              <a:ext cx="438912" cy="438912"/>
            </a:xfrm>
            <a:custGeom>
              <a:avLst/>
              <a:gdLst/>
              <a:ahLst/>
              <a:cxnLst>
                <a:cxn ang="0">
                  <a:pos x="79" y="0"/>
                </a:cxn>
                <a:cxn ang="0">
                  <a:pos x="0" y="79"/>
                </a:cxn>
                <a:cxn ang="0">
                  <a:pos x="79" y="159"/>
                </a:cxn>
                <a:cxn ang="0">
                  <a:pos x="159" y="79"/>
                </a:cxn>
                <a:cxn ang="0">
                  <a:pos x="79" y="0"/>
                </a:cxn>
                <a:cxn ang="0">
                  <a:pos x="115" y="61"/>
                </a:cxn>
                <a:cxn ang="0">
                  <a:pos x="115" y="64"/>
                </a:cxn>
                <a:cxn ang="0">
                  <a:pos x="63" y="116"/>
                </a:cxn>
                <a:cxn ang="0">
                  <a:pos x="35" y="107"/>
                </a:cxn>
                <a:cxn ang="0">
                  <a:pos x="39" y="108"/>
                </a:cxn>
                <a:cxn ang="0">
                  <a:pos x="62" y="100"/>
                </a:cxn>
                <a:cxn ang="0">
                  <a:pos x="45" y="87"/>
                </a:cxn>
                <a:cxn ang="0">
                  <a:pos x="48" y="87"/>
                </a:cxn>
                <a:cxn ang="0">
                  <a:pos x="53" y="87"/>
                </a:cxn>
                <a:cxn ang="0">
                  <a:pos x="38" y="69"/>
                </a:cxn>
                <a:cxn ang="0">
                  <a:pos x="38" y="69"/>
                </a:cxn>
                <a:cxn ang="0">
                  <a:pos x="47" y="71"/>
                </a:cxn>
                <a:cxn ang="0">
                  <a:pos x="39" y="56"/>
                </a:cxn>
                <a:cxn ang="0">
                  <a:pos x="41" y="47"/>
                </a:cxn>
                <a:cxn ang="0">
                  <a:pos x="79" y="66"/>
                </a:cxn>
                <a:cxn ang="0">
                  <a:pos x="78" y="62"/>
                </a:cxn>
                <a:cxn ang="0">
                  <a:pos x="97" y="43"/>
                </a:cxn>
                <a:cxn ang="0">
                  <a:pos x="110" y="49"/>
                </a:cxn>
                <a:cxn ang="0">
                  <a:pos x="122" y="45"/>
                </a:cxn>
                <a:cxn ang="0">
                  <a:pos x="114" y="55"/>
                </a:cxn>
                <a:cxn ang="0">
                  <a:pos x="124" y="52"/>
                </a:cxn>
                <a:cxn ang="0">
                  <a:pos x="115" y="61"/>
                </a:cxn>
                <a:cxn ang="0">
                  <a:pos x="115" y="61"/>
                </a:cxn>
                <a:cxn ang="0">
                  <a:pos x="115" y="61"/>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115" y="61"/>
                  </a:moveTo>
                  <a:cubicBezTo>
                    <a:pt x="115" y="62"/>
                    <a:pt x="115" y="63"/>
                    <a:pt x="115" y="64"/>
                  </a:cubicBezTo>
                  <a:cubicBezTo>
                    <a:pt x="115" y="88"/>
                    <a:pt x="97" y="116"/>
                    <a:pt x="63" y="116"/>
                  </a:cubicBezTo>
                  <a:cubicBezTo>
                    <a:pt x="53" y="116"/>
                    <a:pt x="43" y="113"/>
                    <a:pt x="35" y="107"/>
                  </a:cubicBezTo>
                  <a:cubicBezTo>
                    <a:pt x="36" y="108"/>
                    <a:pt x="38" y="108"/>
                    <a:pt x="39" y="108"/>
                  </a:cubicBezTo>
                  <a:cubicBezTo>
                    <a:pt x="48" y="108"/>
                    <a:pt x="56" y="105"/>
                    <a:pt x="62" y="100"/>
                  </a:cubicBezTo>
                  <a:cubicBezTo>
                    <a:pt x="54" y="100"/>
                    <a:pt x="47" y="94"/>
                    <a:pt x="45" y="87"/>
                  </a:cubicBezTo>
                  <a:cubicBezTo>
                    <a:pt x="46" y="87"/>
                    <a:pt x="47" y="87"/>
                    <a:pt x="48" y="87"/>
                  </a:cubicBezTo>
                  <a:cubicBezTo>
                    <a:pt x="50" y="87"/>
                    <a:pt x="52" y="87"/>
                    <a:pt x="53" y="87"/>
                  </a:cubicBezTo>
                  <a:cubicBezTo>
                    <a:pt x="45" y="85"/>
                    <a:pt x="38" y="78"/>
                    <a:pt x="38" y="69"/>
                  </a:cubicBezTo>
                  <a:cubicBezTo>
                    <a:pt x="38" y="69"/>
                    <a:pt x="38" y="69"/>
                    <a:pt x="38" y="69"/>
                  </a:cubicBezTo>
                  <a:cubicBezTo>
                    <a:pt x="41" y="70"/>
                    <a:pt x="44" y="71"/>
                    <a:pt x="47" y="71"/>
                  </a:cubicBezTo>
                  <a:cubicBezTo>
                    <a:pt x="42" y="68"/>
                    <a:pt x="39" y="62"/>
                    <a:pt x="39" y="56"/>
                  </a:cubicBezTo>
                  <a:cubicBezTo>
                    <a:pt x="39" y="52"/>
                    <a:pt x="40" y="49"/>
                    <a:pt x="41" y="47"/>
                  </a:cubicBezTo>
                  <a:cubicBezTo>
                    <a:pt x="50" y="58"/>
                    <a:pt x="64" y="65"/>
                    <a:pt x="79" y="66"/>
                  </a:cubicBezTo>
                  <a:cubicBezTo>
                    <a:pt x="78" y="64"/>
                    <a:pt x="78" y="63"/>
                    <a:pt x="78" y="62"/>
                  </a:cubicBezTo>
                  <a:cubicBezTo>
                    <a:pt x="78" y="51"/>
                    <a:pt x="86" y="43"/>
                    <a:pt x="97" y="43"/>
                  </a:cubicBezTo>
                  <a:cubicBezTo>
                    <a:pt x="102" y="43"/>
                    <a:pt x="107" y="45"/>
                    <a:pt x="110" y="49"/>
                  </a:cubicBezTo>
                  <a:cubicBezTo>
                    <a:pt x="114" y="48"/>
                    <a:pt x="118" y="47"/>
                    <a:pt x="122" y="45"/>
                  </a:cubicBezTo>
                  <a:cubicBezTo>
                    <a:pt x="120" y="49"/>
                    <a:pt x="117" y="52"/>
                    <a:pt x="114" y="55"/>
                  </a:cubicBezTo>
                  <a:cubicBezTo>
                    <a:pt x="117" y="54"/>
                    <a:pt x="121" y="53"/>
                    <a:pt x="124" y="52"/>
                  </a:cubicBezTo>
                  <a:cubicBezTo>
                    <a:pt x="122" y="55"/>
                    <a:pt x="118" y="59"/>
                    <a:pt x="115" y="61"/>
                  </a:cubicBezTo>
                  <a:close/>
                  <a:moveTo>
                    <a:pt x="115" y="61"/>
                  </a:moveTo>
                  <a:cubicBezTo>
                    <a:pt x="115" y="61"/>
                    <a:pt x="115" y="61"/>
                    <a:pt x="115" y="6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26"/>
            <p:cNvSpPr>
              <a:spLocks noEditPoints="1"/>
            </p:cNvSpPr>
            <p:nvPr/>
          </p:nvSpPr>
          <p:spPr bwMode="auto">
            <a:xfrm>
              <a:off x="3733800" y="3067050"/>
              <a:ext cx="438912" cy="438912"/>
            </a:xfrm>
            <a:custGeom>
              <a:avLst/>
              <a:gdLst/>
              <a:ahLst/>
              <a:cxnLst>
                <a:cxn ang="0">
                  <a:pos x="79" y="0"/>
                </a:cxn>
                <a:cxn ang="0">
                  <a:pos x="0" y="79"/>
                </a:cxn>
                <a:cxn ang="0">
                  <a:pos x="79" y="159"/>
                </a:cxn>
                <a:cxn ang="0">
                  <a:pos x="159" y="79"/>
                </a:cxn>
                <a:cxn ang="0">
                  <a:pos x="79" y="0"/>
                </a:cxn>
                <a:cxn ang="0">
                  <a:pos x="99" y="82"/>
                </a:cxn>
                <a:cxn ang="0">
                  <a:pos x="86" y="82"/>
                </a:cxn>
                <a:cxn ang="0">
                  <a:pos x="86" y="128"/>
                </a:cxn>
                <a:cxn ang="0">
                  <a:pos x="67" y="128"/>
                </a:cxn>
                <a:cxn ang="0">
                  <a:pos x="67" y="82"/>
                </a:cxn>
                <a:cxn ang="0">
                  <a:pos x="58" y="82"/>
                </a:cxn>
                <a:cxn ang="0">
                  <a:pos x="58" y="66"/>
                </a:cxn>
                <a:cxn ang="0">
                  <a:pos x="67" y="66"/>
                </a:cxn>
                <a:cxn ang="0">
                  <a:pos x="67" y="55"/>
                </a:cxn>
                <a:cxn ang="0">
                  <a:pos x="86" y="36"/>
                </a:cxn>
                <a:cxn ang="0">
                  <a:pos x="101" y="36"/>
                </a:cxn>
                <a:cxn ang="0">
                  <a:pos x="101" y="52"/>
                </a:cxn>
                <a:cxn ang="0">
                  <a:pos x="90" y="52"/>
                </a:cxn>
                <a:cxn ang="0">
                  <a:pos x="86" y="56"/>
                </a:cxn>
                <a:cxn ang="0">
                  <a:pos x="86" y="66"/>
                </a:cxn>
                <a:cxn ang="0">
                  <a:pos x="101" y="66"/>
                </a:cxn>
                <a:cxn ang="0">
                  <a:pos x="99" y="82"/>
                </a:cxn>
                <a:cxn ang="0">
                  <a:pos x="99" y="82"/>
                </a:cxn>
                <a:cxn ang="0">
                  <a:pos x="99" y="82"/>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99" y="82"/>
                  </a:moveTo>
                  <a:cubicBezTo>
                    <a:pt x="86" y="82"/>
                    <a:pt x="86" y="82"/>
                    <a:pt x="86" y="82"/>
                  </a:cubicBezTo>
                  <a:cubicBezTo>
                    <a:pt x="86" y="128"/>
                    <a:pt x="86" y="128"/>
                    <a:pt x="86" y="128"/>
                  </a:cubicBezTo>
                  <a:cubicBezTo>
                    <a:pt x="67" y="128"/>
                    <a:pt x="67" y="128"/>
                    <a:pt x="67" y="128"/>
                  </a:cubicBezTo>
                  <a:cubicBezTo>
                    <a:pt x="67" y="82"/>
                    <a:pt x="67" y="82"/>
                    <a:pt x="67" y="82"/>
                  </a:cubicBezTo>
                  <a:cubicBezTo>
                    <a:pt x="58" y="82"/>
                    <a:pt x="58" y="82"/>
                    <a:pt x="58" y="82"/>
                  </a:cubicBezTo>
                  <a:cubicBezTo>
                    <a:pt x="58" y="66"/>
                    <a:pt x="58" y="66"/>
                    <a:pt x="58" y="66"/>
                  </a:cubicBezTo>
                  <a:cubicBezTo>
                    <a:pt x="67" y="66"/>
                    <a:pt x="67" y="66"/>
                    <a:pt x="67" y="66"/>
                  </a:cubicBezTo>
                  <a:cubicBezTo>
                    <a:pt x="67" y="55"/>
                    <a:pt x="67" y="55"/>
                    <a:pt x="67" y="55"/>
                  </a:cubicBezTo>
                  <a:cubicBezTo>
                    <a:pt x="67" y="48"/>
                    <a:pt x="71" y="36"/>
                    <a:pt x="86" y="36"/>
                  </a:cubicBezTo>
                  <a:cubicBezTo>
                    <a:pt x="101" y="36"/>
                    <a:pt x="101" y="36"/>
                    <a:pt x="101" y="36"/>
                  </a:cubicBezTo>
                  <a:cubicBezTo>
                    <a:pt x="101" y="52"/>
                    <a:pt x="101" y="52"/>
                    <a:pt x="101" y="52"/>
                  </a:cubicBezTo>
                  <a:cubicBezTo>
                    <a:pt x="90" y="52"/>
                    <a:pt x="90" y="52"/>
                    <a:pt x="90" y="52"/>
                  </a:cubicBezTo>
                  <a:cubicBezTo>
                    <a:pt x="89" y="52"/>
                    <a:pt x="86" y="53"/>
                    <a:pt x="86" y="56"/>
                  </a:cubicBezTo>
                  <a:cubicBezTo>
                    <a:pt x="86" y="66"/>
                    <a:pt x="86" y="66"/>
                    <a:pt x="86" y="66"/>
                  </a:cubicBezTo>
                  <a:cubicBezTo>
                    <a:pt x="101" y="66"/>
                    <a:pt x="101" y="66"/>
                    <a:pt x="101" y="66"/>
                  </a:cubicBezTo>
                  <a:lnTo>
                    <a:pt x="99" y="82"/>
                  </a:lnTo>
                  <a:close/>
                  <a:moveTo>
                    <a:pt x="99" y="82"/>
                  </a:moveTo>
                  <a:cubicBezTo>
                    <a:pt x="99" y="82"/>
                    <a:pt x="99" y="82"/>
                    <a:pt x="99" y="8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9"/>
            <p:cNvGrpSpPr/>
            <p:nvPr userDrawn="1"/>
          </p:nvGrpSpPr>
          <p:grpSpPr>
            <a:xfrm>
              <a:off x="4800612" y="3067691"/>
              <a:ext cx="437632" cy="437630"/>
              <a:chOff x="3736975" y="1812925"/>
              <a:chExt cx="608013" cy="608013"/>
            </a:xfrm>
            <a:grpFill/>
          </p:grpSpPr>
          <p:sp>
            <p:nvSpPr>
              <p:cNvPr id="18" name="Freeform 19"/>
              <p:cNvSpPr>
                <a:spLocks noEditPoints="1"/>
              </p:cNvSpPr>
              <p:nvPr/>
            </p:nvSpPr>
            <p:spPr bwMode="auto">
              <a:xfrm>
                <a:off x="4005263" y="2073275"/>
                <a:ext cx="149225" cy="153988"/>
              </a:xfrm>
              <a:custGeom>
                <a:avLst/>
                <a:gdLst/>
                <a:ahLst/>
                <a:cxnLst>
                  <a:cxn ang="0">
                    <a:pos x="24" y="0"/>
                  </a:cxn>
                  <a:cxn ang="0">
                    <a:pos x="12" y="7"/>
                  </a:cxn>
                  <a:cxn ang="0">
                    <a:pos x="12" y="1"/>
                  </a:cxn>
                  <a:cxn ang="0">
                    <a:pos x="0" y="1"/>
                  </a:cxn>
                  <a:cxn ang="0">
                    <a:pos x="0" y="40"/>
                  </a:cxn>
                  <a:cxn ang="0">
                    <a:pos x="12" y="40"/>
                  </a:cxn>
                  <a:cxn ang="0">
                    <a:pos x="12" y="18"/>
                  </a:cxn>
                  <a:cxn ang="0">
                    <a:pos x="13" y="15"/>
                  </a:cxn>
                  <a:cxn ang="0">
                    <a:pos x="19" y="10"/>
                  </a:cxn>
                  <a:cxn ang="0">
                    <a:pos x="26" y="19"/>
                  </a:cxn>
                  <a:cxn ang="0">
                    <a:pos x="26" y="40"/>
                  </a:cxn>
                  <a:cxn ang="0">
                    <a:pos x="39" y="40"/>
                  </a:cxn>
                  <a:cxn ang="0">
                    <a:pos x="39" y="17"/>
                  </a:cxn>
                  <a:cxn ang="0">
                    <a:pos x="24" y="0"/>
                  </a:cxn>
                  <a:cxn ang="0">
                    <a:pos x="12" y="7"/>
                  </a:cxn>
                  <a:cxn ang="0">
                    <a:pos x="12" y="7"/>
                  </a:cxn>
                  <a:cxn ang="0">
                    <a:pos x="12" y="7"/>
                  </a:cxn>
                  <a:cxn ang="0">
                    <a:pos x="12" y="7"/>
                  </a:cxn>
                  <a:cxn ang="0">
                    <a:pos x="12" y="7"/>
                  </a:cxn>
                </a:cxnLst>
                <a:rect l="0" t="0" r="r" b="b"/>
                <a:pathLst>
                  <a:path w="39" h="40">
                    <a:moveTo>
                      <a:pt x="24" y="0"/>
                    </a:moveTo>
                    <a:cubicBezTo>
                      <a:pt x="17" y="0"/>
                      <a:pt x="14" y="4"/>
                      <a:pt x="12" y="7"/>
                    </a:cubicBezTo>
                    <a:cubicBezTo>
                      <a:pt x="12" y="1"/>
                      <a:pt x="12" y="1"/>
                      <a:pt x="12" y="1"/>
                    </a:cubicBezTo>
                    <a:cubicBezTo>
                      <a:pt x="0" y="1"/>
                      <a:pt x="0" y="1"/>
                      <a:pt x="0" y="1"/>
                    </a:cubicBezTo>
                    <a:cubicBezTo>
                      <a:pt x="0" y="5"/>
                      <a:pt x="0" y="40"/>
                      <a:pt x="0" y="40"/>
                    </a:cubicBezTo>
                    <a:cubicBezTo>
                      <a:pt x="12" y="40"/>
                      <a:pt x="12" y="40"/>
                      <a:pt x="12" y="40"/>
                    </a:cubicBezTo>
                    <a:cubicBezTo>
                      <a:pt x="12" y="18"/>
                      <a:pt x="12" y="18"/>
                      <a:pt x="12" y="18"/>
                    </a:cubicBezTo>
                    <a:cubicBezTo>
                      <a:pt x="12" y="17"/>
                      <a:pt x="12" y="16"/>
                      <a:pt x="13" y="15"/>
                    </a:cubicBezTo>
                    <a:cubicBezTo>
                      <a:pt x="14" y="13"/>
                      <a:pt x="16" y="10"/>
                      <a:pt x="19" y="10"/>
                    </a:cubicBezTo>
                    <a:cubicBezTo>
                      <a:pt x="24" y="10"/>
                      <a:pt x="26" y="14"/>
                      <a:pt x="26" y="19"/>
                    </a:cubicBezTo>
                    <a:cubicBezTo>
                      <a:pt x="26" y="40"/>
                      <a:pt x="26" y="40"/>
                      <a:pt x="26" y="40"/>
                    </a:cubicBezTo>
                    <a:cubicBezTo>
                      <a:pt x="39" y="40"/>
                      <a:pt x="39" y="40"/>
                      <a:pt x="39" y="40"/>
                    </a:cubicBezTo>
                    <a:cubicBezTo>
                      <a:pt x="39" y="17"/>
                      <a:pt x="39" y="17"/>
                      <a:pt x="39" y="17"/>
                    </a:cubicBezTo>
                    <a:cubicBezTo>
                      <a:pt x="39" y="6"/>
                      <a:pt x="32" y="0"/>
                      <a:pt x="24" y="0"/>
                    </a:cubicBezTo>
                    <a:close/>
                    <a:moveTo>
                      <a:pt x="12" y="7"/>
                    </a:moveTo>
                    <a:cubicBezTo>
                      <a:pt x="12" y="7"/>
                      <a:pt x="12" y="7"/>
                      <a:pt x="12" y="7"/>
                    </a:cubicBezTo>
                    <a:cubicBezTo>
                      <a:pt x="12" y="7"/>
                      <a:pt x="12" y="7"/>
                      <a:pt x="12" y="7"/>
                    </a:cubicBezTo>
                    <a:close/>
                    <a:moveTo>
                      <a:pt x="12" y="7"/>
                    </a:moveTo>
                    <a:cubicBezTo>
                      <a:pt x="12" y="7"/>
                      <a:pt x="12" y="7"/>
                      <a:pt x="12" y="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Rectangle 20"/>
              <p:cNvSpPr>
                <a:spLocks noChangeArrowheads="1"/>
              </p:cNvSpPr>
              <p:nvPr/>
            </p:nvSpPr>
            <p:spPr bwMode="auto">
              <a:xfrm>
                <a:off x="3929063" y="2078038"/>
                <a:ext cx="46038" cy="149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1"/>
              <p:cNvSpPr>
                <a:spLocks noEditPoints="1"/>
              </p:cNvSpPr>
              <p:nvPr/>
            </p:nvSpPr>
            <p:spPr bwMode="auto">
              <a:xfrm>
                <a:off x="3736975" y="1812925"/>
                <a:ext cx="608013" cy="608013"/>
              </a:xfrm>
              <a:custGeom>
                <a:avLst/>
                <a:gdLst/>
                <a:ahLst/>
                <a:cxnLst>
                  <a:cxn ang="0">
                    <a:pos x="79" y="0"/>
                  </a:cxn>
                  <a:cxn ang="0">
                    <a:pos x="0" y="79"/>
                  </a:cxn>
                  <a:cxn ang="0">
                    <a:pos x="79" y="159"/>
                  </a:cxn>
                  <a:cxn ang="0">
                    <a:pos x="159" y="79"/>
                  </a:cxn>
                  <a:cxn ang="0">
                    <a:pos x="79" y="0"/>
                  </a:cxn>
                  <a:cxn ang="0">
                    <a:pos x="122" y="115"/>
                  </a:cxn>
                  <a:cxn ang="0">
                    <a:pos x="115" y="121"/>
                  </a:cxn>
                  <a:cxn ang="0">
                    <a:pos x="43" y="121"/>
                  </a:cxn>
                  <a:cxn ang="0">
                    <a:pos x="37" y="115"/>
                  </a:cxn>
                  <a:cxn ang="0">
                    <a:pos x="37" y="42"/>
                  </a:cxn>
                  <a:cxn ang="0">
                    <a:pos x="43" y="36"/>
                  </a:cxn>
                  <a:cxn ang="0">
                    <a:pos x="115" y="36"/>
                  </a:cxn>
                  <a:cxn ang="0">
                    <a:pos x="122" y="42"/>
                  </a:cxn>
                  <a:cxn ang="0">
                    <a:pos x="122" y="115"/>
                  </a:cxn>
                  <a:cxn ang="0">
                    <a:pos x="122" y="115"/>
                  </a:cxn>
                  <a:cxn ang="0">
                    <a:pos x="122" y="115"/>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122" y="115"/>
                    </a:moveTo>
                    <a:cubicBezTo>
                      <a:pt x="122" y="119"/>
                      <a:pt x="119" y="121"/>
                      <a:pt x="115" y="121"/>
                    </a:cubicBezTo>
                    <a:cubicBezTo>
                      <a:pt x="43" y="121"/>
                      <a:pt x="43" y="121"/>
                      <a:pt x="43" y="121"/>
                    </a:cubicBezTo>
                    <a:cubicBezTo>
                      <a:pt x="40" y="121"/>
                      <a:pt x="37" y="119"/>
                      <a:pt x="37" y="115"/>
                    </a:cubicBezTo>
                    <a:cubicBezTo>
                      <a:pt x="37" y="42"/>
                      <a:pt x="37" y="42"/>
                      <a:pt x="37" y="42"/>
                    </a:cubicBezTo>
                    <a:cubicBezTo>
                      <a:pt x="37" y="39"/>
                      <a:pt x="40" y="36"/>
                      <a:pt x="43" y="36"/>
                    </a:cubicBezTo>
                    <a:cubicBezTo>
                      <a:pt x="115" y="36"/>
                      <a:pt x="115" y="36"/>
                      <a:pt x="115" y="36"/>
                    </a:cubicBezTo>
                    <a:cubicBezTo>
                      <a:pt x="119" y="36"/>
                      <a:pt x="122" y="39"/>
                      <a:pt x="122" y="42"/>
                    </a:cubicBezTo>
                    <a:lnTo>
                      <a:pt x="122" y="115"/>
                    </a:lnTo>
                    <a:close/>
                    <a:moveTo>
                      <a:pt x="122" y="115"/>
                    </a:moveTo>
                    <a:cubicBezTo>
                      <a:pt x="122" y="115"/>
                      <a:pt x="122" y="115"/>
                      <a:pt x="122" y="1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2"/>
              <p:cNvSpPr>
                <a:spLocks noEditPoints="1"/>
              </p:cNvSpPr>
              <p:nvPr/>
            </p:nvSpPr>
            <p:spPr bwMode="auto">
              <a:xfrm>
                <a:off x="3924300" y="2005013"/>
                <a:ext cx="53975" cy="53975"/>
              </a:xfrm>
              <a:custGeom>
                <a:avLst/>
                <a:gdLst/>
                <a:ahLst/>
                <a:cxnLst>
                  <a:cxn ang="0">
                    <a:pos x="7" y="0"/>
                  </a:cxn>
                  <a:cxn ang="0">
                    <a:pos x="0" y="7"/>
                  </a:cxn>
                  <a:cxn ang="0">
                    <a:pos x="7" y="14"/>
                  </a:cxn>
                  <a:cxn ang="0">
                    <a:pos x="7" y="14"/>
                  </a:cxn>
                  <a:cxn ang="0">
                    <a:pos x="14" y="7"/>
                  </a:cxn>
                  <a:cxn ang="0">
                    <a:pos x="7" y="0"/>
                  </a:cxn>
                  <a:cxn ang="0">
                    <a:pos x="7" y="0"/>
                  </a:cxn>
                  <a:cxn ang="0">
                    <a:pos x="7" y="0"/>
                  </a:cxn>
                </a:cxnLst>
                <a:rect l="0" t="0" r="r" b="b"/>
                <a:pathLst>
                  <a:path w="14" h="14">
                    <a:moveTo>
                      <a:pt x="7" y="0"/>
                    </a:moveTo>
                    <a:cubicBezTo>
                      <a:pt x="3" y="0"/>
                      <a:pt x="0" y="3"/>
                      <a:pt x="0" y="7"/>
                    </a:cubicBezTo>
                    <a:cubicBezTo>
                      <a:pt x="0" y="11"/>
                      <a:pt x="3" y="14"/>
                      <a:pt x="7" y="14"/>
                    </a:cubicBezTo>
                    <a:cubicBezTo>
                      <a:pt x="7" y="14"/>
                      <a:pt x="7" y="14"/>
                      <a:pt x="7" y="14"/>
                    </a:cubicBezTo>
                    <a:cubicBezTo>
                      <a:pt x="12" y="14"/>
                      <a:pt x="14" y="11"/>
                      <a:pt x="14" y="7"/>
                    </a:cubicBezTo>
                    <a:cubicBezTo>
                      <a:pt x="14" y="3"/>
                      <a:pt x="12" y="0"/>
                      <a:pt x="7" y="0"/>
                    </a:cubicBezTo>
                    <a:close/>
                    <a:moveTo>
                      <a:pt x="7" y="0"/>
                    </a:moveTo>
                    <a:cubicBezTo>
                      <a:pt x="7" y="0"/>
                      <a:pt x="7" y="0"/>
                      <a:pt x="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181980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nodePh="1">
                                  <p:stCondLst>
                                    <p:cond delay="0"/>
                                  </p:stCondLst>
                                  <p:endCondLst>
                                    <p:cond evt="begin" delay="0">
                                      <p:tn val="21"/>
                                    </p:cond>
                                  </p:end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8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cxnSp>
        <p:nvCxnSpPr>
          <p:cNvPr id="9" name="Straight Connector 8"/>
          <p:cNvCxnSpPr/>
          <p:nvPr userDrawn="1"/>
        </p:nvCxnSpPr>
        <p:spPr>
          <a:xfrm>
            <a:off x="4876800" y="5216451"/>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3" y="2031260"/>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10387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nodePh="1">
                                  <p:stCondLst>
                                    <p:cond delay="0"/>
                                  </p:stCondLst>
                                  <p:endCondLst>
                                    <p:cond evt="begin" delay="0">
                                      <p:tn val="21"/>
                                    </p:cond>
                                  </p:end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9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cxnSp>
        <p:nvCxnSpPr>
          <p:cNvPr id="9" name="Straight Connector 8"/>
          <p:cNvCxnSpPr/>
          <p:nvPr userDrawn="1"/>
        </p:nvCxnSpPr>
        <p:spPr>
          <a:xfrm>
            <a:off x="1396792" y="5381551"/>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5" y="2196360"/>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17194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nodePh="1">
                                  <p:stCondLst>
                                    <p:cond delay="0"/>
                                  </p:stCondLst>
                                  <p:endCondLst>
                                    <p:cond evt="begin" delay="0">
                                      <p:tn val="21"/>
                                    </p:cond>
                                  </p:end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30_mock_up">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8" name="Picture 7" descr="Apple iMac 27_ Final_72dpi.png"/>
          <p:cNvPicPr>
            <a:picLocks noChangeAspect="1"/>
          </p:cNvPicPr>
          <p:nvPr userDrawn="1"/>
        </p:nvPicPr>
        <p:blipFill>
          <a:blip r:embed="rId2" cstate="print"/>
          <a:stretch>
            <a:fillRect/>
          </a:stretch>
        </p:blipFill>
        <p:spPr>
          <a:xfrm>
            <a:off x="1146897" y="1747736"/>
            <a:ext cx="4180499" cy="3362528"/>
          </a:xfrm>
          <a:prstGeom prst="rect">
            <a:avLst/>
          </a:prstGeom>
        </p:spPr>
      </p:pic>
      <p:sp>
        <p:nvSpPr>
          <p:cNvPr id="11" name="Picture Placeholder 7"/>
          <p:cNvSpPr>
            <a:spLocks noGrp="1"/>
          </p:cNvSpPr>
          <p:nvPr>
            <p:ph type="pic" sz="quarter" idx="44" hasCustomPrompt="1"/>
          </p:nvPr>
        </p:nvSpPr>
        <p:spPr>
          <a:xfrm>
            <a:off x="1306747" y="1905002"/>
            <a:ext cx="3860800" cy="2192865"/>
          </a:xfrm>
          <a:prstGeom prst="rect">
            <a:avLst/>
          </a:prstGeom>
          <a:solidFill>
            <a:schemeClr val="bg1">
              <a:lumMod val="85000"/>
            </a:schemeClr>
          </a:solidFill>
          <a:ln w="3175">
            <a:noFill/>
          </a:ln>
        </p:spPr>
        <p:txBody>
          <a:bodyPr wrap="none" tIns="0" bIns="274320" anchor="b"/>
          <a:lstStyle>
            <a:lvl1pPr algn="ctr" rtl="0">
              <a:buNone/>
              <a:defRPr sz="1867" b="1">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10709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31_mock_up">
    <p:spTree>
      <p:nvGrpSpPr>
        <p:cNvPr id="1" name=""/>
        <p:cNvGrpSpPr/>
        <p:nvPr/>
      </p:nvGrpSpPr>
      <p:grpSpPr>
        <a:xfrm>
          <a:off x="0" y="0"/>
          <a:ext cx="0" cy="0"/>
          <a:chOff x="0" y="0"/>
          <a:chExt cx="0" cy="0"/>
        </a:xfrm>
      </p:grpSpPr>
      <p:pic>
        <p:nvPicPr>
          <p:cNvPr id="17" name="Picture 16" descr="apple_monitor.png"/>
          <p:cNvPicPr>
            <a:picLocks noChangeAspect="1"/>
          </p:cNvPicPr>
          <p:nvPr userDrawn="1"/>
        </p:nvPicPr>
        <p:blipFill>
          <a:blip r:embed="rId2"/>
          <a:stretch>
            <a:fillRect/>
          </a:stretch>
        </p:blipFill>
        <p:spPr>
          <a:xfrm>
            <a:off x="1054100" y="1618717"/>
            <a:ext cx="4301064" cy="4655083"/>
          </a:xfrm>
          <a:prstGeom prst="rect">
            <a:avLst/>
          </a:prstGeom>
        </p:spPr>
      </p:pic>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Picture Placeholder 7"/>
          <p:cNvSpPr>
            <a:spLocks noGrp="1"/>
          </p:cNvSpPr>
          <p:nvPr>
            <p:ph type="pic" sz="quarter" idx="44" hasCustomPrompt="1"/>
          </p:nvPr>
        </p:nvSpPr>
        <p:spPr>
          <a:xfrm>
            <a:off x="1678519" y="1866349"/>
            <a:ext cx="3450248" cy="2859697"/>
          </a:xfrm>
          <a:custGeom>
            <a:avLst/>
            <a:gdLst>
              <a:gd name="connsiteX0" fmla="*/ 0 w 2020948"/>
              <a:gd name="connsiteY0" fmla="*/ 0 h 2020948"/>
              <a:gd name="connsiteX1" fmla="*/ 2020948 w 2020948"/>
              <a:gd name="connsiteY1" fmla="*/ 0 h 2020948"/>
              <a:gd name="connsiteX2" fmla="*/ 2020948 w 2020948"/>
              <a:gd name="connsiteY2" fmla="*/ 2020948 h 2020948"/>
              <a:gd name="connsiteX3" fmla="*/ 0 w 2020948"/>
              <a:gd name="connsiteY3" fmla="*/ 2020948 h 2020948"/>
              <a:gd name="connsiteX4" fmla="*/ 0 w 2020948"/>
              <a:gd name="connsiteY4" fmla="*/ 0 h 2020948"/>
              <a:gd name="connsiteX0" fmla="*/ 0 w 2468623"/>
              <a:gd name="connsiteY0" fmla="*/ 0 h 2020948"/>
              <a:gd name="connsiteX1" fmla="*/ 2468623 w 2468623"/>
              <a:gd name="connsiteY1" fmla="*/ 490538 h 2020948"/>
              <a:gd name="connsiteX2" fmla="*/ 2020948 w 2468623"/>
              <a:gd name="connsiteY2" fmla="*/ 2020948 h 2020948"/>
              <a:gd name="connsiteX3" fmla="*/ 0 w 2468623"/>
              <a:gd name="connsiteY3" fmla="*/ 2020948 h 2020948"/>
              <a:gd name="connsiteX4" fmla="*/ 0 w 2468623"/>
              <a:gd name="connsiteY4" fmla="*/ 0 h 2020948"/>
              <a:gd name="connsiteX0" fmla="*/ 0 w 2468623"/>
              <a:gd name="connsiteY0" fmla="*/ 0 h 2144773"/>
              <a:gd name="connsiteX1" fmla="*/ 2468623 w 2468623"/>
              <a:gd name="connsiteY1" fmla="*/ 490538 h 2144773"/>
              <a:gd name="connsiteX2" fmla="*/ 2020948 w 2468623"/>
              <a:gd name="connsiteY2" fmla="*/ 2020948 h 2144773"/>
              <a:gd name="connsiteX3" fmla="*/ 123825 w 2468623"/>
              <a:gd name="connsiteY3" fmla="*/ 2144773 h 2144773"/>
              <a:gd name="connsiteX4" fmla="*/ 0 w 2468623"/>
              <a:gd name="connsiteY4" fmla="*/ 0 h 2144773"/>
              <a:gd name="connsiteX0" fmla="*/ 0 w 2587686"/>
              <a:gd name="connsiteY0" fmla="*/ 0 h 2144773"/>
              <a:gd name="connsiteX1" fmla="*/ 2468623 w 2587686"/>
              <a:gd name="connsiteY1" fmla="*/ 490538 h 2144773"/>
              <a:gd name="connsiteX2" fmla="*/ 2587686 w 2587686"/>
              <a:gd name="connsiteY2" fmla="*/ 2120961 h 2144773"/>
              <a:gd name="connsiteX3" fmla="*/ 123825 w 2587686"/>
              <a:gd name="connsiteY3" fmla="*/ 2144773 h 2144773"/>
              <a:gd name="connsiteX4" fmla="*/ 0 w 2587686"/>
              <a:gd name="connsiteY4" fmla="*/ 0 h 214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7686" h="2144773">
                <a:moveTo>
                  <a:pt x="0" y="0"/>
                </a:moveTo>
                <a:lnTo>
                  <a:pt x="2468623" y="490538"/>
                </a:lnTo>
                <a:lnTo>
                  <a:pt x="2587686" y="2120961"/>
                </a:lnTo>
                <a:lnTo>
                  <a:pt x="123825" y="2144773"/>
                </a:lnTo>
                <a:lnTo>
                  <a:pt x="0" y="0"/>
                </a:lnTo>
                <a:close/>
              </a:path>
            </a:pathLst>
          </a:custGeom>
          <a:ln w="3175">
            <a:noFill/>
          </a:ln>
        </p:spPr>
        <p:txBody>
          <a:bodyPr wrap="none" tIns="0" bIns="274320" anchor="b"/>
          <a:lstStyle>
            <a:lvl1pPr algn="ctr" rtl="0">
              <a:buNone/>
              <a:defRPr sz="1867" b="1">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82362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32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8" name="Picture 7" descr="iPhone-5c-Angled-PSD-MockUp-P-Px.com.png"/>
          <p:cNvPicPr>
            <a:picLocks noChangeAspect="1"/>
          </p:cNvPicPr>
          <p:nvPr userDrawn="1"/>
        </p:nvPicPr>
        <p:blipFill>
          <a:blip r:embed="rId2" cstate="print"/>
          <a:stretch>
            <a:fillRect/>
          </a:stretch>
        </p:blipFill>
        <p:spPr>
          <a:xfrm rot="625501" flipH="1">
            <a:off x="478367" y="2510367"/>
            <a:ext cx="5611284" cy="3206448"/>
          </a:xfrm>
          <a:prstGeom prst="rect">
            <a:avLst/>
          </a:prstGeom>
        </p:spPr>
      </p:pic>
      <p:sp>
        <p:nvSpPr>
          <p:cNvPr id="11" name="Picture Placeholder 7"/>
          <p:cNvSpPr>
            <a:spLocks noGrp="1"/>
          </p:cNvSpPr>
          <p:nvPr>
            <p:ph type="pic" sz="quarter" idx="44" hasCustomPrompt="1"/>
          </p:nvPr>
        </p:nvSpPr>
        <p:spPr>
          <a:xfrm rot="664691">
            <a:off x="1039877" y="2753289"/>
            <a:ext cx="4502936" cy="2205897"/>
          </a:xfrm>
          <a:custGeom>
            <a:avLst/>
            <a:gdLst>
              <a:gd name="connsiteX0" fmla="*/ 0 w 2020948"/>
              <a:gd name="connsiteY0" fmla="*/ 0 h 2020948"/>
              <a:gd name="connsiteX1" fmla="*/ 2020948 w 2020948"/>
              <a:gd name="connsiteY1" fmla="*/ 0 h 2020948"/>
              <a:gd name="connsiteX2" fmla="*/ 2020948 w 2020948"/>
              <a:gd name="connsiteY2" fmla="*/ 2020948 h 2020948"/>
              <a:gd name="connsiteX3" fmla="*/ 0 w 2020948"/>
              <a:gd name="connsiteY3" fmla="*/ 2020948 h 2020948"/>
              <a:gd name="connsiteX4" fmla="*/ 0 w 2020948"/>
              <a:gd name="connsiteY4" fmla="*/ 0 h 2020948"/>
              <a:gd name="connsiteX0" fmla="*/ 0 w 2468623"/>
              <a:gd name="connsiteY0" fmla="*/ 0 h 2020948"/>
              <a:gd name="connsiteX1" fmla="*/ 2468623 w 2468623"/>
              <a:gd name="connsiteY1" fmla="*/ 490538 h 2020948"/>
              <a:gd name="connsiteX2" fmla="*/ 2020948 w 2468623"/>
              <a:gd name="connsiteY2" fmla="*/ 2020948 h 2020948"/>
              <a:gd name="connsiteX3" fmla="*/ 0 w 2468623"/>
              <a:gd name="connsiteY3" fmla="*/ 2020948 h 2020948"/>
              <a:gd name="connsiteX4" fmla="*/ 0 w 2468623"/>
              <a:gd name="connsiteY4" fmla="*/ 0 h 2020948"/>
              <a:gd name="connsiteX0" fmla="*/ 0 w 2468623"/>
              <a:gd name="connsiteY0" fmla="*/ 0 h 2144773"/>
              <a:gd name="connsiteX1" fmla="*/ 2468623 w 2468623"/>
              <a:gd name="connsiteY1" fmla="*/ 490538 h 2144773"/>
              <a:gd name="connsiteX2" fmla="*/ 2020948 w 2468623"/>
              <a:gd name="connsiteY2" fmla="*/ 2020948 h 2144773"/>
              <a:gd name="connsiteX3" fmla="*/ 123825 w 2468623"/>
              <a:gd name="connsiteY3" fmla="*/ 2144773 h 2144773"/>
              <a:gd name="connsiteX4" fmla="*/ 0 w 2468623"/>
              <a:gd name="connsiteY4" fmla="*/ 0 h 2144773"/>
              <a:gd name="connsiteX0" fmla="*/ 0 w 2587686"/>
              <a:gd name="connsiteY0" fmla="*/ 0 h 2144773"/>
              <a:gd name="connsiteX1" fmla="*/ 2468623 w 2587686"/>
              <a:gd name="connsiteY1" fmla="*/ 490538 h 2144773"/>
              <a:gd name="connsiteX2" fmla="*/ 2587686 w 2587686"/>
              <a:gd name="connsiteY2" fmla="*/ 2120961 h 2144773"/>
              <a:gd name="connsiteX3" fmla="*/ 123825 w 2587686"/>
              <a:gd name="connsiteY3" fmla="*/ 2144773 h 2144773"/>
              <a:gd name="connsiteX4" fmla="*/ 0 w 2587686"/>
              <a:gd name="connsiteY4" fmla="*/ 0 h 2144773"/>
              <a:gd name="connsiteX0" fmla="*/ 1235075 w 3822761"/>
              <a:gd name="connsiteY0" fmla="*/ 0 h 2120961"/>
              <a:gd name="connsiteX1" fmla="*/ 3703698 w 3822761"/>
              <a:gd name="connsiteY1" fmla="*/ 490538 h 2120961"/>
              <a:gd name="connsiteX2" fmla="*/ 3822761 w 3822761"/>
              <a:gd name="connsiteY2" fmla="*/ 2120961 h 2120961"/>
              <a:gd name="connsiteX3" fmla="*/ 0 w 3822761"/>
              <a:gd name="connsiteY3" fmla="*/ 474723 h 2120961"/>
              <a:gd name="connsiteX4" fmla="*/ 1235075 w 3822761"/>
              <a:gd name="connsiteY4" fmla="*/ 0 h 2120961"/>
              <a:gd name="connsiteX0" fmla="*/ 949325 w 3537011"/>
              <a:gd name="connsiteY0" fmla="*/ 0 h 2120961"/>
              <a:gd name="connsiteX1" fmla="*/ 3417948 w 3537011"/>
              <a:gd name="connsiteY1" fmla="*/ 490538 h 2120961"/>
              <a:gd name="connsiteX2" fmla="*/ 3537011 w 3537011"/>
              <a:gd name="connsiteY2" fmla="*/ 2120961 h 2120961"/>
              <a:gd name="connsiteX3" fmla="*/ 0 w 3537011"/>
              <a:gd name="connsiteY3" fmla="*/ 531873 h 2120961"/>
              <a:gd name="connsiteX4" fmla="*/ 949325 w 3537011"/>
              <a:gd name="connsiteY4" fmla="*/ 0 h 2120961"/>
              <a:gd name="connsiteX0" fmla="*/ 1258888 w 3846574"/>
              <a:gd name="connsiteY0" fmla="*/ 0 h 2120961"/>
              <a:gd name="connsiteX1" fmla="*/ 3727511 w 3846574"/>
              <a:gd name="connsiteY1" fmla="*/ 490538 h 2120961"/>
              <a:gd name="connsiteX2" fmla="*/ 3846574 w 3846574"/>
              <a:gd name="connsiteY2" fmla="*/ 2120961 h 2120961"/>
              <a:gd name="connsiteX3" fmla="*/ 0 w 3846574"/>
              <a:gd name="connsiteY3" fmla="*/ 460436 h 2120961"/>
              <a:gd name="connsiteX4" fmla="*/ 1258888 w 3846574"/>
              <a:gd name="connsiteY4" fmla="*/ 0 h 2120961"/>
              <a:gd name="connsiteX0" fmla="*/ 1258888 w 3727511"/>
              <a:gd name="connsiteY0" fmla="*/ 0 h 1658999"/>
              <a:gd name="connsiteX1" fmla="*/ 3727511 w 3727511"/>
              <a:gd name="connsiteY1" fmla="*/ 490538 h 1658999"/>
              <a:gd name="connsiteX2" fmla="*/ 2079686 w 3727511"/>
              <a:gd name="connsiteY2" fmla="*/ 1658999 h 1658999"/>
              <a:gd name="connsiteX3" fmla="*/ 0 w 3727511"/>
              <a:gd name="connsiteY3" fmla="*/ 460436 h 1658999"/>
              <a:gd name="connsiteX4" fmla="*/ 1258888 w 3727511"/>
              <a:gd name="connsiteY4" fmla="*/ 0 h 1658999"/>
              <a:gd name="connsiteX0" fmla="*/ 1258888 w 3379849"/>
              <a:gd name="connsiteY0" fmla="*/ 0 h 1658999"/>
              <a:gd name="connsiteX1" fmla="*/ 3379849 w 3379849"/>
              <a:gd name="connsiteY1" fmla="*/ 1090613 h 1658999"/>
              <a:gd name="connsiteX2" fmla="*/ 2079686 w 3379849"/>
              <a:gd name="connsiteY2" fmla="*/ 1658999 h 1658999"/>
              <a:gd name="connsiteX3" fmla="*/ 0 w 3379849"/>
              <a:gd name="connsiteY3" fmla="*/ 460436 h 1658999"/>
              <a:gd name="connsiteX4" fmla="*/ 1258888 w 3379849"/>
              <a:gd name="connsiteY4" fmla="*/ 0 h 1658999"/>
              <a:gd name="connsiteX0" fmla="*/ 1258888 w 3379849"/>
              <a:gd name="connsiteY0" fmla="*/ 0 h 1767183"/>
              <a:gd name="connsiteX1" fmla="*/ 3379849 w 3379849"/>
              <a:gd name="connsiteY1" fmla="*/ 1090613 h 1767183"/>
              <a:gd name="connsiteX2" fmla="*/ 2270721 w 3379849"/>
              <a:gd name="connsiteY2" fmla="*/ 1767183 h 1767183"/>
              <a:gd name="connsiteX3" fmla="*/ 0 w 3379849"/>
              <a:gd name="connsiteY3" fmla="*/ 460436 h 1767183"/>
              <a:gd name="connsiteX4" fmla="*/ 1258888 w 3379849"/>
              <a:gd name="connsiteY4" fmla="*/ 0 h 1767183"/>
              <a:gd name="connsiteX0" fmla="*/ 1258888 w 3379849"/>
              <a:gd name="connsiteY0" fmla="*/ 0 h 1662757"/>
              <a:gd name="connsiteX1" fmla="*/ 3379849 w 3379849"/>
              <a:gd name="connsiteY1" fmla="*/ 1090613 h 1662757"/>
              <a:gd name="connsiteX2" fmla="*/ 2085275 w 3379849"/>
              <a:gd name="connsiteY2" fmla="*/ 1662757 h 1662757"/>
              <a:gd name="connsiteX3" fmla="*/ 0 w 3379849"/>
              <a:gd name="connsiteY3" fmla="*/ 460436 h 1662757"/>
              <a:gd name="connsiteX4" fmla="*/ 1258888 w 3379849"/>
              <a:gd name="connsiteY4" fmla="*/ 0 h 1662757"/>
              <a:gd name="connsiteX0" fmla="*/ 1258888 w 3483193"/>
              <a:gd name="connsiteY0" fmla="*/ 0 h 1662757"/>
              <a:gd name="connsiteX1" fmla="*/ 3483193 w 3483193"/>
              <a:gd name="connsiteY1" fmla="*/ 1172289 h 1662757"/>
              <a:gd name="connsiteX2" fmla="*/ 2085275 w 3483193"/>
              <a:gd name="connsiteY2" fmla="*/ 1662757 h 1662757"/>
              <a:gd name="connsiteX3" fmla="*/ 0 w 3483193"/>
              <a:gd name="connsiteY3" fmla="*/ 460436 h 1662757"/>
              <a:gd name="connsiteX4" fmla="*/ 1258888 w 3483193"/>
              <a:gd name="connsiteY4" fmla="*/ 0 h 1662757"/>
              <a:gd name="connsiteX0" fmla="*/ 1258888 w 3366841"/>
              <a:gd name="connsiteY0" fmla="*/ 0 h 1662757"/>
              <a:gd name="connsiteX1" fmla="*/ 3366841 w 3366841"/>
              <a:gd name="connsiteY1" fmla="*/ 1073747 h 1662757"/>
              <a:gd name="connsiteX2" fmla="*/ 2085275 w 3366841"/>
              <a:gd name="connsiteY2" fmla="*/ 1662757 h 1662757"/>
              <a:gd name="connsiteX3" fmla="*/ 0 w 3366841"/>
              <a:gd name="connsiteY3" fmla="*/ 460436 h 1662757"/>
              <a:gd name="connsiteX4" fmla="*/ 1258888 w 3366841"/>
              <a:gd name="connsiteY4" fmla="*/ 0 h 1662757"/>
              <a:gd name="connsiteX0" fmla="*/ 1099489 w 3366841"/>
              <a:gd name="connsiteY0" fmla="*/ 0 h 1510224"/>
              <a:gd name="connsiteX1" fmla="*/ 3366841 w 3366841"/>
              <a:gd name="connsiteY1" fmla="*/ 921214 h 1510224"/>
              <a:gd name="connsiteX2" fmla="*/ 2085275 w 3366841"/>
              <a:gd name="connsiteY2" fmla="*/ 1510224 h 1510224"/>
              <a:gd name="connsiteX3" fmla="*/ 0 w 3366841"/>
              <a:gd name="connsiteY3" fmla="*/ 307903 h 1510224"/>
              <a:gd name="connsiteX4" fmla="*/ 1099489 w 3366841"/>
              <a:gd name="connsiteY4" fmla="*/ 0 h 1510224"/>
              <a:gd name="connsiteX0" fmla="*/ 1241108 w 3366841"/>
              <a:gd name="connsiteY0" fmla="*/ 0 h 1654423"/>
              <a:gd name="connsiteX1" fmla="*/ 3366841 w 3366841"/>
              <a:gd name="connsiteY1" fmla="*/ 1065413 h 1654423"/>
              <a:gd name="connsiteX2" fmla="*/ 2085275 w 3366841"/>
              <a:gd name="connsiteY2" fmla="*/ 1654423 h 1654423"/>
              <a:gd name="connsiteX3" fmla="*/ 0 w 3366841"/>
              <a:gd name="connsiteY3" fmla="*/ 452102 h 1654423"/>
              <a:gd name="connsiteX4" fmla="*/ 1241108 w 3366841"/>
              <a:gd name="connsiteY4" fmla="*/ 0 h 1654423"/>
              <a:gd name="connsiteX0" fmla="*/ 817301 w 2943034"/>
              <a:gd name="connsiteY0" fmla="*/ 0 h 1654423"/>
              <a:gd name="connsiteX1" fmla="*/ 2943034 w 2943034"/>
              <a:gd name="connsiteY1" fmla="*/ 1065413 h 1654423"/>
              <a:gd name="connsiteX2" fmla="*/ 1661468 w 2943034"/>
              <a:gd name="connsiteY2" fmla="*/ 1654423 h 1654423"/>
              <a:gd name="connsiteX3" fmla="*/ 0 w 2943034"/>
              <a:gd name="connsiteY3" fmla="*/ 509857 h 1654423"/>
              <a:gd name="connsiteX4" fmla="*/ 817301 w 2943034"/>
              <a:gd name="connsiteY4" fmla="*/ 0 h 1654423"/>
              <a:gd name="connsiteX0" fmla="*/ 1251469 w 3377202"/>
              <a:gd name="connsiteY0" fmla="*/ 0 h 1654423"/>
              <a:gd name="connsiteX1" fmla="*/ 3377202 w 3377202"/>
              <a:gd name="connsiteY1" fmla="*/ 1065413 h 1654423"/>
              <a:gd name="connsiteX2" fmla="*/ 2095636 w 3377202"/>
              <a:gd name="connsiteY2" fmla="*/ 1654423 h 1654423"/>
              <a:gd name="connsiteX3" fmla="*/ 0 w 3377202"/>
              <a:gd name="connsiteY3" fmla="*/ 473543 h 1654423"/>
              <a:gd name="connsiteX4" fmla="*/ 1251469 w 3377202"/>
              <a:gd name="connsiteY4" fmla="*/ 0 h 165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02" h="1654423">
                <a:moveTo>
                  <a:pt x="1251469" y="0"/>
                </a:moveTo>
                <a:lnTo>
                  <a:pt x="3377202" y="1065413"/>
                </a:lnTo>
                <a:lnTo>
                  <a:pt x="2095636" y="1654423"/>
                </a:lnTo>
                <a:lnTo>
                  <a:pt x="0" y="473543"/>
                </a:lnTo>
                <a:lnTo>
                  <a:pt x="1251469" y="0"/>
                </a:lnTo>
                <a:close/>
              </a:path>
            </a:pathLst>
          </a:custGeom>
          <a:ln w="3175">
            <a:solidFill>
              <a:schemeClr val="bg1"/>
            </a:solidFill>
          </a:ln>
          <a:scene3d>
            <a:camera prst="orthographicFront">
              <a:rot lat="0" lon="0" rev="0"/>
            </a:camera>
            <a:lightRig rig="threePt" dir="t"/>
          </a:scene3d>
        </p:spPr>
        <p:txBody>
          <a:bodyPr wrap="none" tIns="0" bIns="548640" anchor="b"/>
          <a:lstStyle>
            <a:lvl1pPr algn="ctr" rtl="0">
              <a:buNone/>
              <a:defRPr sz="1333" b="1">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92992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33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9" name="Picture 8" descr="iPhone-Mockup-PSD.png"/>
          <p:cNvPicPr>
            <a:picLocks noChangeAspect="1"/>
          </p:cNvPicPr>
          <p:nvPr userDrawn="1"/>
        </p:nvPicPr>
        <p:blipFill>
          <a:blip r:embed="rId2" cstate="print"/>
          <a:stretch>
            <a:fillRect/>
          </a:stretch>
        </p:blipFill>
        <p:spPr>
          <a:xfrm>
            <a:off x="7245801" y="1038045"/>
            <a:ext cx="4946201" cy="5819955"/>
          </a:xfrm>
          <a:prstGeom prst="rect">
            <a:avLst/>
          </a:prstGeom>
        </p:spPr>
      </p:pic>
      <p:sp>
        <p:nvSpPr>
          <p:cNvPr id="8" name="Picture Placeholder 7"/>
          <p:cNvSpPr>
            <a:spLocks noGrp="1"/>
          </p:cNvSpPr>
          <p:nvPr>
            <p:ph type="pic" sz="quarter" idx="44" hasCustomPrompt="1"/>
          </p:nvPr>
        </p:nvSpPr>
        <p:spPr>
          <a:xfrm rot="20354325">
            <a:off x="8073533" y="1846781"/>
            <a:ext cx="1926336" cy="3401568"/>
          </a:xfrm>
          <a:prstGeom prst="rect">
            <a:avLst/>
          </a:prstGeom>
          <a:ln w="3175">
            <a:noFill/>
          </a:ln>
        </p:spPr>
        <p:txBody>
          <a:bodyPr wrap="none" tIns="0" bIns="640080" anchor="b"/>
          <a:lstStyle>
            <a:lvl1pPr algn="ctr" rtl="0">
              <a:buNone/>
              <a:defRPr sz="1467" b="1">
                <a:solidFill>
                  <a:schemeClr val="bg1"/>
                </a:solidFill>
              </a:defRPr>
            </a:lvl1pPr>
          </a:lstStyle>
          <a:p>
            <a:r>
              <a:rPr lang="en-US" dirty="0"/>
              <a:t>Click Icon To Add Image </a:t>
            </a:r>
          </a:p>
        </p:txBody>
      </p:sp>
    </p:spTree>
    <p:extLst>
      <p:ext uri="{BB962C8B-B14F-4D97-AF65-F5344CB8AC3E}">
        <p14:creationId xmlns:p14="http://schemas.microsoft.com/office/powerpoint/2010/main" val="289420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Right)">
                                      <p:cBhvr>
                                        <p:cTn id="7" dur="500"/>
                                        <p:tgtEl>
                                          <p:spTgt spid="9"/>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34_mock_up">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0" y="4555068"/>
            <a:ext cx="12192000" cy="2302933"/>
          </a:xfrm>
          <a:prstGeom prst="rect">
            <a:avLst/>
          </a:prstGeom>
          <a:solidFill>
            <a:schemeClr val="tx1">
              <a:lumMod val="75000"/>
              <a:lumOff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9" name="Picture 8" descr="iPhone5s_Flat_Vitaly_Medvedev.png"/>
          <p:cNvPicPr>
            <a:picLocks noChangeAspect="1"/>
          </p:cNvPicPr>
          <p:nvPr userDrawn="1"/>
        </p:nvPicPr>
        <p:blipFill>
          <a:blip r:embed="rId2" cstate="print"/>
          <a:stretch>
            <a:fillRect/>
          </a:stretch>
        </p:blipFill>
        <p:spPr>
          <a:xfrm>
            <a:off x="4673600" y="1614873"/>
            <a:ext cx="2844800" cy="4890235"/>
          </a:xfrm>
          <a:prstGeom prst="rect">
            <a:avLst/>
          </a:prstGeom>
        </p:spPr>
      </p:pic>
      <p:sp>
        <p:nvSpPr>
          <p:cNvPr id="8" name="Picture Placeholder 7"/>
          <p:cNvSpPr>
            <a:spLocks noGrp="1"/>
          </p:cNvSpPr>
          <p:nvPr>
            <p:ph type="pic" sz="quarter" idx="44" hasCustomPrompt="1"/>
          </p:nvPr>
        </p:nvSpPr>
        <p:spPr>
          <a:xfrm>
            <a:off x="5127626" y="2285999"/>
            <a:ext cx="1936753" cy="3397253"/>
          </a:xfrm>
          <a:prstGeom prst="rect">
            <a:avLst/>
          </a:prstGeom>
          <a:solidFill>
            <a:schemeClr val="bg1">
              <a:lumMod val="75000"/>
            </a:schemeClr>
          </a:solidFill>
          <a:ln w="3175">
            <a:noFill/>
          </a:ln>
        </p:spPr>
        <p:txBody>
          <a:bodyPr wrap="none" tIns="0" bIns="82296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14215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Horizontal)">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35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10" name="Picture 9" descr="iphone-mockup-white.png"/>
          <p:cNvPicPr>
            <a:picLocks noChangeAspect="1"/>
          </p:cNvPicPr>
          <p:nvPr userDrawn="1"/>
        </p:nvPicPr>
        <p:blipFill>
          <a:blip r:embed="rId2"/>
          <a:stretch>
            <a:fillRect/>
          </a:stretch>
        </p:blipFill>
        <p:spPr>
          <a:xfrm flipH="1">
            <a:off x="0" y="1295402"/>
            <a:ext cx="5472181" cy="5932785"/>
          </a:xfrm>
          <a:prstGeom prst="rect">
            <a:avLst/>
          </a:prstGeom>
        </p:spPr>
      </p:pic>
      <p:sp>
        <p:nvSpPr>
          <p:cNvPr id="8" name="Picture Placeholder 7"/>
          <p:cNvSpPr>
            <a:spLocks noGrp="1"/>
          </p:cNvSpPr>
          <p:nvPr>
            <p:ph type="pic" sz="quarter" idx="44" hasCustomPrompt="1"/>
          </p:nvPr>
        </p:nvSpPr>
        <p:spPr>
          <a:xfrm rot="1754418">
            <a:off x="3308431" y="1517748"/>
            <a:ext cx="1202461" cy="3014784"/>
          </a:xfrm>
          <a:custGeom>
            <a:avLst/>
            <a:gdLst>
              <a:gd name="connsiteX0" fmla="*/ 0 w 1452565"/>
              <a:gd name="connsiteY0" fmla="*/ 0 h 2547940"/>
              <a:gd name="connsiteX1" fmla="*/ 1452565 w 1452565"/>
              <a:gd name="connsiteY1" fmla="*/ 0 h 2547940"/>
              <a:gd name="connsiteX2" fmla="*/ 1452565 w 1452565"/>
              <a:gd name="connsiteY2" fmla="*/ 2547940 h 2547940"/>
              <a:gd name="connsiteX3" fmla="*/ 0 w 1452565"/>
              <a:gd name="connsiteY3" fmla="*/ 2547940 h 2547940"/>
              <a:gd name="connsiteX4" fmla="*/ 0 w 1452565"/>
              <a:gd name="connsiteY4" fmla="*/ 0 h 2547940"/>
              <a:gd name="connsiteX0" fmla="*/ 0 w 1452565"/>
              <a:gd name="connsiteY0" fmla="*/ 0 h 2547940"/>
              <a:gd name="connsiteX1" fmla="*/ 1452565 w 1452565"/>
              <a:gd name="connsiteY1" fmla="*/ 0 h 2547940"/>
              <a:gd name="connsiteX2" fmla="*/ 1452565 w 1452565"/>
              <a:gd name="connsiteY2" fmla="*/ 2547940 h 2547940"/>
              <a:gd name="connsiteX3" fmla="*/ 68614 w 1452565"/>
              <a:gd name="connsiteY3" fmla="*/ 1643533 h 2547940"/>
              <a:gd name="connsiteX4" fmla="*/ 0 w 1452565"/>
              <a:gd name="connsiteY4" fmla="*/ 0 h 2547940"/>
              <a:gd name="connsiteX0" fmla="*/ 3471 w 1456036"/>
              <a:gd name="connsiteY0" fmla="*/ 0 h 2547940"/>
              <a:gd name="connsiteX1" fmla="*/ 1456036 w 1456036"/>
              <a:gd name="connsiteY1" fmla="*/ 0 h 2547940"/>
              <a:gd name="connsiteX2" fmla="*/ 1456036 w 1456036"/>
              <a:gd name="connsiteY2" fmla="*/ 2547940 h 2547940"/>
              <a:gd name="connsiteX3" fmla="*/ 0 w 1456036"/>
              <a:gd name="connsiteY3" fmla="*/ 2047750 h 2547940"/>
              <a:gd name="connsiteX4" fmla="*/ 3471 w 1456036"/>
              <a:gd name="connsiteY4" fmla="*/ 0 h 2547940"/>
              <a:gd name="connsiteX0" fmla="*/ 3471 w 1456036"/>
              <a:gd name="connsiteY0" fmla="*/ 0 h 2047750"/>
              <a:gd name="connsiteX1" fmla="*/ 1456036 w 1456036"/>
              <a:gd name="connsiteY1" fmla="*/ 0 h 2047750"/>
              <a:gd name="connsiteX2" fmla="*/ 937317 w 1456036"/>
              <a:gd name="connsiteY2" fmla="*/ 1972324 h 2047750"/>
              <a:gd name="connsiteX3" fmla="*/ 0 w 1456036"/>
              <a:gd name="connsiteY3" fmla="*/ 2047750 h 2047750"/>
              <a:gd name="connsiteX4" fmla="*/ 3471 w 1456036"/>
              <a:gd name="connsiteY4" fmla="*/ 0 h 2047750"/>
              <a:gd name="connsiteX0" fmla="*/ 3471 w 1456036"/>
              <a:gd name="connsiteY0" fmla="*/ 0 h 2047750"/>
              <a:gd name="connsiteX1" fmla="*/ 1456036 w 1456036"/>
              <a:gd name="connsiteY1" fmla="*/ 0 h 2047750"/>
              <a:gd name="connsiteX2" fmla="*/ 822550 w 1456036"/>
              <a:gd name="connsiteY2" fmla="*/ 1767312 h 2047750"/>
              <a:gd name="connsiteX3" fmla="*/ 0 w 1456036"/>
              <a:gd name="connsiteY3" fmla="*/ 2047750 h 2047750"/>
              <a:gd name="connsiteX4" fmla="*/ 3471 w 1456036"/>
              <a:gd name="connsiteY4" fmla="*/ 0 h 2047750"/>
              <a:gd name="connsiteX0" fmla="*/ 3471 w 1456036"/>
              <a:gd name="connsiteY0" fmla="*/ 0 h 2047750"/>
              <a:gd name="connsiteX1" fmla="*/ 1456036 w 1456036"/>
              <a:gd name="connsiteY1" fmla="*/ 0 h 2047750"/>
              <a:gd name="connsiteX2" fmla="*/ 881484 w 1456036"/>
              <a:gd name="connsiteY2" fmla="*/ 1872588 h 2047750"/>
              <a:gd name="connsiteX3" fmla="*/ 0 w 1456036"/>
              <a:gd name="connsiteY3" fmla="*/ 2047750 h 2047750"/>
              <a:gd name="connsiteX4" fmla="*/ 3471 w 1456036"/>
              <a:gd name="connsiteY4" fmla="*/ 0 h 2047750"/>
              <a:gd name="connsiteX0" fmla="*/ 3471 w 881484"/>
              <a:gd name="connsiteY0" fmla="*/ 202204 h 2249954"/>
              <a:gd name="connsiteX1" fmla="*/ 855264 w 881484"/>
              <a:gd name="connsiteY1" fmla="*/ 0 h 2249954"/>
              <a:gd name="connsiteX2" fmla="*/ 881484 w 881484"/>
              <a:gd name="connsiteY2" fmla="*/ 2074792 h 2249954"/>
              <a:gd name="connsiteX3" fmla="*/ 0 w 881484"/>
              <a:gd name="connsiteY3" fmla="*/ 2249954 h 2249954"/>
              <a:gd name="connsiteX4" fmla="*/ 3471 w 881484"/>
              <a:gd name="connsiteY4" fmla="*/ 202204 h 2249954"/>
              <a:gd name="connsiteX0" fmla="*/ 131335 w 881484"/>
              <a:gd name="connsiteY0" fmla="*/ 261617 h 2249954"/>
              <a:gd name="connsiteX1" fmla="*/ 855264 w 881484"/>
              <a:gd name="connsiteY1" fmla="*/ 0 h 2249954"/>
              <a:gd name="connsiteX2" fmla="*/ 881484 w 881484"/>
              <a:gd name="connsiteY2" fmla="*/ 2074792 h 2249954"/>
              <a:gd name="connsiteX3" fmla="*/ 0 w 881484"/>
              <a:gd name="connsiteY3" fmla="*/ 2249954 h 2249954"/>
              <a:gd name="connsiteX4" fmla="*/ 131335 w 881484"/>
              <a:gd name="connsiteY4" fmla="*/ 261617 h 2249954"/>
              <a:gd name="connsiteX0" fmla="*/ 0 w 884667"/>
              <a:gd name="connsiteY0" fmla="*/ 242316 h 2249954"/>
              <a:gd name="connsiteX1" fmla="*/ 858447 w 884667"/>
              <a:gd name="connsiteY1" fmla="*/ 0 h 2249954"/>
              <a:gd name="connsiteX2" fmla="*/ 884667 w 884667"/>
              <a:gd name="connsiteY2" fmla="*/ 2074792 h 2249954"/>
              <a:gd name="connsiteX3" fmla="*/ 3183 w 884667"/>
              <a:gd name="connsiteY3" fmla="*/ 2249954 h 2249954"/>
              <a:gd name="connsiteX4" fmla="*/ 0 w 884667"/>
              <a:gd name="connsiteY4" fmla="*/ 242316 h 2249954"/>
              <a:gd name="connsiteX0" fmla="*/ 0 w 899958"/>
              <a:gd name="connsiteY0" fmla="*/ 242316 h 2249954"/>
              <a:gd name="connsiteX1" fmla="*/ 858447 w 899958"/>
              <a:gd name="connsiteY1" fmla="*/ 0 h 2249954"/>
              <a:gd name="connsiteX2" fmla="*/ 899958 w 899958"/>
              <a:gd name="connsiteY2" fmla="*/ 2082607 h 2249954"/>
              <a:gd name="connsiteX3" fmla="*/ 3183 w 899958"/>
              <a:gd name="connsiteY3" fmla="*/ 2249954 h 2249954"/>
              <a:gd name="connsiteX4" fmla="*/ 0 w 899958"/>
              <a:gd name="connsiteY4" fmla="*/ 242316 h 2249954"/>
              <a:gd name="connsiteX0" fmla="*/ 0 w 899958"/>
              <a:gd name="connsiteY0" fmla="*/ 194039 h 2201677"/>
              <a:gd name="connsiteX1" fmla="*/ 806332 w 899958"/>
              <a:gd name="connsiteY1" fmla="*/ 0 h 2201677"/>
              <a:gd name="connsiteX2" fmla="*/ 899958 w 899958"/>
              <a:gd name="connsiteY2" fmla="*/ 2034330 h 2201677"/>
              <a:gd name="connsiteX3" fmla="*/ 3183 w 899958"/>
              <a:gd name="connsiteY3" fmla="*/ 2201677 h 2201677"/>
              <a:gd name="connsiteX4" fmla="*/ 0 w 899958"/>
              <a:gd name="connsiteY4" fmla="*/ 194039 h 2201677"/>
              <a:gd name="connsiteX0" fmla="*/ 0 w 899958"/>
              <a:gd name="connsiteY0" fmla="*/ 247883 h 2255521"/>
              <a:gd name="connsiteX1" fmla="*/ 863517 w 899958"/>
              <a:gd name="connsiteY1" fmla="*/ 0 h 2255521"/>
              <a:gd name="connsiteX2" fmla="*/ 899958 w 899958"/>
              <a:gd name="connsiteY2" fmla="*/ 2088174 h 2255521"/>
              <a:gd name="connsiteX3" fmla="*/ 3183 w 899958"/>
              <a:gd name="connsiteY3" fmla="*/ 2255521 h 2255521"/>
              <a:gd name="connsiteX4" fmla="*/ 0 w 899958"/>
              <a:gd name="connsiteY4" fmla="*/ 247883 h 2255521"/>
              <a:gd name="connsiteX0" fmla="*/ 1888 w 901846"/>
              <a:gd name="connsiteY0" fmla="*/ 247883 h 2261088"/>
              <a:gd name="connsiteX1" fmla="*/ 865405 w 901846"/>
              <a:gd name="connsiteY1" fmla="*/ 0 h 2261088"/>
              <a:gd name="connsiteX2" fmla="*/ 901846 w 901846"/>
              <a:gd name="connsiteY2" fmla="*/ 2088174 h 2261088"/>
              <a:gd name="connsiteX3" fmla="*/ 0 w 901846"/>
              <a:gd name="connsiteY3" fmla="*/ 2261088 h 2261088"/>
              <a:gd name="connsiteX4" fmla="*/ 1888 w 901846"/>
              <a:gd name="connsiteY4" fmla="*/ 247883 h 22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846" h="2261088">
                <a:moveTo>
                  <a:pt x="1888" y="247883"/>
                </a:moveTo>
                <a:lnTo>
                  <a:pt x="865405" y="0"/>
                </a:lnTo>
                <a:lnTo>
                  <a:pt x="901846" y="2088174"/>
                </a:lnTo>
                <a:lnTo>
                  <a:pt x="0" y="2261088"/>
                </a:lnTo>
                <a:cubicBezTo>
                  <a:pt x="629" y="1590020"/>
                  <a:pt x="1259" y="918951"/>
                  <a:pt x="1888" y="247883"/>
                </a:cubicBezTo>
                <a:close/>
              </a:path>
            </a:pathLst>
          </a:custGeom>
          <a:solidFill>
            <a:schemeClr val="bg1">
              <a:lumMod val="75000"/>
            </a:schemeClr>
          </a:solidFill>
          <a:ln w="3175">
            <a:noFill/>
          </a:ln>
        </p:spPr>
        <p:txBody>
          <a:bodyPr wrap="none" tIns="0" bIns="822960" anchor="b"/>
          <a:lstStyle>
            <a:lvl1pPr algn="ctr" rtl="0">
              <a:buNone/>
              <a:defRPr sz="8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4642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ontenido con títu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2" name="Texto del título"/>
          <p:cNvSpPr txBox="1">
            <a:spLocks noGrp="1"/>
          </p:cNvSpPr>
          <p:nvPr>
            <p:ph type="title"/>
          </p:nvPr>
        </p:nvSpPr>
        <p:spPr>
          <a:xfrm>
            <a:off x="609601" y="457202"/>
            <a:ext cx="10972800" cy="1143001"/>
          </a:xfrm>
          <a:prstGeom prst="rect">
            <a:avLst/>
          </a:prstGeom>
        </p:spPr>
        <p:txBody>
          <a:bodyPr anchor="t">
            <a:normAutofit/>
          </a:bodyPr>
          <a:lstStyle>
            <a:lvl1pPr algn="l">
              <a:defRPr sz="2880"/>
            </a:lvl1pPr>
          </a:lstStyle>
          <a:p>
            <a:r>
              <a:t>Texto del título</a:t>
            </a:r>
          </a:p>
        </p:txBody>
      </p:sp>
      <p:sp>
        <p:nvSpPr>
          <p:cNvPr id="73" name="Nivel de texto 1…"/>
          <p:cNvSpPr txBox="1">
            <a:spLocks noGrp="1"/>
          </p:cNvSpPr>
          <p:nvPr>
            <p:ph type="body" sz="half" idx="1"/>
          </p:nvPr>
        </p:nvSpPr>
        <p:spPr>
          <a:xfrm>
            <a:off x="609603" y="1600201"/>
            <a:ext cx="5384800" cy="4525966"/>
          </a:xfrm>
          <a:prstGeom prst="rect">
            <a:avLst/>
          </a:prstGeom>
        </p:spPr>
        <p:txBody>
          <a:bodyPr>
            <a:normAutofit/>
          </a:bodyPr>
          <a:lstStyle>
            <a:lvl1pPr>
              <a:spcBef>
                <a:spcPts val="360"/>
              </a:spcBef>
              <a:defRPr sz="1920"/>
            </a:lvl1pPr>
            <a:lvl2pPr marL="891466" indent="-342871">
              <a:spcBef>
                <a:spcPts val="360"/>
              </a:spcBef>
              <a:defRPr sz="1920"/>
            </a:lvl2pPr>
            <a:lvl3pPr marL="1371486" indent="-274297">
              <a:spcBef>
                <a:spcPts val="360"/>
              </a:spcBef>
              <a:defRPr sz="1920"/>
            </a:lvl3pPr>
            <a:lvl4pPr marL="1920082" indent="-274297">
              <a:spcBef>
                <a:spcPts val="360"/>
              </a:spcBef>
              <a:defRPr sz="1920"/>
            </a:lvl4pPr>
            <a:lvl5pPr marL="2468675" indent="-274297">
              <a:spcBef>
                <a:spcPts val="360"/>
              </a:spcBef>
              <a:defRPr sz="1920"/>
            </a:lvl5pPr>
          </a:lstStyle>
          <a:p>
            <a:r>
              <a:t>Nivel de texto 1</a:t>
            </a:r>
          </a:p>
          <a:p>
            <a:pPr lvl="1"/>
            <a:r>
              <a:t>Nivel de texto 2</a:t>
            </a:r>
          </a:p>
          <a:p>
            <a:pPr lvl="2"/>
            <a:r>
              <a:t>Nivel de texto 3</a:t>
            </a:r>
          </a:p>
          <a:p>
            <a:pPr lvl="3"/>
            <a:r>
              <a:t>Nivel de texto 4</a:t>
            </a:r>
          </a:p>
          <a:p>
            <a:pPr lvl="4"/>
            <a:r>
              <a:t>Nivel de texto 5</a:t>
            </a:r>
          </a:p>
        </p:txBody>
      </p:sp>
      <p:sp>
        <p:nvSpPr>
          <p:cNvPr id="74" name="Número de diapositiva"/>
          <p:cNvSpPr txBox="1">
            <a:spLocks noGrp="1"/>
          </p:cNvSpPr>
          <p:nvPr>
            <p:ph type="sldNum" sz="quarter" idx="2"/>
          </p:nvPr>
        </p:nvSpPr>
        <p:spPr>
          <a:prstGeom prst="rect">
            <a:avLst/>
          </a:prstGeom>
        </p:spPr>
        <p:txBody>
          <a:bodyPr/>
          <a:lstStyle/>
          <a:p>
            <a:pPr defTabSz="548594" hangingPunct="0"/>
            <a:fld id="{86CB4B4D-7CA3-9044-876B-883B54F8677D}" type="slidenum">
              <a:rPr lang="es-CO" kern="0" smtClean="0">
                <a:solidFill>
                  <a:srgbClr val="004080"/>
                </a:solidFill>
              </a:rPr>
              <a:pPr defTabSz="548594" hangingPunct="0"/>
              <a:t>‹Nº›</a:t>
            </a:fld>
            <a:endParaRPr lang="es-CO" kern="0">
              <a:solidFill>
                <a:srgbClr val="004080"/>
              </a:solidFill>
            </a:endParaRPr>
          </a:p>
        </p:txBody>
      </p:sp>
    </p:spTree>
    <p:extLst>
      <p:ext uri="{BB962C8B-B14F-4D97-AF65-F5344CB8AC3E}">
        <p14:creationId xmlns:p14="http://schemas.microsoft.com/office/powerpoint/2010/main" val="1999547495"/>
      </p:ext>
    </p:extLst>
  </p:cSld>
  <p:clrMapOvr>
    <a:masterClrMapping/>
  </p:clrMapOvr>
  <p:transition spd="med"/>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36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9" name="Picture 8" descr="iPhone-5-Black-White-MockUp.png"/>
          <p:cNvPicPr>
            <a:picLocks noChangeAspect="1"/>
          </p:cNvPicPr>
          <p:nvPr userDrawn="1"/>
        </p:nvPicPr>
        <p:blipFill>
          <a:blip r:embed="rId2" cstate="print"/>
          <a:stretch>
            <a:fillRect/>
          </a:stretch>
        </p:blipFill>
        <p:spPr>
          <a:xfrm>
            <a:off x="4938396" y="1584817"/>
            <a:ext cx="2315208" cy="4854083"/>
          </a:xfrm>
          <a:prstGeom prst="rect">
            <a:avLst/>
          </a:prstGeom>
        </p:spPr>
      </p:pic>
      <p:sp>
        <p:nvSpPr>
          <p:cNvPr id="8" name="Picture Placeholder 7"/>
          <p:cNvSpPr>
            <a:spLocks noGrp="1"/>
          </p:cNvSpPr>
          <p:nvPr>
            <p:ph type="pic" sz="quarter" idx="44" hasCustomPrompt="1"/>
          </p:nvPr>
        </p:nvSpPr>
        <p:spPr>
          <a:xfrm>
            <a:off x="5113868" y="2302933"/>
            <a:ext cx="1964267" cy="3462867"/>
          </a:xfrm>
          <a:prstGeom prst="rect">
            <a:avLst/>
          </a:prstGeom>
          <a:solidFill>
            <a:schemeClr val="bg1">
              <a:lumMod val="75000"/>
            </a:schemeClr>
          </a:solidFill>
          <a:ln w="3175">
            <a:noFill/>
          </a:ln>
        </p:spPr>
        <p:txBody>
          <a:bodyPr wrap="none" tIns="0" bIns="822960" anchor="b"/>
          <a:lstStyle>
            <a:lvl1pPr algn="ctr" rtl="0">
              <a:buNone/>
              <a:defRPr sz="14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88390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37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11" name="Picture 10" descr="iPhone-5-Black-White-MockUp.png"/>
          <p:cNvPicPr>
            <a:picLocks noChangeAspect="1"/>
          </p:cNvPicPr>
          <p:nvPr userDrawn="1"/>
        </p:nvPicPr>
        <p:blipFill>
          <a:blip r:embed="rId2" cstate="print"/>
          <a:stretch>
            <a:fillRect/>
          </a:stretch>
        </p:blipFill>
        <p:spPr>
          <a:xfrm>
            <a:off x="3498876" y="2108221"/>
            <a:ext cx="1841451" cy="3860800"/>
          </a:xfrm>
          <a:prstGeom prst="rect">
            <a:avLst/>
          </a:prstGeom>
        </p:spPr>
      </p:pic>
      <p:sp>
        <p:nvSpPr>
          <p:cNvPr id="12" name="Oval 11"/>
          <p:cNvSpPr/>
          <p:nvPr userDrawn="1"/>
        </p:nvSpPr>
        <p:spPr bwMode="auto">
          <a:xfrm>
            <a:off x="5638800" y="3581421"/>
            <a:ext cx="914400" cy="914400"/>
          </a:xfrm>
          <a:prstGeom prst="ellipse">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85000"/>
                    <a:lumOff val="15000"/>
                  </a:prstClr>
                </a:solidFill>
                <a:effectLst/>
                <a:uLnTx/>
                <a:uFillTx/>
                <a:latin typeface="Calibri"/>
                <a:ea typeface="+mn-ea"/>
                <a:cs typeface="+mn-cs"/>
              </a:rPr>
              <a:t>VS</a:t>
            </a:r>
          </a:p>
        </p:txBody>
      </p:sp>
      <p:sp>
        <p:nvSpPr>
          <p:cNvPr id="8" name="Picture Placeholder 7"/>
          <p:cNvSpPr>
            <a:spLocks noGrp="1"/>
          </p:cNvSpPr>
          <p:nvPr>
            <p:ph type="pic" sz="quarter" idx="44" hasCustomPrompt="1"/>
          </p:nvPr>
        </p:nvSpPr>
        <p:spPr>
          <a:xfrm>
            <a:off x="3603768" y="2650068"/>
            <a:ext cx="1631664" cy="2815163"/>
          </a:xfrm>
          <a:prstGeom prst="rect">
            <a:avLst/>
          </a:prstGeom>
          <a:solidFill>
            <a:schemeClr val="bg1">
              <a:lumMod val="85000"/>
            </a:schemeClr>
          </a:solidFill>
          <a:ln w="3175">
            <a:noFill/>
          </a:ln>
        </p:spPr>
        <p:txBody>
          <a:bodyPr wrap="none" tIns="0" bIns="731520" anchor="b"/>
          <a:lstStyle>
            <a:lvl1pPr algn="ctr" rtl="0">
              <a:buNone/>
              <a:defRPr sz="1200" b="1">
                <a:solidFill>
                  <a:schemeClr val="tx1">
                    <a:lumMod val="50000"/>
                    <a:lumOff val="50000"/>
                  </a:schemeClr>
                </a:solidFill>
              </a:defRPr>
            </a:lvl1pPr>
          </a:lstStyle>
          <a:p>
            <a:r>
              <a:rPr lang="en-US" dirty="0"/>
              <a:t>Click Icon To Add Image </a:t>
            </a:r>
          </a:p>
        </p:txBody>
      </p:sp>
      <p:pic>
        <p:nvPicPr>
          <p:cNvPr id="10" name="Picture 9" descr="iPhone-5-Black-White-Moc.png"/>
          <p:cNvPicPr>
            <a:picLocks noChangeAspect="1"/>
          </p:cNvPicPr>
          <p:nvPr userDrawn="1"/>
        </p:nvPicPr>
        <p:blipFill>
          <a:blip r:embed="rId3" cstate="print"/>
          <a:stretch>
            <a:fillRect/>
          </a:stretch>
        </p:blipFill>
        <p:spPr>
          <a:xfrm>
            <a:off x="6845612" y="2108221"/>
            <a:ext cx="1847515" cy="3860800"/>
          </a:xfrm>
          <a:prstGeom prst="rect">
            <a:avLst/>
          </a:prstGeom>
        </p:spPr>
      </p:pic>
      <p:sp>
        <p:nvSpPr>
          <p:cNvPr id="13" name="Picture Placeholder 7"/>
          <p:cNvSpPr>
            <a:spLocks noGrp="1"/>
          </p:cNvSpPr>
          <p:nvPr>
            <p:ph type="pic" sz="quarter" idx="45" hasCustomPrompt="1"/>
          </p:nvPr>
        </p:nvSpPr>
        <p:spPr>
          <a:xfrm>
            <a:off x="6968353" y="2650068"/>
            <a:ext cx="1631664" cy="2815163"/>
          </a:xfrm>
          <a:prstGeom prst="rect">
            <a:avLst/>
          </a:prstGeom>
          <a:solidFill>
            <a:schemeClr val="bg1">
              <a:lumMod val="85000"/>
            </a:schemeClr>
          </a:solidFill>
          <a:ln w="3175">
            <a:noFill/>
          </a:ln>
        </p:spPr>
        <p:txBody>
          <a:bodyPr wrap="none" tIns="0" bIns="731520" anchor="b"/>
          <a:lstStyle>
            <a:lvl1pPr algn="ctr" rtl="0">
              <a:buNone/>
              <a:defRPr sz="12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33488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6" presetClass="entr" presetSubtype="4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out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3" grpId="0" animBg="1"/>
    </p:bld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38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16" name="Picture 15" descr="iPhone-5-three-quarter-perspective-Mockup.png"/>
          <p:cNvPicPr>
            <a:picLocks noChangeAspect="1"/>
          </p:cNvPicPr>
          <p:nvPr userDrawn="1"/>
        </p:nvPicPr>
        <p:blipFill>
          <a:blip r:embed="rId2" cstate="print"/>
          <a:stretch>
            <a:fillRect/>
          </a:stretch>
        </p:blipFill>
        <p:spPr>
          <a:xfrm>
            <a:off x="1202267" y="770468"/>
            <a:ext cx="3002188" cy="6011333"/>
          </a:xfrm>
          <a:prstGeom prst="rect">
            <a:avLst/>
          </a:prstGeom>
        </p:spPr>
      </p:pic>
      <p:sp>
        <p:nvSpPr>
          <p:cNvPr id="13" name="Picture Placeholder 7"/>
          <p:cNvSpPr>
            <a:spLocks noGrp="1"/>
          </p:cNvSpPr>
          <p:nvPr>
            <p:ph type="pic" sz="quarter" idx="45" hasCustomPrompt="1"/>
          </p:nvPr>
        </p:nvSpPr>
        <p:spPr>
          <a:xfrm>
            <a:off x="2011680" y="1783080"/>
            <a:ext cx="1645920" cy="4013200"/>
          </a:xfrm>
          <a:custGeom>
            <a:avLst/>
            <a:gdLst>
              <a:gd name="connsiteX0" fmla="*/ 0 w 1223748"/>
              <a:gd name="connsiteY0" fmla="*/ 0 h 2960370"/>
              <a:gd name="connsiteX1" fmla="*/ 1223748 w 1223748"/>
              <a:gd name="connsiteY1" fmla="*/ 0 h 2960370"/>
              <a:gd name="connsiteX2" fmla="*/ 1223748 w 1223748"/>
              <a:gd name="connsiteY2" fmla="*/ 2960370 h 2960370"/>
              <a:gd name="connsiteX3" fmla="*/ 0 w 1223748"/>
              <a:gd name="connsiteY3" fmla="*/ 2960370 h 2960370"/>
              <a:gd name="connsiteX4" fmla="*/ 0 w 1223748"/>
              <a:gd name="connsiteY4" fmla="*/ 0 h 2960370"/>
              <a:gd name="connsiteX0" fmla="*/ 0 w 1223748"/>
              <a:gd name="connsiteY0" fmla="*/ 0 h 2960370"/>
              <a:gd name="connsiteX1" fmla="*/ 1102884 w 1223748"/>
              <a:gd name="connsiteY1" fmla="*/ 400050 h 2960370"/>
              <a:gd name="connsiteX2" fmla="*/ 1223748 w 1223748"/>
              <a:gd name="connsiteY2" fmla="*/ 2960370 h 2960370"/>
              <a:gd name="connsiteX3" fmla="*/ 0 w 1223748"/>
              <a:gd name="connsiteY3" fmla="*/ 2960370 h 2960370"/>
              <a:gd name="connsiteX4" fmla="*/ 0 w 1223748"/>
              <a:gd name="connsiteY4" fmla="*/ 0 h 2960370"/>
              <a:gd name="connsiteX0" fmla="*/ 0 w 1223748"/>
              <a:gd name="connsiteY0" fmla="*/ 0 h 2960370"/>
              <a:gd name="connsiteX1" fmla="*/ 1223748 w 1223748"/>
              <a:gd name="connsiteY1" fmla="*/ 224790 h 2960370"/>
              <a:gd name="connsiteX2" fmla="*/ 1223748 w 1223748"/>
              <a:gd name="connsiteY2" fmla="*/ 2960370 h 2960370"/>
              <a:gd name="connsiteX3" fmla="*/ 0 w 1223748"/>
              <a:gd name="connsiteY3" fmla="*/ 2960370 h 2960370"/>
              <a:gd name="connsiteX4" fmla="*/ 0 w 1223748"/>
              <a:gd name="connsiteY4" fmla="*/ 0 h 2960370"/>
              <a:gd name="connsiteX0" fmla="*/ 0 w 1223748"/>
              <a:gd name="connsiteY0" fmla="*/ 0 h 2960370"/>
              <a:gd name="connsiteX1" fmla="*/ 1223748 w 1223748"/>
              <a:gd name="connsiteY1" fmla="*/ 224790 h 2960370"/>
              <a:gd name="connsiteX2" fmla="*/ 1208640 w 1223748"/>
              <a:gd name="connsiteY2" fmla="*/ 2644140 h 2960370"/>
              <a:gd name="connsiteX3" fmla="*/ 0 w 1223748"/>
              <a:gd name="connsiteY3" fmla="*/ 2960370 h 2960370"/>
              <a:gd name="connsiteX4" fmla="*/ 0 w 1223748"/>
              <a:gd name="connsiteY4" fmla="*/ 0 h 2960370"/>
              <a:gd name="connsiteX0" fmla="*/ 0 w 1223748"/>
              <a:gd name="connsiteY0" fmla="*/ 0 h 3009900"/>
              <a:gd name="connsiteX1" fmla="*/ 1223748 w 1223748"/>
              <a:gd name="connsiteY1" fmla="*/ 224790 h 3009900"/>
              <a:gd name="connsiteX2" fmla="*/ 1223748 w 1223748"/>
              <a:gd name="connsiteY2" fmla="*/ 3009900 h 3009900"/>
              <a:gd name="connsiteX3" fmla="*/ 0 w 1223748"/>
              <a:gd name="connsiteY3" fmla="*/ 2960370 h 3009900"/>
              <a:gd name="connsiteX4" fmla="*/ 0 w 1223748"/>
              <a:gd name="connsiteY4" fmla="*/ 0 h 300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748" h="3009900">
                <a:moveTo>
                  <a:pt x="0" y="0"/>
                </a:moveTo>
                <a:lnTo>
                  <a:pt x="1223748" y="224790"/>
                </a:lnTo>
                <a:lnTo>
                  <a:pt x="1223748" y="3009900"/>
                </a:lnTo>
                <a:lnTo>
                  <a:pt x="0" y="2960370"/>
                </a:lnTo>
                <a:lnTo>
                  <a:pt x="0" y="0"/>
                </a:lnTo>
                <a:close/>
              </a:path>
            </a:pathLst>
          </a:custGeom>
          <a:solidFill>
            <a:schemeClr val="bg1">
              <a:lumMod val="85000"/>
            </a:schemeClr>
          </a:solidFill>
          <a:ln w="3175">
            <a:noFill/>
          </a:ln>
        </p:spPr>
        <p:txBody>
          <a:bodyPr wrap="none" tIns="0" bIns="731520" anchor="b"/>
          <a:lstStyle>
            <a:lvl1pPr algn="ctr" rtl="0">
              <a:buNone/>
              <a:defRPr sz="12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40519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9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10" name="Picture 9" descr="Macbook Air - Fully Scalable PSD for Free Download - cssauthor.com.png"/>
          <p:cNvPicPr>
            <a:picLocks noChangeAspect="1"/>
          </p:cNvPicPr>
          <p:nvPr userDrawn="1"/>
        </p:nvPicPr>
        <p:blipFill>
          <a:blip r:embed="rId2"/>
          <a:stretch>
            <a:fillRect/>
          </a:stretch>
        </p:blipFill>
        <p:spPr>
          <a:xfrm>
            <a:off x="3260876" y="1749521"/>
            <a:ext cx="5670251" cy="3040968"/>
          </a:xfrm>
          <a:prstGeom prst="rect">
            <a:avLst/>
          </a:prstGeom>
        </p:spPr>
      </p:pic>
      <p:sp>
        <p:nvSpPr>
          <p:cNvPr id="8" name="Picture Placeholder 7"/>
          <p:cNvSpPr>
            <a:spLocks noGrp="1"/>
          </p:cNvSpPr>
          <p:nvPr>
            <p:ph type="pic" sz="quarter" idx="44" hasCustomPrompt="1"/>
          </p:nvPr>
        </p:nvSpPr>
        <p:spPr>
          <a:xfrm>
            <a:off x="4249739" y="1957919"/>
            <a:ext cx="3692524" cy="2317748"/>
          </a:xfrm>
          <a:prstGeom prst="rect">
            <a:avLst/>
          </a:prstGeom>
          <a:solidFill>
            <a:schemeClr val="bg1">
              <a:lumMod val="75000"/>
            </a:schemeClr>
          </a:solidFill>
          <a:ln w="3175">
            <a:noFill/>
          </a:ln>
        </p:spPr>
        <p:txBody>
          <a:bodyPr wrap="none" tIns="0" bIns="45720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90006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40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101" name="Group 100"/>
          <p:cNvGrpSpPr/>
          <p:nvPr userDrawn="1"/>
        </p:nvGrpSpPr>
        <p:grpSpPr>
          <a:xfrm>
            <a:off x="372533" y="1749521"/>
            <a:ext cx="5670251" cy="3040968"/>
            <a:chOff x="228600" y="1312141"/>
            <a:chExt cx="4252688" cy="2280726"/>
          </a:xfrm>
        </p:grpSpPr>
        <p:pic>
          <p:nvPicPr>
            <p:cNvPr id="10" name="Picture 9" descr="Macbook Air - Fully Scalable PSD for Free Download - cssauthor.com.png"/>
            <p:cNvPicPr>
              <a:picLocks noChangeAspect="1"/>
            </p:cNvPicPr>
            <p:nvPr userDrawn="1"/>
          </p:nvPicPr>
          <p:blipFill>
            <a:blip r:embed="rId2"/>
            <a:stretch>
              <a:fillRect/>
            </a:stretch>
          </p:blipFill>
          <p:spPr>
            <a:xfrm>
              <a:off x="228600" y="1312141"/>
              <a:ext cx="4252688" cy="2280726"/>
            </a:xfrm>
            <a:prstGeom prst="rect">
              <a:avLst/>
            </a:prstGeom>
          </p:spPr>
        </p:pic>
        <p:sp>
          <p:nvSpPr>
            <p:cNvPr id="99" name="Rectangle 98"/>
            <p:cNvSpPr/>
            <p:nvPr userDrawn="1"/>
          </p:nvSpPr>
          <p:spPr bwMode="auto">
            <a:xfrm>
              <a:off x="935719" y="1466850"/>
              <a:ext cx="2838450" cy="173736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02" name="Picture Placeholder 7"/>
          <p:cNvSpPr>
            <a:spLocks noGrp="1"/>
          </p:cNvSpPr>
          <p:nvPr>
            <p:ph type="pic" sz="quarter" idx="44" hasCustomPrompt="1"/>
          </p:nvPr>
        </p:nvSpPr>
        <p:spPr>
          <a:xfrm>
            <a:off x="1317899" y="1957919"/>
            <a:ext cx="3779520" cy="2317748"/>
          </a:xfrm>
          <a:prstGeom prst="rect">
            <a:avLst/>
          </a:prstGeom>
          <a:solidFill>
            <a:schemeClr val="bg1">
              <a:lumMod val="75000"/>
            </a:schemeClr>
          </a:solidFill>
          <a:ln w="3175">
            <a:noFill/>
          </a:ln>
        </p:spPr>
        <p:txBody>
          <a:bodyPr wrap="none" tIns="0" bIns="45720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1400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barn(outVertical)">
                                      <p:cBhvr>
                                        <p:cTn id="1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41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12" name="Picture 11" descr="iPad-Air-Black-Perspective-by-GWENO.png"/>
          <p:cNvPicPr>
            <a:picLocks noChangeAspect="1"/>
          </p:cNvPicPr>
          <p:nvPr userDrawn="1"/>
        </p:nvPicPr>
        <p:blipFill>
          <a:blip r:embed="rId2" cstate="print"/>
          <a:stretch>
            <a:fillRect/>
          </a:stretch>
        </p:blipFill>
        <p:spPr>
          <a:xfrm>
            <a:off x="129413" y="2242144"/>
            <a:ext cx="5620531" cy="4057056"/>
          </a:xfrm>
          <a:prstGeom prst="rect">
            <a:avLst/>
          </a:prstGeom>
        </p:spPr>
      </p:pic>
      <p:sp>
        <p:nvSpPr>
          <p:cNvPr id="13" name="Picture Placeholder 7"/>
          <p:cNvSpPr>
            <a:spLocks noGrp="1"/>
          </p:cNvSpPr>
          <p:nvPr>
            <p:ph type="pic" sz="quarter" idx="44" hasCustomPrompt="1"/>
          </p:nvPr>
        </p:nvSpPr>
        <p:spPr>
          <a:xfrm rot="20894674">
            <a:off x="1158580" y="2712334"/>
            <a:ext cx="3964197" cy="2705396"/>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a:solidFill>
            <a:schemeClr val="bg1">
              <a:lumMod val="75000"/>
            </a:schemeClr>
          </a:solidFill>
          <a:ln w="3175">
            <a:noFill/>
          </a:ln>
        </p:spPr>
        <p:txBody>
          <a:bodyPr wrap="none" tIns="0" bIns="45720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55720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42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9" name="Picture 8" descr="1.png"/>
          <p:cNvPicPr>
            <a:picLocks noChangeAspect="1"/>
          </p:cNvPicPr>
          <p:nvPr/>
        </p:nvPicPr>
        <p:blipFill>
          <a:blip r:embed="rId2"/>
          <a:stretch>
            <a:fillRect/>
          </a:stretch>
        </p:blipFill>
        <p:spPr>
          <a:xfrm>
            <a:off x="3104403" y="1666100"/>
            <a:ext cx="5983197" cy="2804301"/>
          </a:xfrm>
          <a:prstGeom prst="rect">
            <a:avLst/>
          </a:prstGeom>
        </p:spPr>
      </p:pic>
      <p:pic>
        <p:nvPicPr>
          <p:cNvPr id="10" name="Picture 9" descr="2.png"/>
          <p:cNvPicPr>
            <a:picLocks noChangeAspect="1"/>
          </p:cNvPicPr>
          <p:nvPr/>
        </p:nvPicPr>
        <p:blipFill>
          <a:blip r:embed="rId3"/>
          <a:stretch>
            <a:fillRect/>
          </a:stretch>
        </p:blipFill>
        <p:spPr>
          <a:xfrm>
            <a:off x="3133716" y="1164921"/>
            <a:ext cx="5924568" cy="2776819"/>
          </a:xfrm>
          <a:prstGeom prst="rect">
            <a:avLst/>
          </a:prstGeom>
        </p:spPr>
      </p:pic>
      <p:sp>
        <p:nvSpPr>
          <p:cNvPr id="13" name="Picture Placeholder 7"/>
          <p:cNvSpPr>
            <a:spLocks noGrp="1"/>
          </p:cNvSpPr>
          <p:nvPr userDrawn="1">
            <p:ph type="pic" sz="quarter" idx="44" hasCustomPrompt="1"/>
          </p:nvPr>
        </p:nvSpPr>
        <p:spPr>
          <a:xfrm rot="20387625">
            <a:off x="3822965" y="1679523"/>
            <a:ext cx="4712293" cy="1718685"/>
          </a:xfrm>
          <a:custGeom>
            <a:avLst/>
            <a:gdLst>
              <a:gd name="connsiteX0" fmla="*/ 0 w 2973148"/>
              <a:gd name="connsiteY0" fmla="*/ 0 h 2029047"/>
              <a:gd name="connsiteX1" fmla="*/ 2973148 w 2973148"/>
              <a:gd name="connsiteY1" fmla="*/ 0 h 2029047"/>
              <a:gd name="connsiteX2" fmla="*/ 2973148 w 2973148"/>
              <a:gd name="connsiteY2" fmla="*/ 2029047 h 2029047"/>
              <a:gd name="connsiteX3" fmla="*/ 0 w 2973148"/>
              <a:gd name="connsiteY3" fmla="*/ 2029047 h 2029047"/>
              <a:gd name="connsiteX4" fmla="*/ 0 w 2973148"/>
              <a:gd name="connsiteY4" fmla="*/ 0 h 2029047"/>
              <a:gd name="connsiteX0" fmla="*/ 0 w 4012154"/>
              <a:gd name="connsiteY0" fmla="*/ 0 h 2029047"/>
              <a:gd name="connsiteX1" fmla="*/ 2973148 w 4012154"/>
              <a:gd name="connsiteY1" fmla="*/ 0 h 2029047"/>
              <a:gd name="connsiteX2" fmla="*/ 4012154 w 4012154"/>
              <a:gd name="connsiteY2" fmla="*/ 1173198 h 2029047"/>
              <a:gd name="connsiteX3" fmla="*/ 0 w 4012154"/>
              <a:gd name="connsiteY3" fmla="*/ 2029047 h 2029047"/>
              <a:gd name="connsiteX4" fmla="*/ 0 w 4012154"/>
              <a:gd name="connsiteY4" fmla="*/ 0 h 2029047"/>
              <a:gd name="connsiteX0" fmla="*/ 0 w 4012154"/>
              <a:gd name="connsiteY0" fmla="*/ 0 h 1483861"/>
              <a:gd name="connsiteX1" fmla="*/ 2973148 w 4012154"/>
              <a:gd name="connsiteY1" fmla="*/ 0 h 1483861"/>
              <a:gd name="connsiteX2" fmla="*/ 4012154 w 4012154"/>
              <a:gd name="connsiteY2" fmla="*/ 1173198 h 1483861"/>
              <a:gd name="connsiteX3" fmla="*/ 1405083 w 4012154"/>
              <a:gd name="connsiteY3" fmla="*/ 1483861 h 1483861"/>
              <a:gd name="connsiteX4" fmla="*/ 0 w 4012154"/>
              <a:gd name="connsiteY4" fmla="*/ 0 h 1483861"/>
              <a:gd name="connsiteX0" fmla="*/ 0 w 4012154"/>
              <a:gd name="connsiteY0" fmla="*/ 0 h 1240981"/>
              <a:gd name="connsiteX1" fmla="*/ 2973148 w 4012154"/>
              <a:gd name="connsiteY1" fmla="*/ 0 h 1240981"/>
              <a:gd name="connsiteX2" fmla="*/ 4012154 w 4012154"/>
              <a:gd name="connsiteY2" fmla="*/ 1173198 h 1240981"/>
              <a:gd name="connsiteX3" fmla="*/ 1866629 w 4012154"/>
              <a:gd name="connsiteY3" fmla="*/ 1240981 h 1240981"/>
              <a:gd name="connsiteX4" fmla="*/ 0 w 4012154"/>
              <a:gd name="connsiteY4" fmla="*/ 0 h 1240981"/>
              <a:gd name="connsiteX0" fmla="*/ 0 w 4012154"/>
              <a:gd name="connsiteY0" fmla="*/ 0 h 1467513"/>
              <a:gd name="connsiteX1" fmla="*/ 2973148 w 4012154"/>
              <a:gd name="connsiteY1" fmla="*/ 0 h 1467513"/>
              <a:gd name="connsiteX2" fmla="*/ 4012154 w 4012154"/>
              <a:gd name="connsiteY2" fmla="*/ 1173198 h 1467513"/>
              <a:gd name="connsiteX3" fmla="*/ 1526129 w 4012154"/>
              <a:gd name="connsiteY3" fmla="*/ 1467513 h 1467513"/>
              <a:gd name="connsiteX4" fmla="*/ 0 w 4012154"/>
              <a:gd name="connsiteY4" fmla="*/ 0 h 1467513"/>
              <a:gd name="connsiteX0" fmla="*/ 0 w 4012154"/>
              <a:gd name="connsiteY0" fmla="*/ 0 h 1494767"/>
              <a:gd name="connsiteX1" fmla="*/ 2973148 w 4012154"/>
              <a:gd name="connsiteY1" fmla="*/ 0 h 1494767"/>
              <a:gd name="connsiteX2" fmla="*/ 4012154 w 4012154"/>
              <a:gd name="connsiteY2" fmla="*/ 1173198 h 1494767"/>
              <a:gd name="connsiteX3" fmla="*/ 1592543 w 4012154"/>
              <a:gd name="connsiteY3" fmla="*/ 1494767 h 1494767"/>
              <a:gd name="connsiteX4" fmla="*/ 0 w 4012154"/>
              <a:gd name="connsiteY4" fmla="*/ 0 h 1494767"/>
              <a:gd name="connsiteX0" fmla="*/ 0 w 4012154"/>
              <a:gd name="connsiteY0" fmla="*/ 0 h 1351842"/>
              <a:gd name="connsiteX1" fmla="*/ 2973148 w 4012154"/>
              <a:gd name="connsiteY1" fmla="*/ 0 h 1351842"/>
              <a:gd name="connsiteX2" fmla="*/ 4012154 w 4012154"/>
              <a:gd name="connsiteY2" fmla="*/ 1173198 h 1351842"/>
              <a:gd name="connsiteX3" fmla="*/ 1644792 w 4012154"/>
              <a:gd name="connsiteY3" fmla="*/ 1351842 h 1351842"/>
              <a:gd name="connsiteX4" fmla="*/ 0 w 4012154"/>
              <a:gd name="connsiteY4" fmla="*/ 0 h 1351842"/>
              <a:gd name="connsiteX0" fmla="*/ 0 w 4012154"/>
              <a:gd name="connsiteY0" fmla="*/ 0 h 1356335"/>
              <a:gd name="connsiteX1" fmla="*/ 2973148 w 4012154"/>
              <a:gd name="connsiteY1" fmla="*/ 0 h 1356335"/>
              <a:gd name="connsiteX2" fmla="*/ 4012154 w 4012154"/>
              <a:gd name="connsiteY2" fmla="*/ 1173198 h 1356335"/>
              <a:gd name="connsiteX3" fmla="*/ 1619719 w 4012154"/>
              <a:gd name="connsiteY3" fmla="*/ 1356335 h 1356335"/>
              <a:gd name="connsiteX4" fmla="*/ 0 w 4012154"/>
              <a:gd name="connsiteY4" fmla="*/ 0 h 1356335"/>
              <a:gd name="connsiteX0" fmla="*/ 0 w 4012154"/>
              <a:gd name="connsiteY0" fmla="*/ 0 h 1477257"/>
              <a:gd name="connsiteX1" fmla="*/ 2973148 w 4012154"/>
              <a:gd name="connsiteY1" fmla="*/ 0 h 1477257"/>
              <a:gd name="connsiteX2" fmla="*/ 4012154 w 4012154"/>
              <a:gd name="connsiteY2" fmla="*/ 1173198 h 1477257"/>
              <a:gd name="connsiteX3" fmla="*/ 1534615 w 4012154"/>
              <a:gd name="connsiteY3" fmla="*/ 1477257 h 1477257"/>
              <a:gd name="connsiteX4" fmla="*/ 0 w 4012154"/>
              <a:gd name="connsiteY4" fmla="*/ 0 h 1477257"/>
              <a:gd name="connsiteX0" fmla="*/ 0 w 3793691"/>
              <a:gd name="connsiteY0" fmla="*/ 114238 h 1477257"/>
              <a:gd name="connsiteX1" fmla="*/ 2754685 w 3793691"/>
              <a:gd name="connsiteY1" fmla="*/ 0 h 1477257"/>
              <a:gd name="connsiteX2" fmla="*/ 3793691 w 3793691"/>
              <a:gd name="connsiteY2" fmla="*/ 1173198 h 1477257"/>
              <a:gd name="connsiteX3" fmla="*/ 1316152 w 3793691"/>
              <a:gd name="connsiteY3" fmla="*/ 1477257 h 1477257"/>
              <a:gd name="connsiteX4" fmla="*/ 0 w 3793691"/>
              <a:gd name="connsiteY4" fmla="*/ 114238 h 1477257"/>
              <a:gd name="connsiteX0" fmla="*/ 0 w 4016540"/>
              <a:gd name="connsiteY0" fmla="*/ 11919 h 1477257"/>
              <a:gd name="connsiteX1" fmla="*/ 2977534 w 4016540"/>
              <a:gd name="connsiteY1" fmla="*/ 0 h 1477257"/>
              <a:gd name="connsiteX2" fmla="*/ 4016540 w 4016540"/>
              <a:gd name="connsiteY2" fmla="*/ 1173198 h 1477257"/>
              <a:gd name="connsiteX3" fmla="*/ 1539001 w 4016540"/>
              <a:gd name="connsiteY3" fmla="*/ 1477257 h 1477257"/>
              <a:gd name="connsiteX4" fmla="*/ 0 w 4016540"/>
              <a:gd name="connsiteY4" fmla="*/ 11919 h 1477257"/>
              <a:gd name="connsiteX0" fmla="*/ 0 w 4016540"/>
              <a:gd name="connsiteY0" fmla="*/ 0 h 1465338"/>
              <a:gd name="connsiteX1" fmla="*/ 2939771 w 4016540"/>
              <a:gd name="connsiteY1" fmla="*/ 72296 h 1465338"/>
              <a:gd name="connsiteX2" fmla="*/ 4016540 w 4016540"/>
              <a:gd name="connsiteY2" fmla="*/ 1161279 h 1465338"/>
              <a:gd name="connsiteX3" fmla="*/ 1539001 w 4016540"/>
              <a:gd name="connsiteY3" fmla="*/ 1465338 h 1465338"/>
              <a:gd name="connsiteX4" fmla="*/ 0 w 4016540"/>
              <a:gd name="connsiteY4" fmla="*/ 0 h 1465338"/>
              <a:gd name="connsiteX0" fmla="*/ 0 w 4016540"/>
              <a:gd name="connsiteY0" fmla="*/ 1240 h 1466578"/>
              <a:gd name="connsiteX1" fmla="*/ 2445820 w 4016540"/>
              <a:gd name="connsiteY1" fmla="*/ 0 h 1466578"/>
              <a:gd name="connsiteX2" fmla="*/ 4016540 w 4016540"/>
              <a:gd name="connsiteY2" fmla="*/ 1162519 h 1466578"/>
              <a:gd name="connsiteX3" fmla="*/ 1539001 w 4016540"/>
              <a:gd name="connsiteY3" fmla="*/ 1466578 h 1466578"/>
              <a:gd name="connsiteX4" fmla="*/ 0 w 4016540"/>
              <a:gd name="connsiteY4" fmla="*/ 1240 h 1466578"/>
              <a:gd name="connsiteX0" fmla="*/ 0 w 3917276"/>
              <a:gd name="connsiteY0" fmla="*/ 1240 h 1466578"/>
              <a:gd name="connsiteX1" fmla="*/ 2445820 w 3917276"/>
              <a:gd name="connsiteY1" fmla="*/ 0 h 1466578"/>
              <a:gd name="connsiteX2" fmla="*/ 3917276 w 3917276"/>
              <a:gd name="connsiteY2" fmla="*/ 1208773 h 1466578"/>
              <a:gd name="connsiteX3" fmla="*/ 1539001 w 3917276"/>
              <a:gd name="connsiteY3" fmla="*/ 1466578 h 1466578"/>
              <a:gd name="connsiteX4" fmla="*/ 0 w 3917276"/>
              <a:gd name="connsiteY4" fmla="*/ 1240 h 1466578"/>
              <a:gd name="connsiteX0" fmla="*/ 0 w 4021065"/>
              <a:gd name="connsiteY0" fmla="*/ 1240 h 1466578"/>
              <a:gd name="connsiteX1" fmla="*/ 2445820 w 4021065"/>
              <a:gd name="connsiteY1" fmla="*/ 0 h 1466578"/>
              <a:gd name="connsiteX2" fmla="*/ 4021065 w 4021065"/>
              <a:gd name="connsiteY2" fmla="*/ 1165775 h 1466578"/>
              <a:gd name="connsiteX3" fmla="*/ 1539001 w 4021065"/>
              <a:gd name="connsiteY3" fmla="*/ 1466578 h 1466578"/>
              <a:gd name="connsiteX4" fmla="*/ 0 w 4021065"/>
              <a:gd name="connsiteY4" fmla="*/ 1240 h 1466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1065" h="1466578">
                <a:moveTo>
                  <a:pt x="0" y="1240"/>
                </a:moveTo>
                <a:lnTo>
                  <a:pt x="2445820" y="0"/>
                </a:lnTo>
                <a:lnTo>
                  <a:pt x="4021065" y="1165775"/>
                </a:lnTo>
                <a:lnTo>
                  <a:pt x="1539001" y="1466578"/>
                </a:lnTo>
                <a:lnTo>
                  <a:pt x="0" y="1240"/>
                </a:lnTo>
                <a:close/>
              </a:path>
            </a:pathLst>
          </a:custGeom>
          <a:solidFill>
            <a:schemeClr val="bg1">
              <a:lumMod val="75000"/>
            </a:schemeClr>
          </a:solidFill>
          <a:ln w="3175">
            <a:noFill/>
          </a:ln>
        </p:spPr>
        <p:txBody>
          <a:bodyPr wrap="none" tIns="0" bIns="45720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7514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out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43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17" name="Group 16"/>
          <p:cNvGrpSpPr/>
          <p:nvPr userDrawn="1"/>
        </p:nvGrpSpPr>
        <p:grpSpPr>
          <a:xfrm>
            <a:off x="897467" y="1583147"/>
            <a:ext cx="3656256" cy="4749920"/>
            <a:chOff x="673100" y="1187360"/>
            <a:chExt cx="2742192" cy="3562440"/>
          </a:xfrm>
        </p:grpSpPr>
        <p:pic>
          <p:nvPicPr>
            <p:cNvPr id="11" name="Picture 10" descr="iPad-Retina-Display-Mockup.png"/>
            <p:cNvPicPr>
              <a:picLocks noChangeAspect="1"/>
            </p:cNvPicPr>
            <p:nvPr userDrawn="1"/>
          </p:nvPicPr>
          <p:blipFill>
            <a:blip r:embed="rId2" cstate="print"/>
            <a:stretch>
              <a:fillRect/>
            </a:stretch>
          </p:blipFill>
          <p:spPr>
            <a:xfrm>
              <a:off x="673100" y="1187360"/>
              <a:ext cx="2742192" cy="3562440"/>
            </a:xfrm>
            <a:prstGeom prst="rect">
              <a:avLst/>
            </a:prstGeom>
          </p:spPr>
        </p:pic>
        <p:sp>
          <p:nvSpPr>
            <p:cNvPr id="12" name="Rectangle 11"/>
            <p:cNvSpPr/>
            <p:nvPr userDrawn="1"/>
          </p:nvSpPr>
          <p:spPr bwMode="auto">
            <a:xfrm>
              <a:off x="942344" y="1497330"/>
              <a:ext cx="2203704" cy="2907792"/>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8" name="Picture Placeholder 7"/>
          <p:cNvSpPr>
            <a:spLocks noGrp="1"/>
          </p:cNvSpPr>
          <p:nvPr>
            <p:ph type="pic" sz="quarter" idx="44" hasCustomPrompt="1"/>
          </p:nvPr>
        </p:nvSpPr>
        <p:spPr>
          <a:xfrm>
            <a:off x="1255109" y="1996948"/>
            <a:ext cx="2940971" cy="3876040"/>
          </a:xfrm>
          <a:prstGeom prst="rect">
            <a:avLst/>
          </a:prstGeom>
          <a:solidFill>
            <a:schemeClr val="bg1">
              <a:lumMod val="75000"/>
            </a:schemeClr>
          </a:solidFill>
          <a:ln w="3175">
            <a:noFill/>
          </a:ln>
        </p:spPr>
        <p:txBody>
          <a:bodyPr wrap="none" tIns="0" bIns="100584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52671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44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13" name="Group 12"/>
          <p:cNvGrpSpPr/>
          <p:nvPr userDrawn="1"/>
        </p:nvGrpSpPr>
        <p:grpSpPr>
          <a:xfrm>
            <a:off x="3774724" y="2171544"/>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6" name="Picture Placeholder 7"/>
          <p:cNvSpPr>
            <a:spLocks noGrp="1"/>
          </p:cNvSpPr>
          <p:nvPr>
            <p:ph type="pic" sz="quarter" idx="44" hasCustomPrompt="1"/>
          </p:nvPr>
        </p:nvSpPr>
        <p:spPr>
          <a:xfrm>
            <a:off x="4170680" y="2519524"/>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90629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
        <p:nvSpPr>
          <p:cNvPr id="3" name="Rectángulo 12"/>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1 Título"/>
          <p:cNvSpPr>
            <a:spLocks noGrp="1"/>
          </p:cNvSpPr>
          <p:nvPr>
            <p:ph type="ctrTitle" hasCustomPrompt="1"/>
          </p:nvPr>
        </p:nvSpPr>
        <p:spPr>
          <a:xfrm>
            <a:off x="3657600" y="990600"/>
            <a:ext cx="8079016" cy="1210912"/>
          </a:xfrm>
          <a:prstGeom prst="rect">
            <a:avLst/>
          </a:prstGeom>
        </p:spPr>
        <p:txBody>
          <a:bodyPr/>
          <a:lstStyle>
            <a:lvl1pPr algn="r">
              <a:defRPr lang="es-CO" sz="7200" b="1" kern="1200" spc="-151" dirty="0">
                <a:solidFill>
                  <a:srgbClr val="595959"/>
                </a:solidFill>
                <a:latin typeface="+mn-lt"/>
                <a:ea typeface="+mn-ea"/>
                <a:cs typeface="+mn-cs"/>
              </a:defRPr>
            </a:lvl1pPr>
          </a:lstStyle>
          <a:p>
            <a:r>
              <a:rPr lang="es-ES" dirty="0"/>
              <a:t>Título (Calibri B-54)</a:t>
            </a:r>
            <a:endParaRPr lang="es-CO" dirty="0"/>
          </a:p>
        </p:txBody>
      </p:sp>
      <p:pic>
        <p:nvPicPr>
          <p:cNvPr id="6" name="Imagen 5"/>
          <p:cNvPicPr>
            <a:picLocks noChangeAspect="1"/>
          </p:cNvPicPr>
          <p:nvPr userDrawn="1"/>
        </p:nvPicPr>
        <p:blipFill>
          <a:blip r:embed="rId2"/>
          <a:stretch>
            <a:fillRect/>
          </a:stretch>
        </p:blipFill>
        <p:spPr>
          <a:xfrm>
            <a:off x="10122499" y="5708824"/>
            <a:ext cx="1544488" cy="1017545"/>
          </a:xfrm>
          <a:prstGeom prst="rect">
            <a:avLst/>
          </a:prstGeom>
        </p:spPr>
      </p:pic>
      <p:pic>
        <p:nvPicPr>
          <p:cNvPr id="7"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43368"/>
          <a:stretch/>
        </p:blipFill>
        <p:spPr>
          <a:xfrm>
            <a:off x="0" y="0"/>
            <a:ext cx="3495421" cy="6858000"/>
          </a:xfrm>
          <a:prstGeom prst="rect">
            <a:avLst/>
          </a:prstGeom>
        </p:spPr>
      </p:pic>
      <p:pic>
        <p:nvPicPr>
          <p:cNvPr id="8" name="Picture 2"/>
          <p:cNvPicPr>
            <a:picLocks noChangeAspect="1"/>
          </p:cNvPicPr>
          <p:nvPr userDrawn="1"/>
        </p:nvPicPr>
        <p:blipFill rotWithShape="1">
          <a:blip r:embed="rId4" cstate="print">
            <a:extLst>
              <a:ext uri="{28A0092B-C50C-407E-A947-70E740481C1C}">
                <a14:useLocalDpi xmlns:a14="http://schemas.microsoft.com/office/drawing/2010/main" val="0"/>
              </a:ext>
            </a:extLst>
          </a:blip>
          <a:srcRect r="54396"/>
          <a:stretch/>
        </p:blipFill>
        <p:spPr>
          <a:xfrm>
            <a:off x="11871072" y="1361411"/>
            <a:ext cx="320928" cy="543591"/>
          </a:xfrm>
          <a:prstGeom prst="rect">
            <a:avLst/>
          </a:prstGeom>
        </p:spPr>
      </p:pic>
      <p:sp>
        <p:nvSpPr>
          <p:cNvPr id="21" name="Marcador de texto 20"/>
          <p:cNvSpPr>
            <a:spLocks noGrp="1"/>
          </p:cNvSpPr>
          <p:nvPr>
            <p:ph type="body" sz="quarter" idx="13" hasCustomPrompt="1"/>
          </p:nvPr>
        </p:nvSpPr>
        <p:spPr>
          <a:xfrm>
            <a:off x="3657600" y="2197861"/>
            <a:ext cx="8079016" cy="758699"/>
          </a:xfrm>
          <a:prstGeom prst="rect">
            <a:avLst/>
          </a:prstGeom>
        </p:spPr>
        <p:txBody>
          <a:bodyPr/>
          <a:lstStyle>
            <a:lvl1pPr marL="0" indent="0" algn="r">
              <a:buNone/>
              <a:defRPr sz="5333" b="1" baseline="0"/>
            </a:lvl1pPr>
            <a:lvl2pPr marL="609570" indent="0" algn="r">
              <a:buNone/>
              <a:defRPr sz="5333"/>
            </a:lvl2pPr>
            <a:lvl3pPr marL="0" indent="0" algn="l">
              <a:buNone/>
              <a:defRPr sz="2400"/>
            </a:lvl3pPr>
          </a:lstStyle>
          <a:p>
            <a:pPr lvl="0"/>
            <a:r>
              <a:rPr lang="es-ES" dirty="0"/>
              <a:t>Subtítulo 1 (Calibri B-40)</a:t>
            </a:r>
          </a:p>
        </p:txBody>
      </p:sp>
      <p:sp>
        <p:nvSpPr>
          <p:cNvPr id="25" name="Marcador de texto 24"/>
          <p:cNvSpPr>
            <a:spLocks noGrp="1"/>
          </p:cNvSpPr>
          <p:nvPr>
            <p:ph type="body" sz="quarter" idx="16" hasCustomPrompt="1"/>
          </p:nvPr>
        </p:nvSpPr>
        <p:spPr>
          <a:xfrm>
            <a:off x="3657600" y="2946337"/>
            <a:ext cx="8079016" cy="920147"/>
          </a:xfrm>
          <a:prstGeom prst="rect">
            <a:avLst/>
          </a:prstGeom>
        </p:spPr>
        <p:txBody>
          <a:bodyPr/>
          <a:lstStyle>
            <a:lvl1pPr marL="0" indent="0" algn="r">
              <a:buNone/>
              <a:defRPr sz="5333">
                <a:solidFill>
                  <a:srgbClr val="7F7F7F"/>
                </a:solidFill>
              </a:defRPr>
            </a:lvl1pPr>
          </a:lstStyle>
          <a:p>
            <a:pPr lvl="0"/>
            <a:r>
              <a:rPr lang="es-ES" dirty="0"/>
              <a:t>Subtítulo 2 (Calibri R-40)</a:t>
            </a:r>
            <a:endParaRPr lang="es-CO" dirty="0"/>
          </a:p>
        </p:txBody>
      </p:sp>
      <p:sp>
        <p:nvSpPr>
          <p:cNvPr id="27" name="Marcador de texto 26"/>
          <p:cNvSpPr>
            <a:spLocks noGrp="1"/>
          </p:cNvSpPr>
          <p:nvPr>
            <p:ph type="body" sz="quarter" idx="17" hasCustomPrompt="1"/>
          </p:nvPr>
        </p:nvSpPr>
        <p:spPr>
          <a:xfrm>
            <a:off x="3495423" y="5969000"/>
            <a:ext cx="4734983" cy="508000"/>
          </a:xfrm>
          <a:prstGeom prst="rect">
            <a:avLst/>
          </a:prstGeom>
        </p:spPr>
        <p:txBody>
          <a:bodyPr/>
          <a:lstStyle>
            <a:lvl1pPr marL="0" indent="0" algn="l">
              <a:buNone/>
              <a:defRPr sz="2400">
                <a:solidFill>
                  <a:srgbClr val="7F7F7F"/>
                </a:solidFill>
              </a:defRPr>
            </a:lvl1pPr>
          </a:lstStyle>
          <a:p>
            <a:pPr lvl="0"/>
            <a:r>
              <a:rPr lang="es-ES" dirty="0"/>
              <a:t>Fecha (Calibri R-18)</a:t>
            </a:r>
          </a:p>
        </p:txBody>
      </p:sp>
    </p:spTree>
    <p:extLst>
      <p:ext uri="{BB962C8B-B14F-4D97-AF65-F5344CB8AC3E}">
        <p14:creationId xmlns:p14="http://schemas.microsoft.com/office/powerpoint/2010/main" val="241281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4690745-FC06-4596-9E94-BD4B96FB9627}" type="datetimeFigureOut">
              <a:rPr lang="es-CO" smtClean="0"/>
              <a:t>19/12/2019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519542F-CFA2-44DC-8EB9-DA303960BDC8}" type="slidenum">
              <a:rPr lang="es-CO" smtClean="0"/>
              <a:t>‹Nº›</a:t>
            </a:fld>
            <a:endParaRPr lang="es-CO"/>
          </a:p>
        </p:txBody>
      </p:sp>
    </p:spTree>
    <p:extLst>
      <p:ext uri="{BB962C8B-B14F-4D97-AF65-F5344CB8AC3E}">
        <p14:creationId xmlns:p14="http://schemas.microsoft.com/office/powerpoint/2010/main" val="3990760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Imagen con títu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1" name="Texto del título"/>
          <p:cNvSpPr txBox="1">
            <a:spLocks noGrp="1"/>
          </p:cNvSpPr>
          <p:nvPr>
            <p:ph type="title"/>
          </p:nvPr>
        </p:nvSpPr>
        <p:spPr>
          <a:xfrm>
            <a:off x="609601" y="457202"/>
            <a:ext cx="10972800" cy="1143001"/>
          </a:xfrm>
          <a:prstGeom prst="rect">
            <a:avLst/>
          </a:prstGeom>
        </p:spPr>
        <p:txBody>
          <a:bodyPr anchor="t">
            <a:normAutofit/>
          </a:bodyPr>
          <a:lstStyle>
            <a:lvl1pPr algn="l">
              <a:defRPr sz="2880"/>
            </a:lvl1pPr>
          </a:lstStyle>
          <a:p>
            <a:r>
              <a:t>Texto del título</a:t>
            </a:r>
          </a:p>
        </p:txBody>
      </p:sp>
      <p:sp>
        <p:nvSpPr>
          <p:cNvPr id="82" name="Nivel de texto 1…"/>
          <p:cNvSpPr txBox="1">
            <a:spLocks noGrp="1"/>
          </p:cNvSpPr>
          <p:nvPr>
            <p:ph type="body" sz="half" idx="1"/>
          </p:nvPr>
        </p:nvSpPr>
        <p:spPr>
          <a:xfrm>
            <a:off x="609603" y="1600201"/>
            <a:ext cx="5384800" cy="4525966"/>
          </a:xfrm>
          <a:prstGeom prst="rect">
            <a:avLst/>
          </a:prstGeom>
        </p:spPr>
        <p:txBody>
          <a:bodyPr>
            <a:normAutofit/>
          </a:bodyPr>
          <a:lstStyle>
            <a:lvl1pPr>
              <a:spcBef>
                <a:spcPts val="360"/>
              </a:spcBef>
              <a:defRPr sz="1920"/>
            </a:lvl1pPr>
            <a:lvl2pPr marL="891466" indent="-342871">
              <a:spcBef>
                <a:spcPts val="360"/>
              </a:spcBef>
              <a:defRPr sz="1920"/>
            </a:lvl2pPr>
            <a:lvl3pPr marL="1371486" indent="-274297">
              <a:spcBef>
                <a:spcPts val="360"/>
              </a:spcBef>
              <a:defRPr sz="1920"/>
            </a:lvl3pPr>
            <a:lvl4pPr marL="1920082" indent="-274297">
              <a:spcBef>
                <a:spcPts val="360"/>
              </a:spcBef>
              <a:defRPr sz="1920"/>
            </a:lvl4pPr>
            <a:lvl5pPr marL="2468675" indent="-274297">
              <a:spcBef>
                <a:spcPts val="360"/>
              </a:spcBef>
              <a:defRPr sz="1920"/>
            </a:lvl5pPr>
          </a:lstStyle>
          <a:p>
            <a:r>
              <a:t>Nivel de texto 1</a:t>
            </a:r>
          </a:p>
          <a:p>
            <a:pPr lvl="1"/>
            <a:r>
              <a:t>Nivel de texto 2</a:t>
            </a:r>
          </a:p>
          <a:p>
            <a:pPr lvl="2"/>
            <a:r>
              <a:t>Nivel de texto 3</a:t>
            </a:r>
          </a:p>
          <a:p>
            <a:pPr lvl="3"/>
            <a:r>
              <a:t>Nivel de texto 4</a:t>
            </a:r>
          </a:p>
          <a:p>
            <a:pPr lvl="4"/>
            <a:r>
              <a:t>Nivel de texto 5</a:t>
            </a:r>
          </a:p>
        </p:txBody>
      </p:sp>
      <p:sp>
        <p:nvSpPr>
          <p:cNvPr id="83" name="Número de diapositiva"/>
          <p:cNvSpPr txBox="1">
            <a:spLocks noGrp="1"/>
          </p:cNvSpPr>
          <p:nvPr>
            <p:ph type="sldNum" sz="quarter" idx="2"/>
          </p:nvPr>
        </p:nvSpPr>
        <p:spPr>
          <a:prstGeom prst="rect">
            <a:avLst/>
          </a:prstGeom>
        </p:spPr>
        <p:txBody>
          <a:bodyPr/>
          <a:lstStyle/>
          <a:p>
            <a:pPr defTabSz="548594" hangingPunct="0"/>
            <a:fld id="{86CB4B4D-7CA3-9044-876B-883B54F8677D}" type="slidenum">
              <a:rPr lang="es-CO" kern="0" smtClean="0">
                <a:solidFill>
                  <a:srgbClr val="004080"/>
                </a:solidFill>
              </a:rPr>
              <a:pPr defTabSz="548594" hangingPunct="0"/>
              <a:t>‹Nº›</a:t>
            </a:fld>
            <a:endParaRPr lang="es-CO" kern="0">
              <a:solidFill>
                <a:srgbClr val="004080"/>
              </a:solidFill>
            </a:endParaRPr>
          </a:p>
        </p:txBody>
      </p:sp>
    </p:spTree>
    <p:extLst>
      <p:ext uri="{BB962C8B-B14F-4D97-AF65-F5344CB8AC3E}">
        <p14:creationId xmlns:p14="http://schemas.microsoft.com/office/powerpoint/2010/main" val="1387727606"/>
      </p:ext>
    </p:extLst>
  </p:cSld>
  <p:clrMapOvr>
    <a:masterClrMapping/>
  </p:clrMapOvr>
  <p:transition spd="med"/>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3 Marcador de texto"/>
          <p:cNvSpPr>
            <a:spLocks noGrp="1"/>
          </p:cNvSpPr>
          <p:nvPr>
            <p:ph type="body" sz="quarter" idx="10"/>
          </p:nvPr>
        </p:nvSpPr>
        <p:spPr>
          <a:xfrm>
            <a:off x="527054" y="6524625"/>
            <a:ext cx="8257116" cy="217488"/>
          </a:xfrm>
          <a:prstGeom prst="rect">
            <a:avLst/>
          </a:prstGeom>
        </p:spPr>
        <p:txBody>
          <a:bodyPr/>
          <a:lstStyle>
            <a:lvl1pPr marL="0" indent="0">
              <a:buNone/>
              <a:defRPr sz="900">
                <a:solidFill>
                  <a:schemeClr val="bg1"/>
                </a:solidFill>
                <a:latin typeface="+mn-lt"/>
              </a:defRPr>
            </a:lvl1pPr>
          </a:lstStyle>
          <a:p>
            <a:pPr lvl="0"/>
            <a:r>
              <a:rPr lang="es-ES"/>
              <a:t>Haga clic para modificar el estilo de texto del patrón</a:t>
            </a:r>
          </a:p>
        </p:txBody>
      </p:sp>
      <p:sp>
        <p:nvSpPr>
          <p:cNvPr id="5" name="2 Marcador de contenido"/>
          <p:cNvSpPr>
            <a:spLocks noGrp="1"/>
          </p:cNvSpPr>
          <p:nvPr>
            <p:ph idx="1"/>
          </p:nvPr>
        </p:nvSpPr>
        <p:spPr>
          <a:xfrm>
            <a:off x="527052" y="1268765"/>
            <a:ext cx="11041557" cy="4330353"/>
          </a:xfrm>
          <a:prstGeom prst="rect">
            <a:avLst/>
          </a:prstGeom>
        </p:spPr>
        <p:txBody>
          <a:bodyPr/>
          <a:lstStyle>
            <a:lvl1pPr>
              <a:buClr>
                <a:srgbClr val="64000F"/>
              </a:buClr>
              <a:buFont typeface="Arial" pitchFamily="34" charset="0"/>
              <a:buChar char="•"/>
              <a:defRPr sz="1800">
                <a:solidFill>
                  <a:schemeClr val="tx1">
                    <a:lumMod val="85000"/>
                    <a:lumOff val="15000"/>
                  </a:schemeClr>
                </a:solidFill>
                <a:latin typeface="Calibri" pitchFamily="34" charset="0"/>
                <a:cs typeface="Calibri" pitchFamily="34" charset="0"/>
              </a:defRPr>
            </a:lvl1pPr>
            <a:lvl2pPr>
              <a:buClr>
                <a:srgbClr val="640000"/>
              </a:buClr>
              <a:buFont typeface="Arial" pitchFamily="34" charset="0"/>
              <a:buChar char="•"/>
              <a:defRPr sz="1800">
                <a:solidFill>
                  <a:schemeClr val="tx1">
                    <a:lumMod val="85000"/>
                    <a:lumOff val="15000"/>
                  </a:schemeClr>
                </a:solidFill>
                <a:latin typeface="Calibri" pitchFamily="34" charset="0"/>
                <a:cs typeface="Calibri" pitchFamily="34" charset="0"/>
              </a:defRPr>
            </a:lvl2pPr>
            <a:lvl3pPr>
              <a:buClr>
                <a:srgbClr val="640000"/>
              </a:buClr>
              <a:buFont typeface="Arial" pitchFamily="34" charset="0"/>
              <a:buChar char="•"/>
              <a:defRPr sz="1800">
                <a:solidFill>
                  <a:schemeClr val="tx1">
                    <a:lumMod val="85000"/>
                    <a:lumOff val="15000"/>
                  </a:schemeClr>
                </a:solidFill>
                <a:latin typeface="Calibri" pitchFamily="34" charset="0"/>
                <a:cs typeface="Calibri" pitchFamily="34" charset="0"/>
              </a:defRPr>
            </a:lvl3pPr>
            <a:lvl4pPr>
              <a:buClr>
                <a:srgbClr val="640000"/>
              </a:buClr>
              <a:buFont typeface="Arial" pitchFamily="34" charset="0"/>
              <a:buChar char="•"/>
              <a:defRPr sz="1800">
                <a:solidFill>
                  <a:schemeClr val="tx1">
                    <a:lumMod val="85000"/>
                    <a:lumOff val="15000"/>
                  </a:schemeClr>
                </a:solidFill>
                <a:latin typeface="Calibri" pitchFamily="34" charset="0"/>
                <a:cs typeface="Calibri" pitchFamily="34" charset="0"/>
              </a:defRPr>
            </a:lvl4pPr>
            <a:lvl5pPr>
              <a:buClr>
                <a:srgbClr val="640000"/>
              </a:buClr>
              <a:buFont typeface="Arial" pitchFamily="34" charset="0"/>
              <a:buChar char="•"/>
              <a:defRPr sz="1800">
                <a:solidFill>
                  <a:schemeClr val="tx1">
                    <a:lumMod val="85000"/>
                    <a:lumOff val="15000"/>
                  </a:schemeClr>
                </a:solidFill>
                <a:latin typeface="Calibri" pitchFamily="34" charset="0"/>
                <a:cs typeface="Calibri"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7" name="1 Título"/>
          <p:cNvSpPr>
            <a:spLocks noGrp="1"/>
          </p:cNvSpPr>
          <p:nvPr>
            <p:ph type="title"/>
          </p:nvPr>
        </p:nvSpPr>
        <p:spPr>
          <a:xfrm>
            <a:off x="482602" y="125417"/>
            <a:ext cx="11086009" cy="927323"/>
          </a:xfrm>
          <a:prstGeom prst="rect">
            <a:avLst/>
          </a:prstGeom>
        </p:spPr>
        <p:txBody>
          <a:bodyPr/>
          <a:lstStyle>
            <a:lvl1pPr>
              <a:defRPr sz="2400">
                <a:solidFill>
                  <a:schemeClr val="tx1">
                    <a:lumMod val="85000"/>
                    <a:lumOff val="15000"/>
                  </a:schemeClr>
                </a:solidFill>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206241434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9_empty_plank">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474134" y="35364"/>
            <a:ext cx="10797116"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74134" y="590329"/>
            <a:ext cx="10797116" cy="320176"/>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wrap="square" lIns="121920" tIns="60960" rIns="121920" bIns="60960" rtlCol="0" anchor="ctr" anchorCtr="1">
            <a:normAutofit fontScale="85000" lnSpcReduction="10000"/>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6" name="Oval 9"/>
          <p:cNvSpPr/>
          <p:nvPr userDrawn="1"/>
        </p:nvSpPr>
        <p:spPr bwMode="auto">
          <a:xfrm>
            <a:off x="914400" y="2311400"/>
            <a:ext cx="2159000" cy="2159000"/>
          </a:xfrm>
          <a:prstGeom prst="ellipse">
            <a:avLst/>
          </a:prstGeom>
          <a:solidFill>
            <a:srgbClr val="C00000"/>
          </a:solidFill>
          <a:ln w="9525">
            <a:noFill/>
            <a:round/>
            <a:headEnd/>
            <a:tailEnd/>
          </a:ln>
        </p:spPr>
        <p:txBody>
          <a:bodyPr vert="horz" wrap="squar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 Placeholder 3"/>
          <p:cNvSpPr txBox="1">
            <a:spLocks/>
          </p:cNvSpPr>
          <p:nvPr userDrawn="1"/>
        </p:nvSpPr>
        <p:spPr>
          <a:xfrm flipH="1">
            <a:off x="1146125" y="2913939"/>
            <a:ext cx="1619251"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s-CO" sz="64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9" name="TextBox 14"/>
          <p:cNvSpPr txBox="1"/>
          <p:nvPr userDrawn="1"/>
        </p:nvSpPr>
        <p:spPr>
          <a:xfrm flipH="1">
            <a:off x="3854618" y="990600"/>
            <a:ext cx="5347367"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CF112E"/>
                </a:solidFill>
                <a:effectLst/>
                <a:uLnTx/>
                <a:uFillTx/>
                <a:latin typeface="Calibri"/>
                <a:ea typeface="+mn-ea"/>
                <a:cs typeface="+mn-cs"/>
              </a:rPr>
              <a:t>Algunas oportunidades</a:t>
            </a:r>
          </a:p>
        </p:txBody>
      </p:sp>
      <p:sp>
        <p:nvSpPr>
          <p:cNvPr id="10" name="TextBox 16"/>
          <p:cNvSpPr txBox="1"/>
          <p:nvPr userDrawn="1"/>
        </p:nvSpPr>
        <p:spPr>
          <a:xfrm flipH="1">
            <a:off x="3854615" y="2311400"/>
            <a:ext cx="6508584"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1A92AF"/>
                </a:solidFill>
                <a:effectLst/>
                <a:uLnTx/>
                <a:uFillTx/>
                <a:latin typeface="Calibri"/>
                <a:ea typeface="+mn-ea"/>
                <a:cs typeface="+mn-cs"/>
              </a:rPr>
              <a:t>Propuesta de Valor</a:t>
            </a:r>
            <a:endParaRPr kumimoji="0" lang="es-CO" sz="1467" b="0" i="0" u="none" strike="noStrike" kern="1200" cap="none" spc="0" normalizeH="0" baseline="0" noProof="0" dirty="0">
              <a:ln>
                <a:noFill/>
              </a:ln>
              <a:solidFill>
                <a:srgbClr val="1A92AF"/>
              </a:solidFill>
              <a:effectLst/>
              <a:uLnTx/>
              <a:uFillTx/>
              <a:latin typeface="Calibri"/>
              <a:ea typeface="+mn-ea"/>
              <a:cs typeface="+mn-cs"/>
            </a:endParaRPr>
          </a:p>
        </p:txBody>
      </p:sp>
      <p:sp>
        <p:nvSpPr>
          <p:cNvPr id="12" name="TextBox 18"/>
          <p:cNvSpPr txBox="1"/>
          <p:nvPr userDrawn="1"/>
        </p:nvSpPr>
        <p:spPr>
          <a:xfrm flipH="1">
            <a:off x="3858942" y="4241800"/>
            <a:ext cx="5347367"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079B62"/>
                </a:solidFill>
                <a:effectLst/>
                <a:uLnTx/>
                <a:uFillTx/>
                <a:latin typeface="Calibri"/>
                <a:ea typeface="+mn-ea"/>
                <a:cs typeface="+mn-cs"/>
              </a:rPr>
              <a:t>Jugadores clave</a:t>
            </a:r>
          </a:p>
        </p:txBody>
      </p:sp>
      <p:sp>
        <p:nvSpPr>
          <p:cNvPr id="4" name="Marcador de texto 3"/>
          <p:cNvSpPr>
            <a:spLocks noGrp="1"/>
          </p:cNvSpPr>
          <p:nvPr>
            <p:ph type="body" sz="quarter" idx="10"/>
          </p:nvPr>
        </p:nvSpPr>
        <p:spPr>
          <a:xfrm>
            <a:off x="3873634" y="1291077"/>
            <a:ext cx="7397615" cy="853016"/>
          </a:xfrm>
          <a:prstGeom prst="rect">
            <a:avLst/>
          </a:prstGeom>
        </p:spPr>
        <p:txBody>
          <a:bodyPr lIns="72000"/>
          <a:lstStyle>
            <a:lvl1pPr marL="239989" indent="-457178">
              <a:buFont typeface="Arial" panose="020B0604020202020204" pitchFamily="34" charset="0"/>
              <a:buChar char="•"/>
              <a:defRPr sz="1467">
                <a:solidFill>
                  <a:schemeClr val="accent2"/>
                </a:solidFill>
              </a:defRPr>
            </a:lvl1pPr>
            <a:lvl2pPr>
              <a:defRPr sz="1467">
                <a:solidFill>
                  <a:schemeClr val="accent2"/>
                </a:solidFill>
              </a:defRPr>
            </a:lvl2pPr>
            <a:lvl3pPr>
              <a:defRPr sz="1467">
                <a:solidFill>
                  <a:schemeClr val="accent2"/>
                </a:solidFill>
              </a:defRPr>
            </a:lvl3pPr>
            <a:lvl4pPr>
              <a:defRPr sz="1467">
                <a:solidFill>
                  <a:schemeClr val="accent2"/>
                </a:solidFill>
              </a:defRPr>
            </a:lvl4pPr>
            <a:lvl5pPr>
              <a:defRPr sz="1467">
                <a:solidFill>
                  <a:schemeClr val="accent2"/>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8" name="Marcador de texto 3"/>
          <p:cNvSpPr>
            <a:spLocks noGrp="1"/>
          </p:cNvSpPr>
          <p:nvPr>
            <p:ph type="body" sz="quarter" idx="11"/>
          </p:nvPr>
        </p:nvSpPr>
        <p:spPr>
          <a:xfrm>
            <a:off x="3886466" y="2728961"/>
            <a:ext cx="7397615" cy="853016"/>
          </a:xfrm>
          <a:prstGeom prst="rect">
            <a:avLst/>
          </a:prstGeom>
        </p:spPr>
        <p:txBody>
          <a:bodyPr lIns="72000"/>
          <a:lstStyle>
            <a:lvl1pPr marL="239989" indent="-457178">
              <a:buFont typeface="Arial" panose="020B0604020202020204" pitchFamily="34" charset="0"/>
              <a:buChar char="•"/>
              <a:defRPr sz="1467">
                <a:solidFill>
                  <a:schemeClr val="accent2"/>
                </a:solidFill>
              </a:defRPr>
            </a:lvl1pPr>
            <a:lvl2pPr>
              <a:defRPr sz="1467">
                <a:solidFill>
                  <a:schemeClr val="accent2"/>
                </a:solidFill>
              </a:defRPr>
            </a:lvl2pPr>
            <a:lvl3pPr>
              <a:defRPr sz="1467">
                <a:solidFill>
                  <a:schemeClr val="accent2"/>
                </a:solidFill>
              </a:defRPr>
            </a:lvl3pPr>
            <a:lvl4pPr>
              <a:defRPr sz="1467">
                <a:solidFill>
                  <a:schemeClr val="accent2"/>
                </a:solidFill>
              </a:defRPr>
            </a:lvl4pPr>
            <a:lvl5pPr>
              <a:defRPr sz="1467">
                <a:solidFill>
                  <a:schemeClr val="accent2"/>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7" name="Marcador de texto 16"/>
          <p:cNvSpPr>
            <a:spLocks noGrp="1"/>
          </p:cNvSpPr>
          <p:nvPr>
            <p:ph type="body" sz="quarter" idx="12"/>
          </p:nvPr>
        </p:nvSpPr>
        <p:spPr>
          <a:xfrm>
            <a:off x="774700" y="2724103"/>
            <a:ext cx="2438400" cy="1401992"/>
          </a:xfrm>
          <a:prstGeom prst="rect">
            <a:avLst/>
          </a:prstGeom>
        </p:spPr>
        <p:txBody>
          <a:bodyPr anchor="ctr"/>
          <a:lstStyle>
            <a:lvl1pPr marL="0" indent="0" algn="ctr">
              <a:buNone/>
              <a:defRPr sz="3200" b="1">
                <a:solidFill>
                  <a:schemeClr val="bg1"/>
                </a:solidFill>
              </a:defRPr>
            </a:lvl1pPr>
            <a:lvl2pPr marL="609570" indent="0">
              <a:buNone/>
              <a:defRPr sz="5333"/>
            </a:lvl2pPr>
            <a:lvl3pPr marL="1219140" indent="0">
              <a:buNone/>
              <a:defRPr sz="2933"/>
            </a:lvl3pPr>
            <a:lvl4pPr marL="1828709" indent="0">
              <a:buNone/>
              <a:defRPr/>
            </a:lvl4pPr>
            <a:lvl5pPr marL="2438278" indent="0">
              <a:buNone/>
              <a:defRPr/>
            </a:lvl5pPr>
          </a:lstStyle>
          <a:p>
            <a:pPr lvl="0"/>
            <a:r>
              <a:rPr lang="es-ES" dirty="0"/>
              <a:t>Editar el estilo de texto del patrón</a:t>
            </a:r>
          </a:p>
        </p:txBody>
      </p:sp>
      <p:grpSp>
        <p:nvGrpSpPr>
          <p:cNvPr id="48" name="Grupo 47"/>
          <p:cNvGrpSpPr/>
          <p:nvPr userDrawn="1"/>
        </p:nvGrpSpPr>
        <p:grpSpPr>
          <a:xfrm>
            <a:off x="900004" y="2126296"/>
            <a:ext cx="669489" cy="677195"/>
            <a:chOff x="4599429" y="381265"/>
            <a:chExt cx="993979" cy="917855"/>
          </a:xfrm>
        </p:grpSpPr>
        <p:sp>
          <p:nvSpPr>
            <p:cNvPr id="49" name="Oval 56"/>
            <p:cNvSpPr/>
            <p:nvPr/>
          </p:nvSpPr>
          <p:spPr>
            <a:xfrm>
              <a:off x="4599429" y="381265"/>
              <a:ext cx="993979" cy="917855"/>
            </a:xfrm>
            <a:prstGeom prst="ellipse">
              <a:avLst/>
            </a:prstGeom>
            <a:solidFill>
              <a:schemeClr val="accent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0" name="Freeform 121"/>
            <p:cNvSpPr>
              <a:spLocks noEditPoints="1"/>
            </p:cNvSpPr>
            <p:nvPr/>
          </p:nvSpPr>
          <p:spPr bwMode="auto">
            <a:xfrm>
              <a:off x="4831901" y="566352"/>
              <a:ext cx="537931" cy="538548"/>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52" y="29"/>
                </a:cxn>
                <a:cxn ang="0">
                  <a:pos x="49" y="26"/>
                </a:cxn>
                <a:cxn ang="0">
                  <a:pos x="36" y="26"/>
                </a:cxn>
                <a:cxn ang="0">
                  <a:pos x="36" y="13"/>
                </a:cxn>
                <a:cxn ang="0">
                  <a:pos x="34" y="11"/>
                </a:cxn>
                <a:cxn ang="0">
                  <a:pos x="29" y="11"/>
                </a:cxn>
                <a:cxn ang="0">
                  <a:pos x="26" y="13"/>
                </a:cxn>
                <a:cxn ang="0">
                  <a:pos x="26" y="26"/>
                </a:cxn>
                <a:cxn ang="0">
                  <a:pos x="13" y="26"/>
                </a:cxn>
                <a:cxn ang="0">
                  <a:pos x="11" y="29"/>
                </a:cxn>
                <a:cxn ang="0">
                  <a:pos x="11" y="34"/>
                </a:cxn>
                <a:cxn ang="0">
                  <a:pos x="13" y="36"/>
                </a:cxn>
                <a:cxn ang="0">
                  <a:pos x="26" y="36"/>
                </a:cxn>
                <a:cxn ang="0">
                  <a:pos x="26" y="49"/>
                </a:cxn>
                <a:cxn ang="0">
                  <a:pos x="29" y="52"/>
                </a:cxn>
                <a:cxn ang="0">
                  <a:pos x="34" y="52"/>
                </a:cxn>
                <a:cxn ang="0">
                  <a:pos x="36" y="49"/>
                </a:cxn>
                <a:cxn ang="0">
                  <a:pos x="36" y="36"/>
                </a:cxn>
                <a:cxn ang="0">
                  <a:pos x="49" y="36"/>
                </a:cxn>
                <a:cxn ang="0">
                  <a:pos x="52" y="34"/>
                </a:cxn>
                <a:cxn ang="0">
                  <a:pos x="52" y="29"/>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52" y="29"/>
                  </a:moveTo>
                  <a:cubicBezTo>
                    <a:pt x="52" y="27"/>
                    <a:pt x="51" y="26"/>
                    <a:pt x="49" y="26"/>
                  </a:cubicBezTo>
                  <a:cubicBezTo>
                    <a:pt x="36" y="26"/>
                    <a:pt x="36" y="26"/>
                    <a:pt x="36" y="26"/>
                  </a:cubicBezTo>
                  <a:cubicBezTo>
                    <a:pt x="36" y="13"/>
                    <a:pt x="36" y="13"/>
                    <a:pt x="36" y="13"/>
                  </a:cubicBezTo>
                  <a:cubicBezTo>
                    <a:pt x="36" y="12"/>
                    <a:pt x="35" y="11"/>
                    <a:pt x="34" y="11"/>
                  </a:cubicBezTo>
                  <a:cubicBezTo>
                    <a:pt x="29" y="11"/>
                    <a:pt x="29" y="11"/>
                    <a:pt x="29" y="11"/>
                  </a:cubicBezTo>
                  <a:cubicBezTo>
                    <a:pt x="27" y="11"/>
                    <a:pt x="26" y="12"/>
                    <a:pt x="26" y="13"/>
                  </a:cubicBezTo>
                  <a:cubicBezTo>
                    <a:pt x="26" y="26"/>
                    <a:pt x="26" y="26"/>
                    <a:pt x="26" y="26"/>
                  </a:cubicBezTo>
                  <a:cubicBezTo>
                    <a:pt x="13" y="26"/>
                    <a:pt x="13" y="26"/>
                    <a:pt x="13" y="26"/>
                  </a:cubicBezTo>
                  <a:cubicBezTo>
                    <a:pt x="12" y="26"/>
                    <a:pt x="11" y="27"/>
                    <a:pt x="11" y="29"/>
                  </a:cubicBezTo>
                  <a:cubicBezTo>
                    <a:pt x="11" y="34"/>
                    <a:pt x="11" y="34"/>
                    <a:pt x="11" y="34"/>
                  </a:cubicBezTo>
                  <a:cubicBezTo>
                    <a:pt x="11" y="35"/>
                    <a:pt x="12" y="36"/>
                    <a:pt x="13" y="36"/>
                  </a:cubicBezTo>
                  <a:cubicBezTo>
                    <a:pt x="26" y="36"/>
                    <a:pt x="26" y="36"/>
                    <a:pt x="26" y="36"/>
                  </a:cubicBezTo>
                  <a:cubicBezTo>
                    <a:pt x="26" y="49"/>
                    <a:pt x="26" y="49"/>
                    <a:pt x="26" y="49"/>
                  </a:cubicBezTo>
                  <a:cubicBezTo>
                    <a:pt x="26" y="51"/>
                    <a:pt x="27" y="52"/>
                    <a:pt x="29" y="52"/>
                  </a:cubicBezTo>
                  <a:cubicBezTo>
                    <a:pt x="34" y="52"/>
                    <a:pt x="34" y="52"/>
                    <a:pt x="34" y="52"/>
                  </a:cubicBezTo>
                  <a:cubicBezTo>
                    <a:pt x="35" y="52"/>
                    <a:pt x="36" y="51"/>
                    <a:pt x="36" y="49"/>
                  </a:cubicBezTo>
                  <a:cubicBezTo>
                    <a:pt x="36" y="36"/>
                    <a:pt x="36" y="36"/>
                    <a:pt x="36" y="36"/>
                  </a:cubicBezTo>
                  <a:cubicBezTo>
                    <a:pt x="49" y="36"/>
                    <a:pt x="49" y="36"/>
                    <a:pt x="49" y="36"/>
                  </a:cubicBezTo>
                  <a:cubicBezTo>
                    <a:pt x="51" y="36"/>
                    <a:pt x="52" y="35"/>
                    <a:pt x="52" y="34"/>
                  </a:cubicBezTo>
                  <a:lnTo>
                    <a:pt x="52" y="2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783854788"/>
      </p:ext>
    </p:extLst>
  </p:cSld>
  <p:clrMapOvr>
    <a:masterClrMapping/>
  </p:clrMapOvr>
  <p:extLst mod="1">
    <p:ext uri="{DCECCB84-F9BA-43D5-87BE-67443E8EF086}">
      <p15:sldGuideLst xmlns:p15="http://schemas.microsoft.com/office/powerpoint/2012/main">
        <p15:guide id="1" orient="horz" pos="1620">
          <p15:clr>
            <a:srgbClr val="FBAE40"/>
          </p15:clr>
        </p15:guide>
        <p15:guide id="2" pos="1824">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0_empty_plank">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474134" y="-25400"/>
            <a:ext cx="10797116"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74135" y="545139"/>
            <a:ext cx="10797116" cy="320176"/>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wrap="square" lIns="121920" tIns="60960" rIns="121920" bIns="60960" rtlCol="0" anchor="ctr" anchorCtr="1">
            <a:normAutofit fontScale="85000" lnSpcReduction="10000"/>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6" name="Oval 9"/>
          <p:cNvSpPr/>
          <p:nvPr userDrawn="1"/>
        </p:nvSpPr>
        <p:spPr bwMode="auto">
          <a:xfrm>
            <a:off x="914400" y="2311400"/>
            <a:ext cx="2159000" cy="2159000"/>
          </a:xfrm>
          <a:prstGeom prst="ellipse">
            <a:avLst/>
          </a:prstGeom>
          <a:solidFill>
            <a:srgbClr val="C00000"/>
          </a:solidFill>
          <a:ln w="9525">
            <a:noFill/>
            <a:round/>
            <a:headEnd/>
            <a:tailEnd/>
          </a:ln>
        </p:spPr>
        <p:txBody>
          <a:bodyPr vert="horz" wrap="squar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 Placeholder 3"/>
          <p:cNvSpPr txBox="1">
            <a:spLocks/>
          </p:cNvSpPr>
          <p:nvPr userDrawn="1"/>
        </p:nvSpPr>
        <p:spPr>
          <a:xfrm flipH="1">
            <a:off x="1146125" y="2913939"/>
            <a:ext cx="1619251"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s-CO" sz="64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17" name="Marcador de texto 16"/>
          <p:cNvSpPr>
            <a:spLocks noGrp="1"/>
          </p:cNvSpPr>
          <p:nvPr>
            <p:ph type="body" sz="quarter" idx="12"/>
          </p:nvPr>
        </p:nvSpPr>
        <p:spPr>
          <a:xfrm>
            <a:off x="1033864" y="2839808"/>
            <a:ext cx="1912536" cy="1401992"/>
          </a:xfrm>
          <a:prstGeom prst="rect">
            <a:avLst/>
          </a:prstGeom>
        </p:spPr>
        <p:txBody>
          <a:bodyPr anchor="ctr"/>
          <a:lstStyle>
            <a:lvl1pPr marL="0" indent="0" algn="ctr">
              <a:buNone/>
              <a:defRPr sz="2667" b="1">
                <a:solidFill>
                  <a:schemeClr val="bg1"/>
                </a:solidFill>
              </a:defRPr>
            </a:lvl1pPr>
            <a:lvl2pPr marL="609570" indent="0">
              <a:buNone/>
              <a:defRPr sz="5333"/>
            </a:lvl2pPr>
            <a:lvl3pPr marL="1219140" indent="0">
              <a:buNone/>
              <a:defRPr sz="2933"/>
            </a:lvl3pPr>
            <a:lvl4pPr marL="1828709" indent="0">
              <a:buNone/>
              <a:defRPr/>
            </a:lvl4pPr>
            <a:lvl5pPr marL="2438278" indent="0">
              <a:buNone/>
              <a:defRPr/>
            </a:lvl5pPr>
          </a:lstStyle>
          <a:p>
            <a:pPr lvl="0"/>
            <a:r>
              <a:rPr lang="es-ES" dirty="0"/>
              <a:t>Editar el estilo de texto del patrón</a:t>
            </a:r>
          </a:p>
        </p:txBody>
      </p:sp>
      <p:grpSp>
        <p:nvGrpSpPr>
          <p:cNvPr id="35" name="Grupo 34"/>
          <p:cNvGrpSpPr/>
          <p:nvPr userDrawn="1"/>
        </p:nvGrpSpPr>
        <p:grpSpPr>
          <a:xfrm>
            <a:off x="914402" y="2119492"/>
            <a:ext cx="657351" cy="683845"/>
            <a:chOff x="4584938" y="819150"/>
            <a:chExt cx="533400" cy="533400"/>
          </a:xfrm>
        </p:grpSpPr>
        <p:sp>
          <p:nvSpPr>
            <p:cNvPr id="36" name="Oval 56"/>
            <p:cNvSpPr/>
            <p:nvPr/>
          </p:nvSpPr>
          <p:spPr>
            <a:xfrm>
              <a:off x="4584938" y="819150"/>
              <a:ext cx="533400" cy="533400"/>
            </a:xfrm>
            <a:prstGeom prst="ellipse">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7" name="Group 439"/>
            <p:cNvGrpSpPr/>
            <p:nvPr/>
          </p:nvGrpSpPr>
          <p:grpSpPr>
            <a:xfrm>
              <a:off x="4738763" y="926753"/>
              <a:ext cx="271465" cy="288925"/>
              <a:chOff x="6330788" y="830261"/>
              <a:chExt cx="271465" cy="288925"/>
            </a:xfrm>
            <a:solidFill>
              <a:schemeClr val="bg1"/>
            </a:solidFill>
          </p:grpSpPr>
          <p:sp>
            <p:nvSpPr>
              <p:cNvPr id="38" name="Freeform 66"/>
              <p:cNvSpPr>
                <a:spLocks noEditPoints="1"/>
              </p:cNvSpPr>
              <p:nvPr/>
            </p:nvSpPr>
            <p:spPr bwMode="auto">
              <a:xfrm>
                <a:off x="6330788" y="1009648"/>
                <a:ext cx="193675" cy="109538"/>
              </a:xfrm>
              <a:custGeom>
                <a:avLst/>
                <a:gdLst/>
                <a:ahLst/>
                <a:cxnLst>
                  <a:cxn ang="0">
                    <a:pos x="50" y="35"/>
                  </a:cxn>
                  <a:cxn ang="0">
                    <a:pos x="43" y="41"/>
                  </a:cxn>
                  <a:cxn ang="0">
                    <a:pos x="41" y="41"/>
                  </a:cxn>
                  <a:cxn ang="0">
                    <a:pos x="33" y="35"/>
                  </a:cxn>
                  <a:cxn ang="0">
                    <a:pos x="32" y="32"/>
                  </a:cxn>
                  <a:cxn ang="0">
                    <a:pos x="36" y="14"/>
                  </a:cxn>
                  <a:cxn ang="0">
                    <a:pos x="36" y="13"/>
                  </a:cxn>
                  <a:cxn ang="0">
                    <a:pos x="36" y="9"/>
                  </a:cxn>
                  <a:cxn ang="0">
                    <a:pos x="38" y="7"/>
                  </a:cxn>
                  <a:cxn ang="0">
                    <a:pos x="46" y="7"/>
                  </a:cxn>
                  <a:cxn ang="0">
                    <a:pos x="48" y="9"/>
                  </a:cxn>
                  <a:cxn ang="0">
                    <a:pos x="47" y="13"/>
                  </a:cxn>
                  <a:cxn ang="0">
                    <a:pos x="47" y="14"/>
                  </a:cxn>
                  <a:cxn ang="0">
                    <a:pos x="51" y="32"/>
                  </a:cxn>
                  <a:cxn ang="0">
                    <a:pos x="50" y="35"/>
                  </a:cxn>
                  <a:cxn ang="0">
                    <a:pos x="83" y="46"/>
                  </a:cxn>
                  <a:cxn ang="0">
                    <a:pos x="69" y="7"/>
                  </a:cxn>
                  <a:cxn ang="0">
                    <a:pos x="60" y="0"/>
                  </a:cxn>
                  <a:cxn ang="0">
                    <a:pos x="25" y="0"/>
                  </a:cxn>
                  <a:cxn ang="0">
                    <a:pos x="24" y="0"/>
                  </a:cxn>
                  <a:cxn ang="0">
                    <a:pos x="15" y="7"/>
                  </a:cxn>
                  <a:cxn ang="0">
                    <a:pos x="0" y="46"/>
                  </a:cxn>
                  <a:cxn ang="0">
                    <a:pos x="2" y="48"/>
                  </a:cxn>
                  <a:cxn ang="0">
                    <a:pos x="13" y="48"/>
                  </a:cxn>
                  <a:cxn ang="0">
                    <a:pos x="15" y="46"/>
                  </a:cxn>
                  <a:cxn ang="0">
                    <a:pos x="22" y="28"/>
                  </a:cxn>
                  <a:cxn ang="0">
                    <a:pos x="23" y="28"/>
                  </a:cxn>
                  <a:cxn ang="0">
                    <a:pos x="23" y="45"/>
                  </a:cxn>
                  <a:cxn ang="0">
                    <a:pos x="25" y="48"/>
                  </a:cxn>
                  <a:cxn ang="0">
                    <a:pos x="60" y="48"/>
                  </a:cxn>
                  <a:cxn ang="0">
                    <a:pos x="63" y="45"/>
                  </a:cxn>
                  <a:cxn ang="0">
                    <a:pos x="63" y="28"/>
                  </a:cxn>
                  <a:cxn ang="0">
                    <a:pos x="63" y="27"/>
                  </a:cxn>
                  <a:cxn ang="0">
                    <a:pos x="70" y="46"/>
                  </a:cxn>
                  <a:cxn ang="0">
                    <a:pos x="73" y="48"/>
                  </a:cxn>
                  <a:cxn ang="0">
                    <a:pos x="81" y="48"/>
                  </a:cxn>
                  <a:cxn ang="0">
                    <a:pos x="83" y="46"/>
                  </a:cxn>
                </a:cxnLst>
                <a:rect l="0" t="0" r="r" b="b"/>
                <a:pathLst>
                  <a:path w="84" h="48">
                    <a:moveTo>
                      <a:pt x="50" y="35"/>
                    </a:moveTo>
                    <a:cubicBezTo>
                      <a:pt x="43" y="41"/>
                      <a:pt x="43" y="41"/>
                      <a:pt x="43" y="41"/>
                    </a:cubicBezTo>
                    <a:cubicBezTo>
                      <a:pt x="42" y="42"/>
                      <a:pt x="41" y="42"/>
                      <a:pt x="41" y="41"/>
                    </a:cubicBezTo>
                    <a:cubicBezTo>
                      <a:pt x="33" y="35"/>
                      <a:pt x="33" y="35"/>
                      <a:pt x="33" y="35"/>
                    </a:cubicBezTo>
                    <a:cubicBezTo>
                      <a:pt x="33" y="34"/>
                      <a:pt x="32" y="33"/>
                      <a:pt x="32" y="32"/>
                    </a:cubicBezTo>
                    <a:cubicBezTo>
                      <a:pt x="36" y="14"/>
                      <a:pt x="36" y="14"/>
                      <a:pt x="36" y="14"/>
                    </a:cubicBezTo>
                    <a:cubicBezTo>
                      <a:pt x="36" y="14"/>
                      <a:pt x="36" y="13"/>
                      <a:pt x="36" y="13"/>
                    </a:cubicBezTo>
                    <a:cubicBezTo>
                      <a:pt x="36" y="12"/>
                      <a:pt x="36" y="9"/>
                      <a:pt x="36" y="9"/>
                    </a:cubicBezTo>
                    <a:cubicBezTo>
                      <a:pt x="36" y="8"/>
                      <a:pt x="37" y="7"/>
                      <a:pt x="38" y="7"/>
                    </a:cubicBezTo>
                    <a:cubicBezTo>
                      <a:pt x="46" y="7"/>
                      <a:pt x="46" y="7"/>
                      <a:pt x="46" y="7"/>
                    </a:cubicBezTo>
                    <a:cubicBezTo>
                      <a:pt x="47" y="7"/>
                      <a:pt x="48" y="8"/>
                      <a:pt x="48" y="9"/>
                    </a:cubicBezTo>
                    <a:cubicBezTo>
                      <a:pt x="48" y="9"/>
                      <a:pt x="47" y="12"/>
                      <a:pt x="47" y="13"/>
                    </a:cubicBezTo>
                    <a:cubicBezTo>
                      <a:pt x="47" y="13"/>
                      <a:pt x="47" y="14"/>
                      <a:pt x="47" y="14"/>
                    </a:cubicBezTo>
                    <a:cubicBezTo>
                      <a:pt x="51" y="32"/>
                      <a:pt x="51" y="32"/>
                      <a:pt x="51" y="32"/>
                    </a:cubicBezTo>
                    <a:cubicBezTo>
                      <a:pt x="51" y="33"/>
                      <a:pt x="51" y="34"/>
                      <a:pt x="50" y="35"/>
                    </a:cubicBezTo>
                    <a:moveTo>
                      <a:pt x="83" y="46"/>
                    </a:moveTo>
                    <a:cubicBezTo>
                      <a:pt x="69" y="7"/>
                      <a:pt x="69" y="7"/>
                      <a:pt x="69" y="7"/>
                    </a:cubicBezTo>
                    <a:cubicBezTo>
                      <a:pt x="69" y="7"/>
                      <a:pt x="65" y="0"/>
                      <a:pt x="60" y="0"/>
                    </a:cubicBezTo>
                    <a:cubicBezTo>
                      <a:pt x="58" y="0"/>
                      <a:pt x="26" y="0"/>
                      <a:pt x="25" y="0"/>
                    </a:cubicBezTo>
                    <a:cubicBezTo>
                      <a:pt x="24" y="0"/>
                      <a:pt x="24" y="0"/>
                      <a:pt x="24" y="0"/>
                    </a:cubicBezTo>
                    <a:cubicBezTo>
                      <a:pt x="17" y="0"/>
                      <a:pt x="15" y="7"/>
                      <a:pt x="15" y="7"/>
                    </a:cubicBezTo>
                    <a:cubicBezTo>
                      <a:pt x="0" y="46"/>
                      <a:pt x="0" y="46"/>
                      <a:pt x="0" y="46"/>
                    </a:cubicBezTo>
                    <a:cubicBezTo>
                      <a:pt x="0" y="47"/>
                      <a:pt x="0" y="48"/>
                      <a:pt x="2" y="48"/>
                    </a:cubicBezTo>
                    <a:cubicBezTo>
                      <a:pt x="13" y="48"/>
                      <a:pt x="13" y="48"/>
                      <a:pt x="13" y="48"/>
                    </a:cubicBezTo>
                    <a:cubicBezTo>
                      <a:pt x="15" y="48"/>
                      <a:pt x="15" y="46"/>
                      <a:pt x="15" y="46"/>
                    </a:cubicBezTo>
                    <a:cubicBezTo>
                      <a:pt x="22" y="28"/>
                      <a:pt x="22" y="28"/>
                      <a:pt x="22" y="28"/>
                    </a:cubicBezTo>
                    <a:cubicBezTo>
                      <a:pt x="22" y="28"/>
                      <a:pt x="23" y="25"/>
                      <a:pt x="23" y="28"/>
                    </a:cubicBezTo>
                    <a:cubicBezTo>
                      <a:pt x="23" y="31"/>
                      <a:pt x="23" y="41"/>
                      <a:pt x="23" y="45"/>
                    </a:cubicBezTo>
                    <a:cubicBezTo>
                      <a:pt x="23" y="47"/>
                      <a:pt x="23" y="48"/>
                      <a:pt x="25" y="48"/>
                    </a:cubicBezTo>
                    <a:cubicBezTo>
                      <a:pt x="60" y="48"/>
                      <a:pt x="60" y="48"/>
                      <a:pt x="60" y="48"/>
                    </a:cubicBezTo>
                    <a:cubicBezTo>
                      <a:pt x="63" y="48"/>
                      <a:pt x="63" y="47"/>
                      <a:pt x="63" y="45"/>
                    </a:cubicBezTo>
                    <a:cubicBezTo>
                      <a:pt x="63" y="40"/>
                      <a:pt x="63" y="31"/>
                      <a:pt x="63" y="28"/>
                    </a:cubicBezTo>
                    <a:cubicBezTo>
                      <a:pt x="63" y="26"/>
                      <a:pt x="63" y="27"/>
                      <a:pt x="63" y="27"/>
                    </a:cubicBezTo>
                    <a:cubicBezTo>
                      <a:pt x="70" y="46"/>
                      <a:pt x="70" y="46"/>
                      <a:pt x="70" y="46"/>
                    </a:cubicBezTo>
                    <a:cubicBezTo>
                      <a:pt x="70" y="46"/>
                      <a:pt x="70" y="48"/>
                      <a:pt x="73" y="48"/>
                    </a:cubicBezTo>
                    <a:cubicBezTo>
                      <a:pt x="81" y="48"/>
                      <a:pt x="81" y="48"/>
                      <a:pt x="81" y="48"/>
                    </a:cubicBezTo>
                    <a:cubicBezTo>
                      <a:pt x="84" y="48"/>
                      <a:pt x="84" y="47"/>
                      <a:pt x="83" y="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grpSp>
            <p:nvGrpSpPr>
              <p:cNvPr id="39" name="Group 438"/>
              <p:cNvGrpSpPr/>
              <p:nvPr/>
            </p:nvGrpSpPr>
            <p:grpSpPr>
              <a:xfrm>
                <a:off x="6376826" y="830261"/>
                <a:ext cx="225427" cy="163512"/>
                <a:chOff x="6376826" y="830261"/>
                <a:chExt cx="225427" cy="163512"/>
              </a:xfrm>
              <a:grpFill/>
            </p:grpSpPr>
            <p:sp>
              <p:nvSpPr>
                <p:cNvPr id="40" name="Oval 65"/>
                <p:cNvSpPr>
                  <a:spLocks noChangeArrowheads="1"/>
                </p:cNvSpPr>
                <p:nvPr/>
              </p:nvSpPr>
              <p:spPr bwMode="auto">
                <a:xfrm>
                  <a:off x="6376826" y="895348"/>
                  <a:ext cx="101600" cy="984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1" name="Freeform 67"/>
                <p:cNvSpPr>
                  <a:spLocks noEditPoints="1"/>
                </p:cNvSpPr>
                <p:nvPr/>
              </p:nvSpPr>
              <p:spPr bwMode="auto">
                <a:xfrm>
                  <a:off x="6480015" y="830261"/>
                  <a:ext cx="122238" cy="111125"/>
                </a:xfrm>
                <a:custGeom>
                  <a:avLst/>
                  <a:gdLst/>
                  <a:ahLst/>
                  <a:cxnLst>
                    <a:cxn ang="0">
                      <a:pos x="44" y="23"/>
                    </a:cxn>
                    <a:cxn ang="0">
                      <a:pos x="42" y="24"/>
                    </a:cxn>
                    <a:cxn ang="0">
                      <a:pos x="11" y="24"/>
                    </a:cxn>
                    <a:cxn ang="0">
                      <a:pos x="10" y="23"/>
                    </a:cxn>
                    <a:cxn ang="0">
                      <a:pos x="10" y="22"/>
                    </a:cxn>
                    <a:cxn ang="0">
                      <a:pos x="11" y="20"/>
                    </a:cxn>
                    <a:cxn ang="0">
                      <a:pos x="42" y="20"/>
                    </a:cxn>
                    <a:cxn ang="0">
                      <a:pos x="44" y="22"/>
                    </a:cxn>
                    <a:cxn ang="0">
                      <a:pos x="44" y="23"/>
                    </a:cxn>
                    <a:cxn ang="0">
                      <a:pos x="10" y="11"/>
                    </a:cxn>
                    <a:cxn ang="0">
                      <a:pos x="11" y="9"/>
                    </a:cxn>
                    <a:cxn ang="0">
                      <a:pos x="36" y="9"/>
                    </a:cxn>
                    <a:cxn ang="0">
                      <a:pos x="37" y="11"/>
                    </a:cxn>
                    <a:cxn ang="0">
                      <a:pos x="37" y="12"/>
                    </a:cxn>
                    <a:cxn ang="0">
                      <a:pos x="36" y="13"/>
                    </a:cxn>
                    <a:cxn ang="0">
                      <a:pos x="11" y="13"/>
                    </a:cxn>
                    <a:cxn ang="0">
                      <a:pos x="10" y="12"/>
                    </a:cxn>
                    <a:cxn ang="0">
                      <a:pos x="10" y="11"/>
                    </a:cxn>
                    <a:cxn ang="0">
                      <a:pos x="50" y="0"/>
                    </a:cxn>
                    <a:cxn ang="0">
                      <a:pos x="4" y="0"/>
                    </a:cxn>
                    <a:cxn ang="0">
                      <a:pos x="0" y="3"/>
                    </a:cxn>
                    <a:cxn ang="0">
                      <a:pos x="0" y="32"/>
                    </a:cxn>
                    <a:cxn ang="0">
                      <a:pos x="4" y="35"/>
                    </a:cxn>
                    <a:cxn ang="0">
                      <a:pos x="12" y="35"/>
                    </a:cxn>
                    <a:cxn ang="0">
                      <a:pos x="14" y="38"/>
                    </a:cxn>
                    <a:cxn ang="0">
                      <a:pos x="13" y="46"/>
                    </a:cxn>
                    <a:cxn ang="0">
                      <a:pos x="15" y="47"/>
                    </a:cxn>
                    <a:cxn ang="0">
                      <a:pos x="26" y="37"/>
                    </a:cxn>
                    <a:cxn ang="0">
                      <a:pos x="32" y="35"/>
                    </a:cxn>
                    <a:cxn ang="0">
                      <a:pos x="50" y="35"/>
                    </a:cxn>
                    <a:cxn ang="0">
                      <a:pos x="53" y="32"/>
                    </a:cxn>
                    <a:cxn ang="0">
                      <a:pos x="53" y="3"/>
                    </a:cxn>
                    <a:cxn ang="0">
                      <a:pos x="50" y="0"/>
                    </a:cxn>
                  </a:cxnLst>
                  <a:rect l="0" t="0" r="r" b="b"/>
                  <a:pathLst>
                    <a:path w="53" h="48">
                      <a:moveTo>
                        <a:pt x="44" y="23"/>
                      </a:moveTo>
                      <a:cubicBezTo>
                        <a:pt x="44" y="24"/>
                        <a:pt x="43" y="24"/>
                        <a:pt x="42" y="24"/>
                      </a:cubicBezTo>
                      <a:cubicBezTo>
                        <a:pt x="11" y="24"/>
                        <a:pt x="11" y="24"/>
                        <a:pt x="11" y="24"/>
                      </a:cubicBezTo>
                      <a:cubicBezTo>
                        <a:pt x="11" y="24"/>
                        <a:pt x="10" y="24"/>
                        <a:pt x="10" y="23"/>
                      </a:cubicBezTo>
                      <a:cubicBezTo>
                        <a:pt x="10" y="22"/>
                        <a:pt x="10" y="22"/>
                        <a:pt x="10" y="22"/>
                      </a:cubicBezTo>
                      <a:cubicBezTo>
                        <a:pt x="10" y="21"/>
                        <a:pt x="11" y="20"/>
                        <a:pt x="11" y="20"/>
                      </a:cubicBezTo>
                      <a:cubicBezTo>
                        <a:pt x="42" y="20"/>
                        <a:pt x="42" y="20"/>
                        <a:pt x="42" y="20"/>
                      </a:cubicBezTo>
                      <a:cubicBezTo>
                        <a:pt x="43" y="20"/>
                        <a:pt x="44" y="21"/>
                        <a:pt x="44" y="22"/>
                      </a:cubicBezTo>
                      <a:lnTo>
                        <a:pt x="44" y="23"/>
                      </a:lnTo>
                      <a:close/>
                      <a:moveTo>
                        <a:pt x="10" y="11"/>
                      </a:moveTo>
                      <a:cubicBezTo>
                        <a:pt x="10" y="10"/>
                        <a:pt x="11" y="9"/>
                        <a:pt x="11" y="9"/>
                      </a:cubicBezTo>
                      <a:cubicBezTo>
                        <a:pt x="36" y="9"/>
                        <a:pt x="36" y="9"/>
                        <a:pt x="36" y="9"/>
                      </a:cubicBezTo>
                      <a:cubicBezTo>
                        <a:pt x="37" y="9"/>
                        <a:pt x="37" y="10"/>
                        <a:pt x="37" y="11"/>
                      </a:cubicBezTo>
                      <a:cubicBezTo>
                        <a:pt x="37" y="12"/>
                        <a:pt x="37" y="12"/>
                        <a:pt x="37" y="12"/>
                      </a:cubicBezTo>
                      <a:cubicBezTo>
                        <a:pt x="37" y="13"/>
                        <a:pt x="37" y="13"/>
                        <a:pt x="36" y="13"/>
                      </a:cubicBezTo>
                      <a:cubicBezTo>
                        <a:pt x="11" y="13"/>
                        <a:pt x="11" y="13"/>
                        <a:pt x="11" y="13"/>
                      </a:cubicBezTo>
                      <a:cubicBezTo>
                        <a:pt x="11" y="13"/>
                        <a:pt x="10" y="13"/>
                        <a:pt x="10" y="12"/>
                      </a:cubicBezTo>
                      <a:lnTo>
                        <a:pt x="10" y="11"/>
                      </a:lnTo>
                      <a:close/>
                      <a:moveTo>
                        <a:pt x="50" y="0"/>
                      </a:moveTo>
                      <a:cubicBezTo>
                        <a:pt x="4" y="0"/>
                        <a:pt x="4" y="0"/>
                        <a:pt x="4" y="0"/>
                      </a:cubicBezTo>
                      <a:cubicBezTo>
                        <a:pt x="2" y="0"/>
                        <a:pt x="0" y="2"/>
                        <a:pt x="0" y="3"/>
                      </a:cubicBezTo>
                      <a:cubicBezTo>
                        <a:pt x="0" y="32"/>
                        <a:pt x="0" y="32"/>
                        <a:pt x="0" y="32"/>
                      </a:cubicBezTo>
                      <a:cubicBezTo>
                        <a:pt x="0" y="34"/>
                        <a:pt x="2" y="35"/>
                        <a:pt x="4" y="35"/>
                      </a:cubicBezTo>
                      <a:cubicBezTo>
                        <a:pt x="12" y="35"/>
                        <a:pt x="12" y="35"/>
                        <a:pt x="12" y="35"/>
                      </a:cubicBezTo>
                      <a:cubicBezTo>
                        <a:pt x="14" y="35"/>
                        <a:pt x="15" y="37"/>
                        <a:pt x="14" y="38"/>
                      </a:cubicBezTo>
                      <a:cubicBezTo>
                        <a:pt x="13" y="46"/>
                        <a:pt x="13" y="46"/>
                        <a:pt x="13" y="46"/>
                      </a:cubicBezTo>
                      <a:cubicBezTo>
                        <a:pt x="13" y="48"/>
                        <a:pt x="13" y="48"/>
                        <a:pt x="15" y="47"/>
                      </a:cubicBezTo>
                      <a:cubicBezTo>
                        <a:pt x="26" y="37"/>
                        <a:pt x="26" y="37"/>
                        <a:pt x="26" y="37"/>
                      </a:cubicBezTo>
                      <a:cubicBezTo>
                        <a:pt x="27" y="36"/>
                        <a:pt x="30" y="35"/>
                        <a:pt x="32" y="35"/>
                      </a:cubicBezTo>
                      <a:cubicBezTo>
                        <a:pt x="50" y="35"/>
                        <a:pt x="50" y="35"/>
                        <a:pt x="50" y="35"/>
                      </a:cubicBezTo>
                      <a:cubicBezTo>
                        <a:pt x="52" y="35"/>
                        <a:pt x="53" y="34"/>
                        <a:pt x="53" y="32"/>
                      </a:cubicBezTo>
                      <a:cubicBezTo>
                        <a:pt x="53" y="3"/>
                        <a:pt x="53" y="3"/>
                        <a:pt x="53" y="3"/>
                      </a:cubicBezTo>
                      <a:cubicBezTo>
                        <a:pt x="53" y="2"/>
                        <a:pt x="52" y="0"/>
                        <a:pt x="5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grpSp>
        </p:grpSp>
      </p:grpSp>
      <p:sp>
        <p:nvSpPr>
          <p:cNvPr id="26" name="TextBox 14"/>
          <p:cNvSpPr txBox="1"/>
          <p:nvPr userDrawn="1"/>
        </p:nvSpPr>
        <p:spPr>
          <a:xfrm flipH="1">
            <a:off x="3854618" y="1209409"/>
            <a:ext cx="5347367"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CF112E"/>
                </a:solidFill>
                <a:effectLst/>
                <a:uLnTx/>
                <a:uFillTx/>
                <a:latin typeface="Calibri"/>
                <a:ea typeface="+mn-ea"/>
                <a:cs typeface="+mn-cs"/>
              </a:rPr>
              <a:t>Algunas oportunidades</a:t>
            </a:r>
          </a:p>
        </p:txBody>
      </p:sp>
      <p:sp>
        <p:nvSpPr>
          <p:cNvPr id="27" name="TextBox 16"/>
          <p:cNvSpPr txBox="1"/>
          <p:nvPr userDrawn="1"/>
        </p:nvSpPr>
        <p:spPr>
          <a:xfrm flipH="1">
            <a:off x="3854615" y="2699495"/>
            <a:ext cx="6508584"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1A92AF"/>
                </a:solidFill>
                <a:effectLst/>
                <a:uLnTx/>
                <a:uFillTx/>
                <a:latin typeface="Calibri"/>
                <a:ea typeface="+mn-ea"/>
                <a:cs typeface="+mn-cs"/>
              </a:rPr>
              <a:t>Propuesta de Valor</a:t>
            </a:r>
            <a:endParaRPr kumimoji="0" lang="es-CO" sz="1467" b="0" i="0" u="none" strike="noStrike" kern="1200" cap="none" spc="0" normalizeH="0" baseline="0" noProof="0" dirty="0">
              <a:ln>
                <a:noFill/>
              </a:ln>
              <a:solidFill>
                <a:srgbClr val="1A92AF"/>
              </a:solidFill>
              <a:effectLst/>
              <a:uLnTx/>
              <a:uFillTx/>
              <a:latin typeface="Calibri"/>
              <a:ea typeface="+mn-ea"/>
              <a:cs typeface="+mn-cs"/>
            </a:endParaRPr>
          </a:p>
        </p:txBody>
      </p:sp>
      <p:sp>
        <p:nvSpPr>
          <p:cNvPr id="28" name="TextBox 18"/>
          <p:cNvSpPr txBox="1"/>
          <p:nvPr userDrawn="1"/>
        </p:nvSpPr>
        <p:spPr>
          <a:xfrm flipH="1">
            <a:off x="3858942" y="4372681"/>
            <a:ext cx="5347367"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079B62"/>
                </a:solidFill>
                <a:effectLst/>
                <a:uLnTx/>
                <a:uFillTx/>
                <a:latin typeface="Calibri"/>
                <a:ea typeface="+mn-ea"/>
                <a:cs typeface="+mn-cs"/>
              </a:rPr>
              <a:t>Jugadores clave</a:t>
            </a:r>
          </a:p>
        </p:txBody>
      </p:sp>
      <p:sp>
        <p:nvSpPr>
          <p:cNvPr id="31" name="Marcador de texto 3"/>
          <p:cNvSpPr>
            <a:spLocks noGrp="1"/>
          </p:cNvSpPr>
          <p:nvPr>
            <p:ph type="body" sz="quarter" idx="10"/>
          </p:nvPr>
        </p:nvSpPr>
        <p:spPr>
          <a:xfrm>
            <a:off x="3873634" y="1509887"/>
            <a:ext cx="7397615" cy="853016"/>
          </a:xfrm>
          <a:prstGeom prst="rect">
            <a:avLst/>
          </a:prstGeom>
        </p:spPr>
        <p:txBody>
          <a:bodyPr lIns="72000"/>
          <a:lstStyle>
            <a:lvl1pPr marL="239989" indent="-457178">
              <a:buFont typeface="Arial" panose="020B0604020202020204" pitchFamily="34" charset="0"/>
              <a:buChar char="•"/>
              <a:defRPr sz="1467">
                <a:solidFill>
                  <a:schemeClr val="accent2"/>
                </a:solidFill>
              </a:defRPr>
            </a:lvl1pPr>
            <a:lvl2pPr>
              <a:defRPr sz="1467">
                <a:solidFill>
                  <a:schemeClr val="accent2"/>
                </a:solidFill>
              </a:defRPr>
            </a:lvl2pPr>
            <a:lvl3pPr>
              <a:defRPr sz="1467">
                <a:solidFill>
                  <a:schemeClr val="accent2"/>
                </a:solidFill>
              </a:defRPr>
            </a:lvl3pPr>
            <a:lvl4pPr>
              <a:defRPr sz="1467">
                <a:solidFill>
                  <a:schemeClr val="accent2"/>
                </a:solidFill>
              </a:defRPr>
            </a:lvl4pPr>
            <a:lvl5pPr>
              <a:defRPr sz="1467">
                <a:solidFill>
                  <a:schemeClr val="accent2"/>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32" name="Marcador de texto 3"/>
          <p:cNvSpPr>
            <a:spLocks noGrp="1"/>
          </p:cNvSpPr>
          <p:nvPr>
            <p:ph type="body" sz="quarter" idx="11"/>
          </p:nvPr>
        </p:nvSpPr>
        <p:spPr>
          <a:xfrm>
            <a:off x="3886466" y="2998591"/>
            <a:ext cx="7397615" cy="853016"/>
          </a:xfrm>
          <a:prstGeom prst="rect">
            <a:avLst/>
          </a:prstGeom>
        </p:spPr>
        <p:txBody>
          <a:bodyPr lIns="72000"/>
          <a:lstStyle>
            <a:lvl1pPr marL="239989" indent="-457178">
              <a:buFont typeface="Arial" panose="020B0604020202020204" pitchFamily="34" charset="0"/>
              <a:buChar char="•"/>
              <a:defRPr sz="1467">
                <a:solidFill>
                  <a:schemeClr val="accent2"/>
                </a:solidFill>
              </a:defRPr>
            </a:lvl1pPr>
            <a:lvl2pPr>
              <a:defRPr sz="1467">
                <a:solidFill>
                  <a:schemeClr val="accent2"/>
                </a:solidFill>
              </a:defRPr>
            </a:lvl2pPr>
            <a:lvl3pPr>
              <a:defRPr sz="1467">
                <a:solidFill>
                  <a:schemeClr val="accent2"/>
                </a:solidFill>
              </a:defRPr>
            </a:lvl3pPr>
            <a:lvl4pPr>
              <a:defRPr sz="1467">
                <a:solidFill>
                  <a:schemeClr val="accent2"/>
                </a:solidFill>
              </a:defRPr>
            </a:lvl4pPr>
            <a:lvl5pPr>
              <a:defRPr sz="1467">
                <a:solidFill>
                  <a:schemeClr val="accent2"/>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21" name="Marcador de texto 2"/>
          <p:cNvSpPr>
            <a:spLocks noGrp="1"/>
          </p:cNvSpPr>
          <p:nvPr>
            <p:ph type="body" sz="quarter" idx="13"/>
          </p:nvPr>
        </p:nvSpPr>
        <p:spPr>
          <a:xfrm>
            <a:off x="0" y="6375400"/>
            <a:ext cx="9652000" cy="482600"/>
          </a:xfrm>
          <a:prstGeom prst="rect">
            <a:avLst/>
          </a:prstGeom>
        </p:spPr>
        <p:txBody>
          <a:bodyPr/>
          <a:lstStyle>
            <a:lvl1pPr marL="0" indent="0">
              <a:buNone/>
              <a:defRPr sz="1200">
                <a:solidFill>
                  <a:schemeClr val="bg1"/>
                </a:solidFill>
              </a:defRPr>
            </a:lvl1pPr>
          </a:lstStyle>
          <a:p>
            <a:pPr lvl="0"/>
            <a:r>
              <a:rPr lang="es-ES" dirty="0"/>
              <a:t>Editar el estilo de texto del patrón</a:t>
            </a:r>
          </a:p>
        </p:txBody>
      </p:sp>
    </p:spTree>
    <p:extLst>
      <p:ext uri="{BB962C8B-B14F-4D97-AF65-F5344CB8AC3E}">
        <p14:creationId xmlns:p14="http://schemas.microsoft.com/office/powerpoint/2010/main" val="3166697208"/>
      </p:ext>
    </p:extLst>
  </p:cSld>
  <p:clrMapOvr>
    <a:masterClrMapping/>
  </p:clrMapOvr>
  <p:extLst mod="1">
    <p:ext uri="{DCECCB84-F9BA-43D5-87BE-67443E8EF086}">
      <p15:sldGuideLst xmlns:p15="http://schemas.microsoft.com/office/powerpoint/2012/main">
        <p15:guide id="1" orient="horz" pos="1620">
          <p15:clr>
            <a:srgbClr val="FBAE40"/>
          </p15:clr>
        </p15:guide>
        <p15:guide id="2" pos="1824">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1_empty_plank">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474134" y="-25400"/>
            <a:ext cx="10797116"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74135" y="545139"/>
            <a:ext cx="10797116" cy="320176"/>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wrap="square" lIns="121920" tIns="60960" rIns="121920" bIns="60960" rtlCol="0" anchor="ctr" anchorCtr="1">
            <a:normAutofit fontScale="85000" lnSpcReduction="10000"/>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6" name="Oval 9"/>
          <p:cNvSpPr/>
          <p:nvPr userDrawn="1"/>
        </p:nvSpPr>
        <p:spPr bwMode="auto">
          <a:xfrm>
            <a:off x="914400" y="2311400"/>
            <a:ext cx="2159000" cy="2159000"/>
          </a:xfrm>
          <a:prstGeom prst="ellipse">
            <a:avLst/>
          </a:prstGeom>
          <a:solidFill>
            <a:srgbClr val="C00000"/>
          </a:solidFill>
          <a:ln w="9525">
            <a:noFill/>
            <a:round/>
            <a:headEnd/>
            <a:tailEnd/>
          </a:ln>
        </p:spPr>
        <p:txBody>
          <a:bodyPr vert="horz" wrap="squar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 Placeholder 3"/>
          <p:cNvSpPr txBox="1">
            <a:spLocks/>
          </p:cNvSpPr>
          <p:nvPr userDrawn="1"/>
        </p:nvSpPr>
        <p:spPr>
          <a:xfrm flipH="1">
            <a:off x="1146125" y="2913939"/>
            <a:ext cx="1619251"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s-CO" sz="64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17" name="Marcador de texto 16"/>
          <p:cNvSpPr>
            <a:spLocks noGrp="1"/>
          </p:cNvSpPr>
          <p:nvPr>
            <p:ph type="body" sz="quarter" idx="12"/>
          </p:nvPr>
        </p:nvSpPr>
        <p:spPr>
          <a:xfrm>
            <a:off x="1033864" y="2839808"/>
            <a:ext cx="1912536" cy="1401992"/>
          </a:xfrm>
          <a:prstGeom prst="rect">
            <a:avLst/>
          </a:prstGeom>
        </p:spPr>
        <p:txBody>
          <a:bodyPr anchor="ctr"/>
          <a:lstStyle>
            <a:lvl1pPr marL="0" indent="0" algn="ctr">
              <a:buNone/>
              <a:defRPr sz="2667" b="1">
                <a:solidFill>
                  <a:schemeClr val="bg1"/>
                </a:solidFill>
              </a:defRPr>
            </a:lvl1pPr>
            <a:lvl2pPr marL="609570" indent="0">
              <a:buNone/>
              <a:defRPr sz="5333"/>
            </a:lvl2pPr>
            <a:lvl3pPr marL="1219140" indent="0">
              <a:buNone/>
              <a:defRPr sz="2933"/>
            </a:lvl3pPr>
            <a:lvl4pPr marL="1828709" indent="0">
              <a:buNone/>
              <a:defRPr/>
            </a:lvl4pPr>
            <a:lvl5pPr marL="2438278" indent="0">
              <a:buNone/>
              <a:defRPr/>
            </a:lvl5pPr>
          </a:lstStyle>
          <a:p>
            <a:pPr lvl="0"/>
            <a:r>
              <a:rPr lang="es-ES" dirty="0"/>
              <a:t>Editar el estilo de texto del patrón</a:t>
            </a:r>
          </a:p>
        </p:txBody>
      </p:sp>
      <p:grpSp>
        <p:nvGrpSpPr>
          <p:cNvPr id="21" name="Grupo 20"/>
          <p:cNvGrpSpPr/>
          <p:nvPr userDrawn="1"/>
        </p:nvGrpSpPr>
        <p:grpSpPr>
          <a:xfrm>
            <a:off x="914402" y="2122545"/>
            <a:ext cx="657351" cy="662987"/>
            <a:chOff x="4623719" y="2710020"/>
            <a:chExt cx="462126" cy="527613"/>
          </a:xfrm>
        </p:grpSpPr>
        <p:sp>
          <p:nvSpPr>
            <p:cNvPr id="22" name="Oval 59"/>
            <p:cNvSpPr/>
            <p:nvPr/>
          </p:nvSpPr>
          <p:spPr>
            <a:xfrm>
              <a:off x="4623719" y="2710020"/>
              <a:ext cx="462126" cy="527613"/>
            </a:xfrm>
            <a:prstGeom prst="ellipse">
              <a:avLst/>
            </a:prstGeom>
            <a:solidFill>
              <a:schemeClr val="accent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3" name="Group 156"/>
            <p:cNvGrpSpPr/>
            <p:nvPr/>
          </p:nvGrpSpPr>
          <p:grpSpPr>
            <a:xfrm>
              <a:off x="4709030" y="2830922"/>
              <a:ext cx="276729" cy="286378"/>
              <a:chOff x="3681413" y="3632200"/>
              <a:chExt cx="648025" cy="657225"/>
            </a:xfrm>
            <a:solidFill>
              <a:schemeClr val="bg1"/>
            </a:solidFill>
          </p:grpSpPr>
          <p:sp>
            <p:nvSpPr>
              <p:cNvPr id="24" name="Freeform 14"/>
              <p:cNvSpPr>
                <a:spLocks noEditPoints="1"/>
              </p:cNvSpPr>
              <p:nvPr/>
            </p:nvSpPr>
            <p:spPr bwMode="auto">
              <a:xfrm>
                <a:off x="3986538" y="3704981"/>
                <a:ext cx="342900" cy="533400"/>
              </a:xfrm>
              <a:custGeom>
                <a:avLst/>
                <a:gdLst/>
                <a:ahLst/>
                <a:cxnLst>
                  <a:cxn ang="0">
                    <a:pos x="135" y="53"/>
                  </a:cxn>
                  <a:cxn ang="0">
                    <a:pos x="134" y="52"/>
                  </a:cxn>
                  <a:cxn ang="0">
                    <a:pos x="121" y="47"/>
                  </a:cxn>
                  <a:cxn ang="0">
                    <a:pos x="112" y="56"/>
                  </a:cxn>
                  <a:cxn ang="0">
                    <a:pos x="103" y="46"/>
                  </a:cxn>
                  <a:cxn ang="0">
                    <a:pos x="103" y="46"/>
                  </a:cxn>
                  <a:cxn ang="0">
                    <a:pos x="91" y="52"/>
                  </a:cxn>
                  <a:cxn ang="0">
                    <a:pos x="88" y="53"/>
                  </a:cxn>
                  <a:cxn ang="0">
                    <a:pos x="71" y="55"/>
                  </a:cxn>
                  <a:cxn ang="0">
                    <a:pos x="29" y="9"/>
                  </a:cxn>
                  <a:cxn ang="0">
                    <a:pos x="22" y="2"/>
                  </a:cxn>
                  <a:cxn ang="0">
                    <a:pos x="18" y="1"/>
                  </a:cxn>
                  <a:cxn ang="0">
                    <a:pos x="10" y="2"/>
                  </a:cxn>
                  <a:cxn ang="0">
                    <a:pos x="3" y="21"/>
                  </a:cxn>
                  <a:cxn ang="0">
                    <a:pos x="12" y="36"/>
                  </a:cxn>
                  <a:cxn ang="0">
                    <a:pos x="16" y="41"/>
                  </a:cxn>
                  <a:cxn ang="0">
                    <a:pos x="63" y="82"/>
                  </a:cxn>
                  <a:cxn ang="0">
                    <a:pos x="75" y="84"/>
                  </a:cxn>
                  <a:cxn ang="0">
                    <a:pos x="75" y="158"/>
                  </a:cxn>
                  <a:cxn ang="0">
                    <a:pos x="77" y="168"/>
                  </a:cxn>
                  <a:cxn ang="0">
                    <a:pos x="77" y="170"/>
                  </a:cxn>
                  <a:cxn ang="0">
                    <a:pos x="77" y="305"/>
                  </a:cxn>
                  <a:cxn ang="0">
                    <a:pos x="93" y="321"/>
                  </a:cxn>
                  <a:cxn ang="0">
                    <a:pos x="110" y="305"/>
                  </a:cxn>
                  <a:cxn ang="0">
                    <a:pos x="110" y="190"/>
                  </a:cxn>
                  <a:cxn ang="0">
                    <a:pos x="112" y="190"/>
                  </a:cxn>
                  <a:cxn ang="0">
                    <a:pos x="112" y="190"/>
                  </a:cxn>
                  <a:cxn ang="0">
                    <a:pos x="112" y="305"/>
                  </a:cxn>
                  <a:cxn ang="0">
                    <a:pos x="129" y="321"/>
                  </a:cxn>
                  <a:cxn ang="0">
                    <a:pos x="129" y="321"/>
                  </a:cxn>
                  <a:cxn ang="0">
                    <a:pos x="146" y="305"/>
                  </a:cxn>
                  <a:cxn ang="0">
                    <a:pos x="146" y="173"/>
                  </a:cxn>
                  <a:cxn ang="0">
                    <a:pos x="149" y="175"/>
                  </a:cxn>
                  <a:cxn ang="0">
                    <a:pos x="155" y="177"/>
                  </a:cxn>
                  <a:cxn ang="0">
                    <a:pos x="168" y="170"/>
                  </a:cxn>
                  <a:cxn ang="0">
                    <a:pos x="135" y="53"/>
                  </a:cxn>
                  <a:cxn ang="0">
                    <a:pos x="112" y="127"/>
                  </a:cxn>
                  <a:cxn ang="0">
                    <a:pos x="112" y="127"/>
                  </a:cxn>
                  <a:cxn ang="0">
                    <a:pos x="103" y="115"/>
                  </a:cxn>
                  <a:cxn ang="0">
                    <a:pos x="112" y="57"/>
                  </a:cxn>
                  <a:cxn ang="0">
                    <a:pos x="112" y="57"/>
                  </a:cxn>
                  <a:cxn ang="0">
                    <a:pos x="121" y="115"/>
                  </a:cxn>
                  <a:cxn ang="0">
                    <a:pos x="112" y="127"/>
                  </a:cxn>
                  <a:cxn ang="0">
                    <a:pos x="149" y="143"/>
                  </a:cxn>
                  <a:cxn ang="0">
                    <a:pos x="149" y="103"/>
                  </a:cxn>
                  <a:cxn ang="0">
                    <a:pos x="149" y="143"/>
                  </a:cxn>
                  <a:cxn ang="0">
                    <a:pos x="149" y="143"/>
                  </a:cxn>
                  <a:cxn ang="0">
                    <a:pos x="149" y="143"/>
                  </a:cxn>
                </a:cxnLst>
                <a:rect l="0" t="0" r="r" b="b"/>
                <a:pathLst>
                  <a:path w="207" h="321">
                    <a:moveTo>
                      <a:pt x="135" y="53"/>
                    </a:moveTo>
                    <a:cubicBezTo>
                      <a:pt x="135" y="53"/>
                      <a:pt x="134" y="52"/>
                      <a:pt x="134" y="52"/>
                    </a:cubicBezTo>
                    <a:cubicBezTo>
                      <a:pt x="130" y="50"/>
                      <a:pt x="126" y="48"/>
                      <a:pt x="121" y="47"/>
                    </a:cubicBezTo>
                    <a:cubicBezTo>
                      <a:pt x="112" y="56"/>
                      <a:pt x="112" y="56"/>
                      <a:pt x="112" y="56"/>
                    </a:cubicBezTo>
                    <a:cubicBezTo>
                      <a:pt x="103" y="46"/>
                      <a:pt x="103" y="46"/>
                      <a:pt x="103" y="46"/>
                    </a:cubicBezTo>
                    <a:cubicBezTo>
                      <a:pt x="103" y="46"/>
                      <a:pt x="103" y="46"/>
                      <a:pt x="103" y="46"/>
                    </a:cubicBezTo>
                    <a:cubicBezTo>
                      <a:pt x="99" y="48"/>
                      <a:pt x="95" y="49"/>
                      <a:pt x="91" y="52"/>
                    </a:cubicBezTo>
                    <a:cubicBezTo>
                      <a:pt x="90" y="52"/>
                      <a:pt x="89" y="52"/>
                      <a:pt x="88" y="53"/>
                    </a:cubicBezTo>
                    <a:cubicBezTo>
                      <a:pt x="82" y="56"/>
                      <a:pt x="77" y="57"/>
                      <a:pt x="71" y="55"/>
                    </a:cubicBezTo>
                    <a:cubicBezTo>
                      <a:pt x="52" y="49"/>
                      <a:pt x="34" y="19"/>
                      <a:pt x="29" y="9"/>
                    </a:cubicBezTo>
                    <a:cubicBezTo>
                      <a:pt x="27" y="6"/>
                      <a:pt x="25" y="4"/>
                      <a:pt x="22" y="2"/>
                    </a:cubicBezTo>
                    <a:cubicBezTo>
                      <a:pt x="18" y="1"/>
                      <a:pt x="18" y="1"/>
                      <a:pt x="18" y="1"/>
                    </a:cubicBezTo>
                    <a:cubicBezTo>
                      <a:pt x="16" y="0"/>
                      <a:pt x="13" y="1"/>
                      <a:pt x="10" y="2"/>
                    </a:cubicBezTo>
                    <a:cubicBezTo>
                      <a:pt x="3" y="5"/>
                      <a:pt x="0" y="14"/>
                      <a:pt x="3" y="21"/>
                    </a:cubicBezTo>
                    <a:cubicBezTo>
                      <a:pt x="4" y="23"/>
                      <a:pt x="7" y="29"/>
                      <a:pt x="12" y="36"/>
                    </a:cubicBezTo>
                    <a:cubicBezTo>
                      <a:pt x="16" y="41"/>
                      <a:pt x="16" y="41"/>
                      <a:pt x="16" y="41"/>
                    </a:cubicBezTo>
                    <a:cubicBezTo>
                      <a:pt x="26" y="56"/>
                      <a:pt x="42" y="75"/>
                      <a:pt x="63" y="82"/>
                    </a:cubicBezTo>
                    <a:cubicBezTo>
                      <a:pt x="67" y="83"/>
                      <a:pt x="71" y="84"/>
                      <a:pt x="75" y="84"/>
                    </a:cubicBezTo>
                    <a:cubicBezTo>
                      <a:pt x="75" y="158"/>
                      <a:pt x="75" y="158"/>
                      <a:pt x="75" y="158"/>
                    </a:cubicBezTo>
                    <a:cubicBezTo>
                      <a:pt x="75" y="162"/>
                      <a:pt x="76" y="165"/>
                      <a:pt x="77" y="168"/>
                    </a:cubicBezTo>
                    <a:cubicBezTo>
                      <a:pt x="77" y="169"/>
                      <a:pt x="77" y="170"/>
                      <a:pt x="77" y="170"/>
                    </a:cubicBezTo>
                    <a:cubicBezTo>
                      <a:pt x="77" y="305"/>
                      <a:pt x="77" y="305"/>
                      <a:pt x="77" y="305"/>
                    </a:cubicBezTo>
                    <a:cubicBezTo>
                      <a:pt x="77" y="314"/>
                      <a:pt x="84" y="321"/>
                      <a:pt x="93" y="321"/>
                    </a:cubicBezTo>
                    <a:cubicBezTo>
                      <a:pt x="103" y="321"/>
                      <a:pt x="110" y="314"/>
                      <a:pt x="110" y="305"/>
                    </a:cubicBezTo>
                    <a:cubicBezTo>
                      <a:pt x="110" y="190"/>
                      <a:pt x="110" y="190"/>
                      <a:pt x="110" y="190"/>
                    </a:cubicBezTo>
                    <a:cubicBezTo>
                      <a:pt x="111" y="190"/>
                      <a:pt x="111" y="190"/>
                      <a:pt x="112" y="190"/>
                    </a:cubicBezTo>
                    <a:cubicBezTo>
                      <a:pt x="112" y="190"/>
                      <a:pt x="112" y="190"/>
                      <a:pt x="112" y="190"/>
                    </a:cubicBezTo>
                    <a:cubicBezTo>
                      <a:pt x="112" y="305"/>
                      <a:pt x="112" y="305"/>
                      <a:pt x="112" y="305"/>
                    </a:cubicBezTo>
                    <a:cubicBezTo>
                      <a:pt x="112" y="314"/>
                      <a:pt x="120" y="321"/>
                      <a:pt x="129" y="321"/>
                    </a:cubicBezTo>
                    <a:cubicBezTo>
                      <a:pt x="129" y="321"/>
                      <a:pt x="129" y="321"/>
                      <a:pt x="129" y="321"/>
                    </a:cubicBezTo>
                    <a:cubicBezTo>
                      <a:pt x="138" y="321"/>
                      <a:pt x="146" y="314"/>
                      <a:pt x="146" y="305"/>
                    </a:cubicBezTo>
                    <a:cubicBezTo>
                      <a:pt x="146" y="173"/>
                      <a:pt x="146" y="173"/>
                      <a:pt x="146" y="173"/>
                    </a:cubicBezTo>
                    <a:cubicBezTo>
                      <a:pt x="146" y="174"/>
                      <a:pt x="147" y="175"/>
                      <a:pt x="149" y="175"/>
                    </a:cubicBezTo>
                    <a:cubicBezTo>
                      <a:pt x="151" y="176"/>
                      <a:pt x="153" y="177"/>
                      <a:pt x="155" y="177"/>
                    </a:cubicBezTo>
                    <a:cubicBezTo>
                      <a:pt x="160" y="177"/>
                      <a:pt x="165" y="174"/>
                      <a:pt x="168" y="170"/>
                    </a:cubicBezTo>
                    <a:cubicBezTo>
                      <a:pt x="207" y="97"/>
                      <a:pt x="153" y="64"/>
                      <a:pt x="135" y="53"/>
                    </a:cubicBezTo>
                    <a:close/>
                    <a:moveTo>
                      <a:pt x="112" y="127"/>
                    </a:moveTo>
                    <a:cubicBezTo>
                      <a:pt x="112" y="127"/>
                      <a:pt x="112" y="127"/>
                      <a:pt x="112" y="127"/>
                    </a:cubicBezTo>
                    <a:cubicBezTo>
                      <a:pt x="103" y="115"/>
                      <a:pt x="103" y="115"/>
                      <a:pt x="103" y="115"/>
                    </a:cubicBezTo>
                    <a:cubicBezTo>
                      <a:pt x="112" y="57"/>
                      <a:pt x="112" y="57"/>
                      <a:pt x="112" y="57"/>
                    </a:cubicBezTo>
                    <a:cubicBezTo>
                      <a:pt x="112" y="57"/>
                      <a:pt x="112" y="57"/>
                      <a:pt x="112" y="57"/>
                    </a:cubicBezTo>
                    <a:cubicBezTo>
                      <a:pt x="121" y="115"/>
                      <a:pt x="121" y="115"/>
                      <a:pt x="121" y="115"/>
                    </a:cubicBezTo>
                    <a:lnTo>
                      <a:pt x="112" y="127"/>
                    </a:lnTo>
                    <a:close/>
                    <a:moveTo>
                      <a:pt x="149" y="143"/>
                    </a:moveTo>
                    <a:cubicBezTo>
                      <a:pt x="149" y="103"/>
                      <a:pt x="149" y="103"/>
                      <a:pt x="149" y="103"/>
                    </a:cubicBezTo>
                    <a:cubicBezTo>
                      <a:pt x="154" y="113"/>
                      <a:pt x="156" y="126"/>
                      <a:pt x="149" y="143"/>
                    </a:cubicBezTo>
                    <a:close/>
                    <a:moveTo>
                      <a:pt x="149" y="143"/>
                    </a:moveTo>
                    <a:cubicBezTo>
                      <a:pt x="149" y="143"/>
                      <a:pt x="149" y="143"/>
                      <a:pt x="149" y="14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5" name="Freeform 15"/>
              <p:cNvSpPr>
                <a:spLocks noEditPoints="1"/>
              </p:cNvSpPr>
              <p:nvPr/>
            </p:nvSpPr>
            <p:spPr bwMode="auto">
              <a:xfrm>
                <a:off x="4114621" y="3633788"/>
                <a:ext cx="119063" cy="120650"/>
              </a:xfrm>
              <a:custGeom>
                <a:avLst/>
                <a:gdLst/>
                <a:ahLst/>
                <a:cxnLst>
                  <a:cxn ang="0">
                    <a:pos x="72" y="36"/>
                  </a:cxn>
                  <a:cxn ang="0">
                    <a:pos x="36" y="72"/>
                  </a:cxn>
                  <a:cxn ang="0">
                    <a:pos x="0" y="36"/>
                  </a:cxn>
                  <a:cxn ang="0">
                    <a:pos x="36" y="0"/>
                  </a:cxn>
                  <a:cxn ang="0">
                    <a:pos x="72" y="36"/>
                  </a:cxn>
                  <a:cxn ang="0">
                    <a:pos x="72" y="36"/>
                  </a:cxn>
                  <a:cxn ang="0">
                    <a:pos x="72" y="36"/>
                  </a:cxn>
                </a:cxnLst>
                <a:rect l="0" t="0" r="r" b="b"/>
                <a:pathLst>
                  <a:path w="72" h="72">
                    <a:moveTo>
                      <a:pt x="72" y="36"/>
                    </a:moveTo>
                    <a:cubicBezTo>
                      <a:pt x="72" y="56"/>
                      <a:pt x="56" y="72"/>
                      <a:pt x="36" y="72"/>
                    </a:cubicBezTo>
                    <a:cubicBezTo>
                      <a:pt x="16" y="72"/>
                      <a:pt x="0" y="56"/>
                      <a:pt x="0" y="36"/>
                    </a:cubicBezTo>
                    <a:cubicBezTo>
                      <a:pt x="0" y="16"/>
                      <a:pt x="16" y="0"/>
                      <a:pt x="36" y="0"/>
                    </a:cubicBezTo>
                    <a:cubicBezTo>
                      <a:pt x="56" y="0"/>
                      <a:pt x="72" y="16"/>
                      <a:pt x="72" y="36"/>
                    </a:cubicBezTo>
                    <a:close/>
                    <a:moveTo>
                      <a:pt x="72" y="36"/>
                    </a:moveTo>
                    <a:cubicBezTo>
                      <a:pt x="72" y="36"/>
                      <a:pt x="72" y="36"/>
                      <a:pt x="72" y="3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6" name="Freeform 16"/>
              <p:cNvSpPr>
                <a:spLocks noEditPoints="1"/>
              </p:cNvSpPr>
              <p:nvPr/>
            </p:nvSpPr>
            <p:spPr bwMode="auto">
              <a:xfrm>
                <a:off x="3703638" y="3632200"/>
                <a:ext cx="361950" cy="338137"/>
              </a:xfrm>
              <a:custGeom>
                <a:avLst/>
                <a:gdLst/>
                <a:ahLst/>
                <a:cxnLst>
                  <a:cxn ang="0">
                    <a:pos x="197" y="203"/>
                  </a:cxn>
                  <a:cxn ang="0">
                    <a:pos x="20" y="203"/>
                  </a:cxn>
                  <a:cxn ang="0">
                    <a:pos x="0" y="182"/>
                  </a:cxn>
                  <a:cxn ang="0">
                    <a:pos x="0" y="20"/>
                  </a:cxn>
                  <a:cxn ang="0">
                    <a:pos x="20" y="0"/>
                  </a:cxn>
                  <a:cxn ang="0">
                    <a:pos x="197" y="0"/>
                  </a:cxn>
                  <a:cxn ang="0">
                    <a:pos x="218" y="20"/>
                  </a:cxn>
                  <a:cxn ang="0">
                    <a:pos x="218" y="182"/>
                  </a:cxn>
                  <a:cxn ang="0">
                    <a:pos x="197" y="203"/>
                  </a:cxn>
                  <a:cxn ang="0">
                    <a:pos x="20" y="13"/>
                  </a:cxn>
                  <a:cxn ang="0">
                    <a:pos x="13" y="20"/>
                  </a:cxn>
                  <a:cxn ang="0">
                    <a:pos x="13" y="182"/>
                  </a:cxn>
                  <a:cxn ang="0">
                    <a:pos x="20" y="189"/>
                  </a:cxn>
                  <a:cxn ang="0">
                    <a:pos x="197" y="189"/>
                  </a:cxn>
                  <a:cxn ang="0">
                    <a:pos x="204" y="182"/>
                  </a:cxn>
                  <a:cxn ang="0">
                    <a:pos x="204" y="20"/>
                  </a:cxn>
                  <a:cxn ang="0">
                    <a:pos x="197" y="13"/>
                  </a:cxn>
                  <a:cxn ang="0">
                    <a:pos x="20" y="13"/>
                  </a:cxn>
                  <a:cxn ang="0">
                    <a:pos x="20" y="13"/>
                  </a:cxn>
                  <a:cxn ang="0">
                    <a:pos x="20" y="13"/>
                  </a:cxn>
                </a:cxnLst>
                <a:rect l="0" t="0" r="r" b="b"/>
                <a:pathLst>
                  <a:path w="218" h="203">
                    <a:moveTo>
                      <a:pt x="197" y="203"/>
                    </a:moveTo>
                    <a:cubicBezTo>
                      <a:pt x="20" y="203"/>
                      <a:pt x="20" y="203"/>
                      <a:pt x="20" y="203"/>
                    </a:cubicBezTo>
                    <a:cubicBezTo>
                      <a:pt x="9" y="203"/>
                      <a:pt x="0" y="194"/>
                      <a:pt x="0" y="182"/>
                    </a:cubicBezTo>
                    <a:cubicBezTo>
                      <a:pt x="0" y="20"/>
                      <a:pt x="0" y="20"/>
                      <a:pt x="0" y="20"/>
                    </a:cubicBezTo>
                    <a:cubicBezTo>
                      <a:pt x="0" y="9"/>
                      <a:pt x="9" y="0"/>
                      <a:pt x="20" y="0"/>
                    </a:cubicBezTo>
                    <a:cubicBezTo>
                      <a:pt x="197" y="0"/>
                      <a:pt x="197" y="0"/>
                      <a:pt x="197" y="0"/>
                    </a:cubicBezTo>
                    <a:cubicBezTo>
                      <a:pt x="208" y="0"/>
                      <a:pt x="218" y="9"/>
                      <a:pt x="218" y="20"/>
                    </a:cubicBezTo>
                    <a:cubicBezTo>
                      <a:pt x="218" y="182"/>
                      <a:pt x="218" y="182"/>
                      <a:pt x="218" y="182"/>
                    </a:cubicBezTo>
                    <a:cubicBezTo>
                      <a:pt x="218" y="194"/>
                      <a:pt x="208" y="203"/>
                      <a:pt x="197" y="203"/>
                    </a:cubicBezTo>
                    <a:close/>
                    <a:moveTo>
                      <a:pt x="20" y="13"/>
                    </a:moveTo>
                    <a:cubicBezTo>
                      <a:pt x="16" y="13"/>
                      <a:pt x="13" y="16"/>
                      <a:pt x="13" y="20"/>
                    </a:cubicBezTo>
                    <a:cubicBezTo>
                      <a:pt x="13" y="182"/>
                      <a:pt x="13" y="182"/>
                      <a:pt x="13" y="182"/>
                    </a:cubicBezTo>
                    <a:cubicBezTo>
                      <a:pt x="13" y="186"/>
                      <a:pt x="16" y="189"/>
                      <a:pt x="20" y="189"/>
                    </a:cubicBezTo>
                    <a:cubicBezTo>
                      <a:pt x="197" y="189"/>
                      <a:pt x="197" y="189"/>
                      <a:pt x="197" y="189"/>
                    </a:cubicBezTo>
                    <a:cubicBezTo>
                      <a:pt x="201" y="189"/>
                      <a:pt x="204" y="186"/>
                      <a:pt x="204" y="182"/>
                    </a:cubicBezTo>
                    <a:cubicBezTo>
                      <a:pt x="204" y="20"/>
                      <a:pt x="204" y="20"/>
                      <a:pt x="204" y="20"/>
                    </a:cubicBezTo>
                    <a:cubicBezTo>
                      <a:pt x="204" y="16"/>
                      <a:pt x="201" y="13"/>
                      <a:pt x="197" y="13"/>
                    </a:cubicBezTo>
                    <a:lnTo>
                      <a:pt x="20" y="13"/>
                    </a:lnTo>
                    <a:close/>
                    <a:moveTo>
                      <a:pt x="20" y="13"/>
                    </a:moveTo>
                    <a:cubicBezTo>
                      <a:pt x="20" y="13"/>
                      <a:pt x="20" y="13"/>
                      <a:pt x="20" y="1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7" name="Freeform 17"/>
              <p:cNvSpPr>
                <a:spLocks noEditPoints="1"/>
              </p:cNvSpPr>
              <p:nvPr/>
            </p:nvSpPr>
            <p:spPr bwMode="auto">
              <a:xfrm>
                <a:off x="3743325" y="4003675"/>
                <a:ext cx="96838" cy="93662"/>
              </a:xfrm>
              <a:custGeom>
                <a:avLst/>
                <a:gdLst/>
                <a:ahLst/>
                <a:cxnLst>
                  <a:cxn ang="0">
                    <a:pos x="58" y="29"/>
                  </a:cxn>
                  <a:cxn ang="0">
                    <a:pos x="29" y="57"/>
                  </a:cxn>
                  <a:cxn ang="0">
                    <a:pos x="0" y="29"/>
                  </a:cxn>
                  <a:cxn ang="0">
                    <a:pos x="29" y="0"/>
                  </a:cxn>
                  <a:cxn ang="0">
                    <a:pos x="58" y="29"/>
                  </a:cxn>
                  <a:cxn ang="0">
                    <a:pos x="58" y="29"/>
                  </a:cxn>
                  <a:cxn ang="0">
                    <a:pos x="58" y="2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8" name="Freeform 18"/>
              <p:cNvSpPr>
                <a:spLocks noEditPoints="1"/>
              </p:cNvSpPr>
              <p:nvPr/>
            </p:nvSpPr>
            <p:spPr bwMode="auto">
              <a:xfrm>
                <a:off x="369570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8" y="64"/>
                  </a:cxn>
                  <a:cxn ang="0">
                    <a:pos x="87" y="64"/>
                  </a:cxn>
                  <a:cxn ang="0">
                    <a:pos x="87" y="44"/>
                  </a:cxn>
                  <a:cxn ang="0">
                    <a:pos x="91" y="64"/>
                  </a:cxn>
                  <a:cxn ang="0">
                    <a:pos x="114" y="64"/>
                  </a:cxn>
                  <a:cxn ang="0">
                    <a:pos x="77" y="5"/>
                  </a:cxn>
                  <a:cxn ang="0">
                    <a:pos x="76" y="5"/>
                  </a:cxn>
                  <a:cxn ang="0">
                    <a:pos x="65" y="0"/>
                  </a:cxn>
                  <a:cxn ang="0">
                    <a:pos x="58" y="7"/>
                  </a:cxn>
                  <a:cxn ang="0">
                    <a:pos x="51" y="0"/>
                  </a:cxn>
                  <a:cxn ang="0">
                    <a:pos x="51" y="0"/>
                  </a:cxn>
                  <a:cxn ang="0">
                    <a:pos x="40" y="5"/>
                  </a:cxn>
                  <a:cxn ang="0">
                    <a:pos x="39" y="5"/>
                  </a:cxn>
                  <a:cxn ang="0">
                    <a:pos x="2"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8" y="64"/>
                      <a:pt x="58" y="64"/>
                      <a:pt x="58" y="64"/>
                    </a:cubicBezTo>
                    <a:cubicBezTo>
                      <a:pt x="87" y="64"/>
                      <a:pt x="87" y="64"/>
                      <a:pt x="87" y="64"/>
                    </a:cubicBezTo>
                    <a:cubicBezTo>
                      <a:pt x="87" y="44"/>
                      <a:pt x="87" y="44"/>
                      <a:pt x="87" y="44"/>
                    </a:cubicBezTo>
                    <a:cubicBezTo>
                      <a:pt x="90" y="49"/>
                      <a:pt x="92" y="56"/>
                      <a:pt x="91" y="64"/>
                    </a:cubicBezTo>
                    <a:cubicBezTo>
                      <a:pt x="114" y="64"/>
                      <a:pt x="114" y="64"/>
                      <a:pt x="114" y="64"/>
                    </a:cubicBezTo>
                    <a:cubicBezTo>
                      <a:pt x="116" y="29"/>
                      <a:pt x="88" y="12"/>
                      <a:pt x="77" y="5"/>
                    </a:cubicBezTo>
                    <a:cubicBezTo>
                      <a:pt x="77" y="5"/>
                      <a:pt x="76" y="5"/>
                      <a:pt x="76" y="5"/>
                    </a:cubicBezTo>
                    <a:cubicBezTo>
                      <a:pt x="72" y="2"/>
                      <a:pt x="69" y="1"/>
                      <a:pt x="65" y="0"/>
                    </a:cubicBezTo>
                    <a:cubicBezTo>
                      <a:pt x="58" y="7"/>
                      <a:pt x="58" y="7"/>
                      <a:pt x="58" y="7"/>
                    </a:cubicBezTo>
                    <a:cubicBezTo>
                      <a:pt x="51" y="0"/>
                      <a:pt x="51" y="0"/>
                      <a:pt x="51" y="0"/>
                    </a:cubicBezTo>
                    <a:cubicBezTo>
                      <a:pt x="51" y="0"/>
                      <a:pt x="51" y="0"/>
                      <a:pt x="51" y="0"/>
                    </a:cubicBezTo>
                    <a:cubicBezTo>
                      <a:pt x="47" y="1"/>
                      <a:pt x="44" y="2"/>
                      <a:pt x="40" y="5"/>
                    </a:cubicBezTo>
                    <a:cubicBezTo>
                      <a:pt x="40" y="5"/>
                      <a:pt x="39" y="5"/>
                      <a:pt x="39" y="5"/>
                    </a:cubicBezTo>
                    <a:cubicBezTo>
                      <a:pt x="28" y="12"/>
                      <a:pt x="0" y="29"/>
                      <a:pt x="2" y="64"/>
                    </a:cubicBezTo>
                    <a:lnTo>
                      <a:pt x="25" y="64"/>
                    </a:lnTo>
                    <a:close/>
                    <a:moveTo>
                      <a:pt x="25" y="64"/>
                    </a:moveTo>
                    <a:cubicBezTo>
                      <a:pt x="25" y="64"/>
                      <a:pt x="25" y="64"/>
                      <a:pt x="25" y="6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1" name="Freeform 19"/>
              <p:cNvSpPr>
                <a:spLocks noEditPoints="1"/>
              </p:cNvSpPr>
              <p:nvPr/>
            </p:nvSpPr>
            <p:spPr bwMode="auto">
              <a:xfrm>
                <a:off x="3929063" y="4003675"/>
                <a:ext cx="93663" cy="93662"/>
              </a:xfrm>
              <a:custGeom>
                <a:avLst/>
                <a:gdLst/>
                <a:ahLst/>
                <a:cxnLst>
                  <a:cxn ang="0">
                    <a:pos x="57" y="29"/>
                  </a:cxn>
                  <a:cxn ang="0">
                    <a:pos x="28" y="57"/>
                  </a:cxn>
                  <a:cxn ang="0">
                    <a:pos x="0" y="29"/>
                  </a:cxn>
                  <a:cxn ang="0">
                    <a:pos x="28" y="0"/>
                  </a:cxn>
                  <a:cxn ang="0">
                    <a:pos x="57" y="29"/>
                  </a:cxn>
                  <a:cxn ang="0">
                    <a:pos x="57" y="29"/>
                  </a:cxn>
                  <a:cxn ang="0">
                    <a:pos x="57" y="29"/>
                  </a:cxn>
                </a:cxnLst>
                <a:rect l="0" t="0" r="r" b="b"/>
                <a:pathLst>
                  <a:path w="57" h="57">
                    <a:moveTo>
                      <a:pt x="57" y="29"/>
                    </a:moveTo>
                    <a:cubicBezTo>
                      <a:pt x="57" y="45"/>
                      <a:pt x="44" y="57"/>
                      <a:pt x="28" y="57"/>
                    </a:cubicBezTo>
                    <a:cubicBezTo>
                      <a:pt x="13" y="57"/>
                      <a:pt x="0" y="45"/>
                      <a:pt x="0" y="29"/>
                    </a:cubicBezTo>
                    <a:cubicBezTo>
                      <a:pt x="0" y="13"/>
                      <a:pt x="13" y="0"/>
                      <a:pt x="28" y="0"/>
                    </a:cubicBezTo>
                    <a:cubicBezTo>
                      <a:pt x="44" y="0"/>
                      <a:pt x="57" y="13"/>
                      <a:pt x="57" y="29"/>
                    </a:cubicBezTo>
                    <a:close/>
                    <a:moveTo>
                      <a:pt x="57" y="29"/>
                    </a:moveTo>
                    <a:cubicBezTo>
                      <a:pt x="57" y="29"/>
                      <a:pt x="57" y="29"/>
                      <a:pt x="57" y="2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2" name="Freeform 20"/>
              <p:cNvSpPr>
                <a:spLocks noEditPoints="1"/>
              </p:cNvSpPr>
              <p:nvPr/>
            </p:nvSpPr>
            <p:spPr bwMode="auto">
              <a:xfrm>
                <a:off x="387985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9" y="64"/>
                  </a:cxn>
                  <a:cxn ang="0">
                    <a:pos x="88" y="64"/>
                  </a:cxn>
                  <a:cxn ang="0">
                    <a:pos x="88" y="44"/>
                  </a:cxn>
                  <a:cxn ang="0">
                    <a:pos x="92" y="64"/>
                  </a:cxn>
                  <a:cxn ang="0">
                    <a:pos x="114" y="64"/>
                  </a:cxn>
                  <a:cxn ang="0">
                    <a:pos x="77" y="5"/>
                  </a:cxn>
                  <a:cxn ang="0">
                    <a:pos x="76" y="5"/>
                  </a:cxn>
                  <a:cxn ang="0">
                    <a:pos x="66" y="0"/>
                  </a:cxn>
                  <a:cxn ang="0">
                    <a:pos x="58" y="7"/>
                  </a:cxn>
                  <a:cxn ang="0">
                    <a:pos x="52" y="0"/>
                  </a:cxn>
                  <a:cxn ang="0">
                    <a:pos x="51" y="0"/>
                  </a:cxn>
                  <a:cxn ang="0">
                    <a:pos x="41" y="5"/>
                  </a:cxn>
                  <a:cxn ang="0">
                    <a:pos x="39" y="5"/>
                  </a:cxn>
                  <a:cxn ang="0">
                    <a:pos x="3"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9" y="64"/>
                      <a:pt x="59" y="64"/>
                      <a:pt x="59" y="64"/>
                    </a:cubicBezTo>
                    <a:cubicBezTo>
                      <a:pt x="88" y="64"/>
                      <a:pt x="88" y="64"/>
                      <a:pt x="88" y="64"/>
                    </a:cubicBezTo>
                    <a:cubicBezTo>
                      <a:pt x="88" y="44"/>
                      <a:pt x="88" y="44"/>
                      <a:pt x="88" y="44"/>
                    </a:cubicBezTo>
                    <a:cubicBezTo>
                      <a:pt x="91" y="49"/>
                      <a:pt x="92" y="56"/>
                      <a:pt x="92" y="64"/>
                    </a:cubicBezTo>
                    <a:cubicBezTo>
                      <a:pt x="114" y="64"/>
                      <a:pt x="114" y="64"/>
                      <a:pt x="114" y="64"/>
                    </a:cubicBezTo>
                    <a:cubicBezTo>
                      <a:pt x="116" y="29"/>
                      <a:pt x="88" y="12"/>
                      <a:pt x="77" y="5"/>
                    </a:cubicBezTo>
                    <a:cubicBezTo>
                      <a:pt x="77" y="5"/>
                      <a:pt x="76" y="5"/>
                      <a:pt x="76" y="5"/>
                    </a:cubicBezTo>
                    <a:cubicBezTo>
                      <a:pt x="73" y="2"/>
                      <a:pt x="69" y="1"/>
                      <a:pt x="66" y="0"/>
                    </a:cubicBezTo>
                    <a:cubicBezTo>
                      <a:pt x="58" y="7"/>
                      <a:pt x="58" y="7"/>
                      <a:pt x="58" y="7"/>
                    </a:cubicBezTo>
                    <a:cubicBezTo>
                      <a:pt x="52" y="0"/>
                      <a:pt x="52" y="0"/>
                      <a:pt x="52" y="0"/>
                    </a:cubicBezTo>
                    <a:cubicBezTo>
                      <a:pt x="51" y="0"/>
                      <a:pt x="51" y="0"/>
                      <a:pt x="51" y="0"/>
                    </a:cubicBezTo>
                    <a:cubicBezTo>
                      <a:pt x="48" y="1"/>
                      <a:pt x="44" y="2"/>
                      <a:pt x="41" y="5"/>
                    </a:cubicBezTo>
                    <a:cubicBezTo>
                      <a:pt x="40" y="5"/>
                      <a:pt x="40" y="5"/>
                      <a:pt x="39" y="5"/>
                    </a:cubicBezTo>
                    <a:cubicBezTo>
                      <a:pt x="28" y="12"/>
                      <a:pt x="0" y="29"/>
                      <a:pt x="3" y="64"/>
                    </a:cubicBezTo>
                    <a:lnTo>
                      <a:pt x="25" y="64"/>
                    </a:lnTo>
                    <a:close/>
                    <a:moveTo>
                      <a:pt x="25" y="64"/>
                    </a:moveTo>
                    <a:cubicBezTo>
                      <a:pt x="25" y="64"/>
                      <a:pt x="25" y="64"/>
                      <a:pt x="25" y="6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3" name="Rectangle 21"/>
              <p:cNvSpPr>
                <a:spLocks noChangeArrowheads="1"/>
              </p:cNvSpPr>
              <p:nvPr/>
            </p:nvSpPr>
            <p:spPr bwMode="auto">
              <a:xfrm>
                <a:off x="3681413" y="4222750"/>
                <a:ext cx="54292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4" name="Freeform 22"/>
              <p:cNvSpPr>
                <a:spLocks noEditPoints="1"/>
              </p:cNvSpPr>
              <p:nvPr/>
            </p:nvSpPr>
            <p:spPr bwMode="auto">
              <a:xfrm>
                <a:off x="3795713" y="3709988"/>
                <a:ext cx="177800" cy="179387"/>
              </a:xfrm>
              <a:custGeom>
                <a:avLst/>
                <a:gdLst/>
                <a:ahLst/>
                <a:cxnLst>
                  <a:cxn ang="0">
                    <a:pos x="103" y="61"/>
                  </a:cxn>
                  <a:cxn ang="0">
                    <a:pos x="97" y="59"/>
                  </a:cxn>
                  <a:cxn ang="0">
                    <a:pos x="97" y="46"/>
                  </a:cxn>
                  <a:cxn ang="0">
                    <a:pos x="102" y="44"/>
                  </a:cxn>
                  <a:cxn ang="0">
                    <a:pos x="105" y="35"/>
                  </a:cxn>
                  <a:cxn ang="0">
                    <a:pos x="102" y="28"/>
                  </a:cxn>
                  <a:cxn ang="0">
                    <a:pos x="93" y="24"/>
                  </a:cxn>
                  <a:cxn ang="0">
                    <a:pos x="88" y="27"/>
                  </a:cxn>
                  <a:cxn ang="0">
                    <a:pos x="78" y="18"/>
                  </a:cxn>
                  <a:cxn ang="0">
                    <a:pos x="81" y="13"/>
                  </a:cxn>
                  <a:cxn ang="0">
                    <a:pos x="76" y="4"/>
                  </a:cxn>
                  <a:cxn ang="0">
                    <a:pos x="69" y="1"/>
                  </a:cxn>
                  <a:cxn ang="0">
                    <a:pos x="60" y="5"/>
                  </a:cxn>
                  <a:cxn ang="0">
                    <a:pos x="58" y="11"/>
                  </a:cxn>
                  <a:cxn ang="0">
                    <a:pos x="46" y="11"/>
                  </a:cxn>
                  <a:cxn ang="0">
                    <a:pos x="43" y="6"/>
                  </a:cxn>
                  <a:cxn ang="0">
                    <a:pos x="34" y="3"/>
                  </a:cxn>
                  <a:cxn ang="0">
                    <a:pos x="27" y="6"/>
                  </a:cxn>
                  <a:cxn ang="0">
                    <a:pos x="24" y="15"/>
                  </a:cxn>
                  <a:cxn ang="0">
                    <a:pos x="26" y="20"/>
                  </a:cxn>
                  <a:cxn ang="0">
                    <a:pos x="18" y="30"/>
                  </a:cxn>
                  <a:cxn ang="0">
                    <a:pos x="12" y="28"/>
                  </a:cxn>
                  <a:cxn ang="0">
                    <a:pos x="3" y="32"/>
                  </a:cxn>
                  <a:cxn ang="0">
                    <a:pos x="1" y="39"/>
                  </a:cxn>
                  <a:cxn ang="0">
                    <a:pos x="1" y="44"/>
                  </a:cxn>
                  <a:cxn ang="0">
                    <a:pos x="5" y="48"/>
                  </a:cxn>
                  <a:cxn ang="0">
                    <a:pos x="10" y="50"/>
                  </a:cxn>
                  <a:cxn ang="0">
                    <a:pos x="11" y="62"/>
                  </a:cxn>
                  <a:cxn ang="0">
                    <a:pos x="5" y="65"/>
                  </a:cxn>
                  <a:cxn ang="0">
                    <a:pos x="2" y="74"/>
                  </a:cxn>
                  <a:cxn ang="0">
                    <a:pos x="5" y="81"/>
                  </a:cxn>
                  <a:cxn ang="0">
                    <a:pos x="14" y="84"/>
                  </a:cxn>
                  <a:cxn ang="0">
                    <a:pos x="20" y="82"/>
                  </a:cxn>
                  <a:cxn ang="0">
                    <a:pos x="29" y="90"/>
                  </a:cxn>
                  <a:cxn ang="0">
                    <a:pos x="27" y="96"/>
                  </a:cxn>
                  <a:cxn ang="0">
                    <a:pos x="27" y="101"/>
                  </a:cxn>
                  <a:cxn ang="0">
                    <a:pos x="31" y="105"/>
                  </a:cxn>
                  <a:cxn ang="0">
                    <a:pos x="38" y="107"/>
                  </a:cxn>
                  <a:cxn ang="0">
                    <a:pos x="43" y="107"/>
                  </a:cxn>
                  <a:cxn ang="0">
                    <a:pos x="47" y="103"/>
                  </a:cxn>
                  <a:cxn ang="0">
                    <a:pos x="49" y="98"/>
                  </a:cxn>
                  <a:cxn ang="0">
                    <a:pos x="62" y="97"/>
                  </a:cxn>
                  <a:cxn ang="0">
                    <a:pos x="64" y="103"/>
                  </a:cxn>
                  <a:cxn ang="0">
                    <a:pos x="73" y="106"/>
                  </a:cxn>
                  <a:cxn ang="0">
                    <a:pos x="80" y="103"/>
                  </a:cxn>
                  <a:cxn ang="0">
                    <a:pos x="84" y="94"/>
                  </a:cxn>
                  <a:cxn ang="0">
                    <a:pos x="81" y="88"/>
                  </a:cxn>
                  <a:cxn ang="0">
                    <a:pos x="90" y="79"/>
                  </a:cxn>
                  <a:cxn ang="0">
                    <a:pos x="95" y="81"/>
                  </a:cxn>
                  <a:cxn ang="0">
                    <a:pos x="101" y="81"/>
                  </a:cxn>
                  <a:cxn ang="0">
                    <a:pos x="104" y="77"/>
                  </a:cxn>
                  <a:cxn ang="0">
                    <a:pos x="107" y="70"/>
                  </a:cxn>
                  <a:cxn ang="0">
                    <a:pos x="103" y="61"/>
                  </a:cxn>
                  <a:cxn ang="0">
                    <a:pos x="65" y="79"/>
                  </a:cxn>
                  <a:cxn ang="0">
                    <a:pos x="54" y="81"/>
                  </a:cxn>
                  <a:cxn ang="0">
                    <a:pos x="29" y="66"/>
                  </a:cxn>
                  <a:cxn ang="0">
                    <a:pos x="42" y="30"/>
                  </a:cxn>
                  <a:cxn ang="0">
                    <a:pos x="54" y="27"/>
                  </a:cxn>
                  <a:cxn ang="0">
                    <a:pos x="78" y="43"/>
                  </a:cxn>
                  <a:cxn ang="0">
                    <a:pos x="65" y="79"/>
                  </a:cxn>
                  <a:cxn ang="0">
                    <a:pos x="65" y="79"/>
                  </a:cxn>
                  <a:cxn ang="0">
                    <a:pos x="65" y="79"/>
                  </a:cxn>
                </a:cxnLst>
                <a:rect l="0" t="0" r="r" b="b"/>
                <a:pathLst>
                  <a:path w="108" h="108">
                    <a:moveTo>
                      <a:pt x="103" y="61"/>
                    </a:moveTo>
                    <a:cubicBezTo>
                      <a:pt x="97" y="59"/>
                      <a:pt x="97" y="59"/>
                      <a:pt x="97" y="59"/>
                    </a:cubicBezTo>
                    <a:cubicBezTo>
                      <a:pt x="98" y="55"/>
                      <a:pt x="97" y="51"/>
                      <a:pt x="97" y="46"/>
                    </a:cubicBezTo>
                    <a:cubicBezTo>
                      <a:pt x="102" y="44"/>
                      <a:pt x="102" y="44"/>
                      <a:pt x="102" y="44"/>
                    </a:cubicBezTo>
                    <a:cubicBezTo>
                      <a:pt x="106" y="42"/>
                      <a:pt x="107" y="38"/>
                      <a:pt x="105" y="35"/>
                    </a:cubicBezTo>
                    <a:cubicBezTo>
                      <a:pt x="102" y="28"/>
                      <a:pt x="102" y="28"/>
                      <a:pt x="102" y="28"/>
                    </a:cubicBezTo>
                    <a:cubicBezTo>
                      <a:pt x="101" y="24"/>
                      <a:pt x="97" y="23"/>
                      <a:pt x="93" y="24"/>
                    </a:cubicBezTo>
                    <a:cubicBezTo>
                      <a:pt x="88" y="27"/>
                      <a:pt x="88" y="27"/>
                      <a:pt x="88" y="27"/>
                    </a:cubicBezTo>
                    <a:cubicBezTo>
                      <a:pt x="85" y="24"/>
                      <a:pt x="82" y="21"/>
                      <a:pt x="78" y="18"/>
                    </a:cubicBezTo>
                    <a:cubicBezTo>
                      <a:pt x="81" y="13"/>
                      <a:pt x="81" y="13"/>
                      <a:pt x="81" y="13"/>
                    </a:cubicBezTo>
                    <a:cubicBezTo>
                      <a:pt x="82" y="9"/>
                      <a:pt x="80" y="5"/>
                      <a:pt x="76" y="4"/>
                    </a:cubicBezTo>
                    <a:cubicBezTo>
                      <a:pt x="69" y="1"/>
                      <a:pt x="69" y="1"/>
                      <a:pt x="69" y="1"/>
                    </a:cubicBezTo>
                    <a:cubicBezTo>
                      <a:pt x="66" y="0"/>
                      <a:pt x="62" y="2"/>
                      <a:pt x="60" y="5"/>
                    </a:cubicBezTo>
                    <a:cubicBezTo>
                      <a:pt x="58" y="11"/>
                      <a:pt x="58" y="11"/>
                      <a:pt x="58" y="11"/>
                    </a:cubicBezTo>
                    <a:cubicBezTo>
                      <a:pt x="54" y="10"/>
                      <a:pt x="50" y="11"/>
                      <a:pt x="46" y="11"/>
                    </a:cubicBezTo>
                    <a:cubicBezTo>
                      <a:pt x="43" y="6"/>
                      <a:pt x="43" y="6"/>
                      <a:pt x="43" y="6"/>
                    </a:cubicBezTo>
                    <a:cubicBezTo>
                      <a:pt x="42" y="2"/>
                      <a:pt x="38" y="1"/>
                      <a:pt x="34" y="3"/>
                    </a:cubicBezTo>
                    <a:cubicBezTo>
                      <a:pt x="27" y="6"/>
                      <a:pt x="27" y="6"/>
                      <a:pt x="27" y="6"/>
                    </a:cubicBezTo>
                    <a:cubicBezTo>
                      <a:pt x="24" y="7"/>
                      <a:pt x="22" y="11"/>
                      <a:pt x="24" y="15"/>
                    </a:cubicBezTo>
                    <a:cubicBezTo>
                      <a:pt x="26" y="20"/>
                      <a:pt x="26" y="20"/>
                      <a:pt x="26" y="20"/>
                    </a:cubicBezTo>
                    <a:cubicBezTo>
                      <a:pt x="23" y="23"/>
                      <a:pt x="20" y="26"/>
                      <a:pt x="18" y="30"/>
                    </a:cubicBezTo>
                    <a:cubicBezTo>
                      <a:pt x="12" y="28"/>
                      <a:pt x="12" y="28"/>
                      <a:pt x="12" y="28"/>
                    </a:cubicBezTo>
                    <a:cubicBezTo>
                      <a:pt x="9" y="26"/>
                      <a:pt x="4" y="28"/>
                      <a:pt x="3" y="32"/>
                    </a:cubicBezTo>
                    <a:cubicBezTo>
                      <a:pt x="1" y="39"/>
                      <a:pt x="1" y="39"/>
                      <a:pt x="1" y="39"/>
                    </a:cubicBezTo>
                    <a:cubicBezTo>
                      <a:pt x="0" y="41"/>
                      <a:pt x="0" y="42"/>
                      <a:pt x="1" y="44"/>
                    </a:cubicBezTo>
                    <a:cubicBezTo>
                      <a:pt x="2" y="46"/>
                      <a:pt x="3" y="47"/>
                      <a:pt x="5" y="48"/>
                    </a:cubicBezTo>
                    <a:cubicBezTo>
                      <a:pt x="10" y="50"/>
                      <a:pt x="10" y="50"/>
                      <a:pt x="10" y="50"/>
                    </a:cubicBezTo>
                    <a:cubicBezTo>
                      <a:pt x="10" y="54"/>
                      <a:pt x="10" y="58"/>
                      <a:pt x="11" y="62"/>
                    </a:cubicBezTo>
                    <a:cubicBezTo>
                      <a:pt x="5" y="65"/>
                      <a:pt x="5" y="65"/>
                      <a:pt x="5" y="65"/>
                    </a:cubicBezTo>
                    <a:cubicBezTo>
                      <a:pt x="2" y="66"/>
                      <a:pt x="0" y="71"/>
                      <a:pt x="2" y="74"/>
                    </a:cubicBezTo>
                    <a:cubicBezTo>
                      <a:pt x="5" y="81"/>
                      <a:pt x="5" y="81"/>
                      <a:pt x="5" y="81"/>
                    </a:cubicBezTo>
                    <a:cubicBezTo>
                      <a:pt x="7" y="84"/>
                      <a:pt x="11" y="86"/>
                      <a:pt x="14" y="84"/>
                    </a:cubicBezTo>
                    <a:cubicBezTo>
                      <a:pt x="20" y="82"/>
                      <a:pt x="20" y="82"/>
                      <a:pt x="20" y="82"/>
                    </a:cubicBezTo>
                    <a:cubicBezTo>
                      <a:pt x="22" y="85"/>
                      <a:pt x="26" y="88"/>
                      <a:pt x="29" y="90"/>
                    </a:cubicBezTo>
                    <a:cubicBezTo>
                      <a:pt x="27" y="96"/>
                      <a:pt x="27" y="96"/>
                      <a:pt x="27" y="96"/>
                    </a:cubicBezTo>
                    <a:cubicBezTo>
                      <a:pt x="26" y="98"/>
                      <a:pt x="26" y="100"/>
                      <a:pt x="27" y="101"/>
                    </a:cubicBezTo>
                    <a:cubicBezTo>
                      <a:pt x="28" y="103"/>
                      <a:pt x="29" y="104"/>
                      <a:pt x="31" y="105"/>
                    </a:cubicBezTo>
                    <a:cubicBezTo>
                      <a:pt x="38" y="107"/>
                      <a:pt x="38" y="107"/>
                      <a:pt x="38" y="107"/>
                    </a:cubicBezTo>
                    <a:cubicBezTo>
                      <a:pt x="40" y="108"/>
                      <a:pt x="42" y="108"/>
                      <a:pt x="43" y="107"/>
                    </a:cubicBezTo>
                    <a:cubicBezTo>
                      <a:pt x="45" y="107"/>
                      <a:pt x="46" y="105"/>
                      <a:pt x="47" y="103"/>
                    </a:cubicBezTo>
                    <a:cubicBezTo>
                      <a:pt x="49" y="98"/>
                      <a:pt x="49" y="98"/>
                      <a:pt x="49" y="98"/>
                    </a:cubicBezTo>
                    <a:cubicBezTo>
                      <a:pt x="53" y="98"/>
                      <a:pt x="57" y="98"/>
                      <a:pt x="62" y="97"/>
                    </a:cubicBezTo>
                    <a:cubicBezTo>
                      <a:pt x="64" y="103"/>
                      <a:pt x="64" y="103"/>
                      <a:pt x="64" y="103"/>
                    </a:cubicBezTo>
                    <a:cubicBezTo>
                      <a:pt x="66" y="106"/>
                      <a:pt x="70" y="108"/>
                      <a:pt x="73" y="106"/>
                    </a:cubicBezTo>
                    <a:cubicBezTo>
                      <a:pt x="80" y="103"/>
                      <a:pt x="80" y="103"/>
                      <a:pt x="80" y="103"/>
                    </a:cubicBezTo>
                    <a:cubicBezTo>
                      <a:pt x="84" y="101"/>
                      <a:pt x="85" y="97"/>
                      <a:pt x="84" y="94"/>
                    </a:cubicBezTo>
                    <a:cubicBezTo>
                      <a:pt x="81" y="88"/>
                      <a:pt x="81" y="88"/>
                      <a:pt x="81" y="88"/>
                    </a:cubicBezTo>
                    <a:cubicBezTo>
                      <a:pt x="84" y="86"/>
                      <a:pt x="87" y="82"/>
                      <a:pt x="90" y="79"/>
                    </a:cubicBezTo>
                    <a:cubicBezTo>
                      <a:pt x="95" y="81"/>
                      <a:pt x="95" y="81"/>
                      <a:pt x="95" y="81"/>
                    </a:cubicBezTo>
                    <a:cubicBezTo>
                      <a:pt x="97" y="82"/>
                      <a:pt x="99" y="82"/>
                      <a:pt x="101" y="81"/>
                    </a:cubicBezTo>
                    <a:cubicBezTo>
                      <a:pt x="102" y="80"/>
                      <a:pt x="104" y="79"/>
                      <a:pt x="104" y="77"/>
                    </a:cubicBezTo>
                    <a:cubicBezTo>
                      <a:pt x="107" y="70"/>
                      <a:pt x="107" y="70"/>
                      <a:pt x="107" y="70"/>
                    </a:cubicBezTo>
                    <a:cubicBezTo>
                      <a:pt x="108" y="66"/>
                      <a:pt x="106" y="62"/>
                      <a:pt x="103" y="61"/>
                    </a:cubicBezTo>
                    <a:close/>
                    <a:moveTo>
                      <a:pt x="65" y="79"/>
                    </a:moveTo>
                    <a:cubicBezTo>
                      <a:pt x="61" y="81"/>
                      <a:pt x="58" y="81"/>
                      <a:pt x="54" y="81"/>
                    </a:cubicBezTo>
                    <a:cubicBezTo>
                      <a:pt x="43" y="81"/>
                      <a:pt x="33" y="75"/>
                      <a:pt x="29" y="66"/>
                    </a:cubicBezTo>
                    <a:cubicBezTo>
                      <a:pt x="23" y="52"/>
                      <a:pt x="29" y="36"/>
                      <a:pt x="42" y="30"/>
                    </a:cubicBezTo>
                    <a:cubicBezTo>
                      <a:pt x="46" y="28"/>
                      <a:pt x="50" y="27"/>
                      <a:pt x="54" y="27"/>
                    </a:cubicBezTo>
                    <a:cubicBezTo>
                      <a:pt x="64" y="27"/>
                      <a:pt x="74" y="33"/>
                      <a:pt x="78" y="43"/>
                    </a:cubicBezTo>
                    <a:cubicBezTo>
                      <a:pt x="85" y="57"/>
                      <a:pt x="79" y="73"/>
                      <a:pt x="65" y="79"/>
                    </a:cubicBezTo>
                    <a:close/>
                    <a:moveTo>
                      <a:pt x="65" y="79"/>
                    </a:moveTo>
                    <a:cubicBezTo>
                      <a:pt x="65" y="79"/>
                      <a:pt x="65" y="79"/>
                      <a:pt x="65" y="7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grpSp>
      </p:grpSp>
      <p:sp>
        <p:nvSpPr>
          <p:cNvPr id="40" name="TextBox 14"/>
          <p:cNvSpPr txBox="1"/>
          <p:nvPr userDrawn="1"/>
        </p:nvSpPr>
        <p:spPr>
          <a:xfrm flipH="1">
            <a:off x="3854618" y="1209409"/>
            <a:ext cx="5347367"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CF112E"/>
                </a:solidFill>
                <a:effectLst/>
                <a:uLnTx/>
                <a:uFillTx/>
                <a:latin typeface="Calibri"/>
                <a:ea typeface="+mn-ea"/>
                <a:cs typeface="+mn-cs"/>
              </a:rPr>
              <a:t>Algunas oportunidades</a:t>
            </a:r>
          </a:p>
        </p:txBody>
      </p:sp>
      <p:sp>
        <p:nvSpPr>
          <p:cNvPr id="41" name="TextBox 16"/>
          <p:cNvSpPr txBox="1"/>
          <p:nvPr userDrawn="1"/>
        </p:nvSpPr>
        <p:spPr>
          <a:xfrm flipH="1">
            <a:off x="3854615" y="2699495"/>
            <a:ext cx="6508584"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1A92AF"/>
                </a:solidFill>
                <a:effectLst/>
                <a:uLnTx/>
                <a:uFillTx/>
                <a:latin typeface="Calibri"/>
                <a:ea typeface="+mn-ea"/>
                <a:cs typeface="+mn-cs"/>
              </a:rPr>
              <a:t>Propuesta de Valor</a:t>
            </a:r>
            <a:endParaRPr kumimoji="0" lang="es-CO" sz="1467" b="0" i="0" u="none" strike="noStrike" kern="1200" cap="none" spc="0" normalizeH="0" baseline="0" noProof="0" dirty="0">
              <a:ln>
                <a:noFill/>
              </a:ln>
              <a:solidFill>
                <a:srgbClr val="1A92AF"/>
              </a:solidFill>
              <a:effectLst/>
              <a:uLnTx/>
              <a:uFillTx/>
              <a:latin typeface="Calibri"/>
              <a:ea typeface="+mn-ea"/>
              <a:cs typeface="+mn-cs"/>
            </a:endParaRPr>
          </a:p>
        </p:txBody>
      </p:sp>
      <p:sp>
        <p:nvSpPr>
          <p:cNvPr id="42" name="TextBox 18"/>
          <p:cNvSpPr txBox="1"/>
          <p:nvPr userDrawn="1"/>
        </p:nvSpPr>
        <p:spPr>
          <a:xfrm flipH="1">
            <a:off x="3858942" y="4372681"/>
            <a:ext cx="5347367"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079B62"/>
                </a:solidFill>
                <a:effectLst/>
                <a:uLnTx/>
                <a:uFillTx/>
                <a:latin typeface="Calibri"/>
                <a:ea typeface="+mn-ea"/>
                <a:cs typeface="+mn-cs"/>
              </a:rPr>
              <a:t>Jugadores clave</a:t>
            </a:r>
          </a:p>
        </p:txBody>
      </p:sp>
      <p:sp>
        <p:nvSpPr>
          <p:cNvPr id="43" name="Marcador de texto 3"/>
          <p:cNvSpPr>
            <a:spLocks noGrp="1"/>
          </p:cNvSpPr>
          <p:nvPr>
            <p:ph type="body" sz="quarter" idx="10"/>
          </p:nvPr>
        </p:nvSpPr>
        <p:spPr>
          <a:xfrm>
            <a:off x="3873634" y="1509887"/>
            <a:ext cx="7397615" cy="853016"/>
          </a:xfrm>
          <a:prstGeom prst="rect">
            <a:avLst/>
          </a:prstGeom>
        </p:spPr>
        <p:txBody>
          <a:bodyPr lIns="72000"/>
          <a:lstStyle>
            <a:lvl1pPr marL="239989" indent="-457178">
              <a:buFont typeface="Arial" panose="020B0604020202020204" pitchFamily="34" charset="0"/>
              <a:buChar char="•"/>
              <a:defRPr sz="1467">
                <a:solidFill>
                  <a:schemeClr val="accent2"/>
                </a:solidFill>
              </a:defRPr>
            </a:lvl1pPr>
            <a:lvl2pPr>
              <a:defRPr sz="1467">
                <a:solidFill>
                  <a:schemeClr val="accent2"/>
                </a:solidFill>
              </a:defRPr>
            </a:lvl2pPr>
            <a:lvl3pPr>
              <a:defRPr sz="1467">
                <a:solidFill>
                  <a:schemeClr val="accent2"/>
                </a:solidFill>
              </a:defRPr>
            </a:lvl3pPr>
            <a:lvl4pPr>
              <a:defRPr sz="1467">
                <a:solidFill>
                  <a:schemeClr val="accent2"/>
                </a:solidFill>
              </a:defRPr>
            </a:lvl4pPr>
            <a:lvl5pPr>
              <a:defRPr sz="1467">
                <a:solidFill>
                  <a:schemeClr val="accent2"/>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4" name="Marcador de texto 3"/>
          <p:cNvSpPr>
            <a:spLocks noGrp="1"/>
          </p:cNvSpPr>
          <p:nvPr>
            <p:ph type="body" sz="quarter" idx="11"/>
          </p:nvPr>
        </p:nvSpPr>
        <p:spPr>
          <a:xfrm>
            <a:off x="3886466" y="2998591"/>
            <a:ext cx="7397615" cy="853016"/>
          </a:xfrm>
          <a:prstGeom prst="rect">
            <a:avLst/>
          </a:prstGeom>
        </p:spPr>
        <p:txBody>
          <a:bodyPr lIns="72000"/>
          <a:lstStyle>
            <a:lvl1pPr marL="239989" indent="-457178">
              <a:buFont typeface="Arial" panose="020B0604020202020204" pitchFamily="34" charset="0"/>
              <a:buChar char="•"/>
              <a:defRPr sz="1467">
                <a:solidFill>
                  <a:schemeClr val="accent2"/>
                </a:solidFill>
              </a:defRPr>
            </a:lvl1pPr>
            <a:lvl2pPr>
              <a:defRPr sz="1467">
                <a:solidFill>
                  <a:schemeClr val="accent2"/>
                </a:solidFill>
              </a:defRPr>
            </a:lvl2pPr>
            <a:lvl3pPr>
              <a:defRPr sz="1467">
                <a:solidFill>
                  <a:schemeClr val="accent2"/>
                </a:solidFill>
              </a:defRPr>
            </a:lvl3pPr>
            <a:lvl4pPr>
              <a:defRPr sz="1467">
                <a:solidFill>
                  <a:schemeClr val="accent2"/>
                </a:solidFill>
              </a:defRPr>
            </a:lvl4pPr>
            <a:lvl5pPr>
              <a:defRPr sz="1467">
                <a:solidFill>
                  <a:schemeClr val="accent2"/>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35" name="Marcador de texto 2"/>
          <p:cNvSpPr>
            <a:spLocks noGrp="1"/>
          </p:cNvSpPr>
          <p:nvPr>
            <p:ph type="body" sz="quarter" idx="13"/>
          </p:nvPr>
        </p:nvSpPr>
        <p:spPr>
          <a:xfrm>
            <a:off x="0" y="6375400"/>
            <a:ext cx="9652000" cy="482600"/>
          </a:xfrm>
          <a:prstGeom prst="rect">
            <a:avLst/>
          </a:prstGeom>
        </p:spPr>
        <p:txBody>
          <a:bodyPr/>
          <a:lstStyle>
            <a:lvl1pPr marL="0" indent="0">
              <a:buNone/>
              <a:defRPr sz="1200">
                <a:solidFill>
                  <a:schemeClr val="bg1"/>
                </a:solidFill>
              </a:defRPr>
            </a:lvl1pPr>
          </a:lstStyle>
          <a:p>
            <a:pPr lvl="0"/>
            <a:r>
              <a:rPr lang="es-ES" dirty="0"/>
              <a:t>Editar el estilo de texto del patrón</a:t>
            </a:r>
          </a:p>
        </p:txBody>
      </p:sp>
    </p:spTree>
    <p:extLst>
      <p:ext uri="{BB962C8B-B14F-4D97-AF65-F5344CB8AC3E}">
        <p14:creationId xmlns:p14="http://schemas.microsoft.com/office/powerpoint/2010/main" val="992175758"/>
      </p:ext>
    </p:extLst>
  </p:cSld>
  <p:clrMapOvr>
    <a:masterClrMapping/>
  </p:clrMapOvr>
  <p:extLst mod="1">
    <p:ext uri="{DCECCB84-F9BA-43D5-87BE-67443E8EF086}">
      <p15:sldGuideLst xmlns:p15="http://schemas.microsoft.com/office/powerpoint/2012/main">
        <p15:guide id="1" orient="horz" pos="1620">
          <p15:clr>
            <a:srgbClr val="FBAE40"/>
          </p15:clr>
        </p15:guide>
        <p15:guide id="2" pos="1824">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2_empty_plank">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474134" y="177801"/>
            <a:ext cx="10797116"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74135" y="748339"/>
            <a:ext cx="10797116" cy="320176"/>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wrap="square" lIns="121920" tIns="60960" rIns="121920" bIns="60960" rtlCol="0" anchor="ctr" anchorCtr="1">
            <a:normAutofit fontScale="85000" lnSpcReduction="10000"/>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6" name="Oval 9"/>
          <p:cNvSpPr/>
          <p:nvPr userDrawn="1"/>
        </p:nvSpPr>
        <p:spPr bwMode="auto">
          <a:xfrm>
            <a:off x="914400" y="2311400"/>
            <a:ext cx="2159000" cy="2159000"/>
          </a:xfrm>
          <a:prstGeom prst="ellipse">
            <a:avLst/>
          </a:prstGeom>
          <a:solidFill>
            <a:srgbClr val="C00000"/>
          </a:solidFill>
          <a:ln w="9525">
            <a:noFill/>
            <a:round/>
            <a:headEnd/>
            <a:tailEnd/>
          </a:ln>
        </p:spPr>
        <p:txBody>
          <a:bodyPr vert="horz" wrap="squar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 Placeholder 3"/>
          <p:cNvSpPr txBox="1">
            <a:spLocks/>
          </p:cNvSpPr>
          <p:nvPr userDrawn="1"/>
        </p:nvSpPr>
        <p:spPr>
          <a:xfrm flipH="1">
            <a:off x="1146125" y="2913939"/>
            <a:ext cx="1619251"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s-CO" sz="64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17" name="Marcador de texto 16"/>
          <p:cNvSpPr>
            <a:spLocks noGrp="1"/>
          </p:cNvSpPr>
          <p:nvPr>
            <p:ph type="body" sz="quarter" idx="12"/>
          </p:nvPr>
        </p:nvSpPr>
        <p:spPr>
          <a:xfrm>
            <a:off x="1033864" y="2839808"/>
            <a:ext cx="1912536" cy="1401992"/>
          </a:xfrm>
          <a:prstGeom prst="rect">
            <a:avLst/>
          </a:prstGeom>
        </p:spPr>
        <p:txBody>
          <a:bodyPr anchor="ctr"/>
          <a:lstStyle>
            <a:lvl1pPr marL="0" indent="0" algn="ctr">
              <a:buNone/>
              <a:defRPr sz="2667" b="1">
                <a:solidFill>
                  <a:schemeClr val="bg1"/>
                </a:solidFill>
              </a:defRPr>
            </a:lvl1pPr>
            <a:lvl2pPr marL="609570" indent="0">
              <a:buNone/>
              <a:defRPr sz="5333"/>
            </a:lvl2pPr>
            <a:lvl3pPr marL="1219140" indent="0">
              <a:buNone/>
              <a:defRPr sz="2933"/>
            </a:lvl3pPr>
            <a:lvl4pPr marL="1828709" indent="0">
              <a:buNone/>
              <a:defRPr/>
            </a:lvl4pPr>
            <a:lvl5pPr marL="2438278" indent="0">
              <a:buNone/>
              <a:defRPr/>
            </a:lvl5pPr>
          </a:lstStyle>
          <a:p>
            <a:pPr lvl="0"/>
            <a:r>
              <a:rPr lang="es-ES" dirty="0"/>
              <a:t>Editar el estilo de texto del patrón</a:t>
            </a:r>
          </a:p>
        </p:txBody>
      </p:sp>
      <p:grpSp>
        <p:nvGrpSpPr>
          <p:cNvPr id="45" name="Grupo 44"/>
          <p:cNvGrpSpPr/>
          <p:nvPr/>
        </p:nvGrpSpPr>
        <p:grpSpPr>
          <a:xfrm>
            <a:off x="914402" y="2148943"/>
            <a:ext cx="646132" cy="659168"/>
            <a:chOff x="4609146" y="4376235"/>
            <a:chExt cx="472173" cy="481699"/>
          </a:xfrm>
        </p:grpSpPr>
        <p:sp>
          <p:nvSpPr>
            <p:cNvPr id="46" name="Oval 65"/>
            <p:cNvSpPr/>
            <p:nvPr/>
          </p:nvSpPr>
          <p:spPr>
            <a:xfrm>
              <a:off x="4609146" y="4376235"/>
              <a:ext cx="472173" cy="481699"/>
            </a:xfrm>
            <a:prstGeom prst="ellipse">
              <a:avLst/>
            </a:prstGeom>
            <a:solidFill>
              <a:schemeClr val="accent3"/>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7" name="Freeform 33"/>
            <p:cNvSpPr>
              <a:spLocks noEditPoints="1"/>
            </p:cNvSpPr>
            <p:nvPr/>
          </p:nvSpPr>
          <p:spPr bwMode="auto">
            <a:xfrm>
              <a:off x="4741784" y="4483486"/>
              <a:ext cx="227783" cy="296862"/>
            </a:xfrm>
            <a:custGeom>
              <a:avLst/>
              <a:gdLst/>
              <a:ahLst/>
              <a:cxnLst>
                <a:cxn ang="0">
                  <a:pos x="2" y="64"/>
                </a:cxn>
                <a:cxn ang="0">
                  <a:pos x="2" y="0"/>
                </a:cxn>
                <a:cxn ang="0">
                  <a:pos x="50" y="61"/>
                </a:cxn>
                <a:cxn ang="0">
                  <a:pos x="4" y="4"/>
                </a:cxn>
                <a:cxn ang="0">
                  <a:pos x="18" y="51"/>
                </a:cxn>
                <a:cxn ang="0">
                  <a:pos x="32" y="51"/>
                </a:cxn>
                <a:cxn ang="0">
                  <a:pos x="13" y="12"/>
                </a:cxn>
                <a:cxn ang="0">
                  <a:pos x="9" y="12"/>
                </a:cxn>
                <a:cxn ang="0">
                  <a:pos x="12" y="9"/>
                </a:cxn>
                <a:cxn ang="0">
                  <a:pos x="13" y="21"/>
                </a:cxn>
                <a:cxn ang="0">
                  <a:pos x="9" y="21"/>
                </a:cxn>
                <a:cxn ang="0">
                  <a:pos x="12" y="18"/>
                </a:cxn>
                <a:cxn ang="0">
                  <a:pos x="13" y="31"/>
                </a:cxn>
                <a:cxn ang="0">
                  <a:pos x="9" y="31"/>
                </a:cxn>
                <a:cxn ang="0">
                  <a:pos x="12" y="27"/>
                </a:cxn>
                <a:cxn ang="0">
                  <a:pos x="13" y="40"/>
                </a:cxn>
                <a:cxn ang="0">
                  <a:pos x="9" y="40"/>
                </a:cxn>
                <a:cxn ang="0">
                  <a:pos x="12" y="36"/>
                </a:cxn>
                <a:cxn ang="0">
                  <a:pos x="13" y="49"/>
                </a:cxn>
                <a:cxn ang="0">
                  <a:pos x="9" y="49"/>
                </a:cxn>
                <a:cxn ang="0">
                  <a:pos x="12" y="45"/>
                </a:cxn>
                <a:cxn ang="0">
                  <a:pos x="23" y="12"/>
                </a:cxn>
                <a:cxn ang="0">
                  <a:pos x="18" y="12"/>
                </a:cxn>
                <a:cxn ang="0">
                  <a:pos x="21" y="9"/>
                </a:cxn>
                <a:cxn ang="0">
                  <a:pos x="23" y="21"/>
                </a:cxn>
                <a:cxn ang="0">
                  <a:pos x="18" y="21"/>
                </a:cxn>
                <a:cxn ang="0">
                  <a:pos x="21" y="18"/>
                </a:cxn>
                <a:cxn ang="0">
                  <a:pos x="23" y="31"/>
                </a:cxn>
                <a:cxn ang="0">
                  <a:pos x="18" y="31"/>
                </a:cxn>
                <a:cxn ang="0">
                  <a:pos x="21" y="27"/>
                </a:cxn>
                <a:cxn ang="0">
                  <a:pos x="23" y="40"/>
                </a:cxn>
                <a:cxn ang="0">
                  <a:pos x="18" y="40"/>
                </a:cxn>
                <a:cxn ang="0">
                  <a:pos x="21" y="36"/>
                </a:cxn>
                <a:cxn ang="0">
                  <a:pos x="32" y="12"/>
                </a:cxn>
                <a:cxn ang="0">
                  <a:pos x="27" y="12"/>
                </a:cxn>
                <a:cxn ang="0">
                  <a:pos x="31" y="9"/>
                </a:cxn>
                <a:cxn ang="0">
                  <a:pos x="32" y="21"/>
                </a:cxn>
                <a:cxn ang="0">
                  <a:pos x="27" y="21"/>
                </a:cxn>
                <a:cxn ang="0">
                  <a:pos x="31" y="18"/>
                </a:cxn>
                <a:cxn ang="0">
                  <a:pos x="32" y="31"/>
                </a:cxn>
                <a:cxn ang="0">
                  <a:pos x="27" y="31"/>
                </a:cxn>
                <a:cxn ang="0">
                  <a:pos x="31" y="27"/>
                </a:cxn>
                <a:cxn ang="0">
                  <a:pos x="32" y="40"/>
                </a:cxn>
                <a:cxn ang="0">
                  <a:pos x="27" y="40"/>
                </a:cxn>
                <a:cxn ang="0">
                  <a:pos x="31" y="36"/>
                </a:cxn>
                <a:cxn ang="0">
                  <a:pos x="41" y="12"/>
                </a:cxn>
                <a:cxn ang="0">
                  <a:pos x="36" y="12"/>
                </a:cxn>
                <a:cxn ang="0">
                  <a:pos x="40" y="9"/>
                </a:cxn>
                <a:cxn ang="0">
                  <a:pos x="41" y="21"/>
                </a:cxn>
                <a:cxn ang="0">
                  <a:pos x="36" y="21"/>
                </a:cxn>
                <a:cxn ang="0">
                  <a:pos x="40" y="18"/>
                </a:cxn>
                <a:cxn ang="0">
                  <a:pos x="41" y="31"/>
                </a:cxn>
                <a:cxn ang="0">
                  <a:pos x="36" y="31"/>
                </a:cxn>
                <a:cxn ang="0">
                  <a:pos x="40" y="27"/>
                </a:cxn>
                <a:cxn ang="0">
                  <a:pos x="41" y="40"/>
                </a:cxn>
                <a:cxn ang="0">
                  <a:pos x="36" y="40"/>
                </a:cxn>
                <a:cxn ang="0">
                  <a:pos x="40" y="36"/>
                </a:cxn>
                <a:cxn ang="0">
                  <a:pos x="41" y="49"/>
                </a:cxn>
                <a:cxn ang="0">
                  <a:pos x="36" y="49"/>
                </a:cxn>
                <a:cxn ang="0">
                  <a:pos x="40" y="45"/>
                </a:cxn>
              </a:cxnLst>
              <a:rect l="0" t="0" r="r" b="b"/>
              <a:pathLst>
                <a:path w="50" h="64">
                  <a:moveTo>
                    <a:pt x="50" y="61"/>
                  </a:moveTo>
                  <a:cubicBezTo>
                    <a:pt x="50" y="63"/>
                    <a:pt x="49" y="64"/>
                    <a:pt x="48" y="64"/>
                  </a:cubicBezTo>
                  <a:cubicBezTo>
                    <a:pt x="2" y="64"/>
                    <a:pt x="2" y="64"/>
                    <a:pt x="2" y="64"/>
                  </a:cubicBezTo>
                  <a:cubicBezTo>
                    <a:pt x="1" y="64"/>
                    <a:pt x="0" y="63"/>
                    <a:pt x="0" y="61"/>
                  </a:cubicBezTo>
                  <a:cubicBezTo>
                    <a:pt x="0" y="2"/>
                    <a:pt x="0" y="2"/>
                    <a:pt x="0" y="2"/>
                  </a:cubicBezTo>
                  <a:cubicBezTo>
                    <a:pt x="0" y="1"/>
                    <a:pt x="1" y="0"/>
                    <a:pt x="2" y="0"/>
                  </a:cubicBezTo>
                  <a:cubicBezTo>
                    <a:pt x="48" y="0"/>
                    <a:pt x="48" y="0"/>
                    <a:pt x="48" y="0"/>
                  </a:cubicBezTo>
                  <a:cubicBezTo>
                    <a:pt x="49" y="0"/>
                    <a:pt x="50" y="1"/>
                    <a:pt x="50" y="2"/>
                  </a:cubicBezTo>
                  <a:lnTo>
                    <a:pt x="50" y="61"/>
                  </a:lnTo>
                  <a:close/>
                  <a:moveTo>
                    <a:pt x="45" y="59"/>
                  </a:moveTo>
                  <a:cubicBezTo>
                    <a:pt x="45" y="4"/>
                    <a:pt x="45" y="4"/>
                    <a:pt x="45" y="4"/>
                  </a:cubicBezTo>
                  <a:cubicBezTo>
                    <a:pt x="4" y="4"/>
                    <a:pt x="4" y="4"/>
                    <a:pt x="4" y="4"/>
                  </a:cubicBezTo>
                  <a:cubicBezTo>
                    <a:pt x="4" y="59"/>
                    <a:pt x="4" y="59"/>
                    <a:pt x="4" y="59"/>
                  </a:cubicBezTo>
                  <a:cubicBezTo>
                    <a:pt x="18" y="59"/>
                    <a:pt x="18" y="59"/>
                    <a:pt x="18" y="59"/>
                  </a:cubicBezTo>
                  <a:cubicBezTo>
                    <a:pt x="18" y="51"/>
                    <a:pt x="18" y="51"/>
                    <a:pt x="18" y="51"/>
                  </a:cubicBezTo>
                  <a:cubicBezTo>
                    <a:pt x="18" y="51"/>
                    <a:pt x="19" y="50"/>
                    <a:pt x="19" y="50"/>
                  </a:cubicBezTo>
                  <a:cubicBezTo>
                    <a:pt x="31" y="50"/>
                    <a:pt x="31" y="50"/>
                    <a:pt x="31" y="50"/>
                  </a:cubicBezTo>
                  <a:cubicBezTo>
                    <a:pt x="31" y="50"/>
                    <a:pt x="32" y="51"/>
                    <a:pt x="32" y="51"/>
                  </a:cubicBezTo>
                  <a:cubicBezTo>
                    <a:pt x="32" y="59"/>
                    <a:pt x="32" y="59"/>
                    <a:pt x="32" y="59"/>
                  </a:cubicBezTo>
                  <a:lnTo>
                    <a:pt x="45" y="59"/>
                  </a:lnTo>
                  <a:close/>
                  <a:moveTo>
                    <a:pt x="13" y="12"/>
                  </a:moveTo>
                  <a:cubicBezTo>
                    <a:pt x="13" y="13"/>
                    <a:pt x="13" y="13"/>
                    <a:pt x="12" y="13"/>
                  </a:cubicBezTo>
                  <a:cubicBezTo>
                    <a:pt x="10" y="13"/>
                    <a:pt x="10" y="13"/>
                    <a:pt x="10" y="13"/>
                  </a:cubicBezTo>
                  <a:cubicBezTo>
                    <a:pt x="9" y="13"/>
                    <a:pt x="9" y="13"/>
                    <a:pt x="9" y="12"/>
                  </a:cubicBezTo>
                  <a:cubicBezTo>
                    <a:pt x="9" y="10"/>
                    <a:pt x="9" y="10"/>
                    <a:pt x="9" y="10"/>
                  </a:cubicBezTo>
                  <a:cubicBezTo>
                    <a:pt x="9" y="9"/>
                    <a:pt x="9" y="9"/>
                    <a:pt x="10" y="9"/>
                  </a:cubicBezTo>
                  <a:cubicBezTo>
                    <a:pt x="12" y="9"/>
                    <a:pt x="12" y="9"/>
                    <a:pt x="12" y="9"/>
                  </a:cubicBezTo>
                  <a:cubicBezTo>
                    <a:pt x="13" y="9"/>
                    <a:pt x="13" y="9"/>
                    <a:pt x="13" y="10"/>
                  </a:cubicBezTo>
                  <a:lnTo>
                    <a:pt x="13" y="12"/>
                  </a:lnTo>
                  <a:close/>
                  <a:moveTo>
                    <a:pt x="13" y="21"/>
                  </a:moveTo>
                  <a:cubicBezTo>
                    <a:pt x="13" y="22"/>
                    <a:pt x="13" y="23"/>
                    <a:pt x="12" y="23"/>
                  </a:cubicBezTo>
                  <a:cubicBezTo>
                    <a:pt x="10" y="23"/>
                    <a:pt x="10" y="23"/>
                    <a:pt x="10" y="23"/>
                  </a:cubicBezTo>
                  <a:cubicBezTo>
                    <a:pt x="9" y="23"/>
                    <a:pt x="9" y="22"/>
                    <a:pt x="9" y="21"/>
                  </a:cubicBezTo>
                  <a:cubicBezTo>
                    <a:pt x="9" y="19"/>
                    <a:pt x="9" y="19"/>
                    <a:pt x="9" y="19"/>
                  </a:cubicBezTo>
                  <a:cubicBezTo>
                    <a:pt x="9" y="19"/>
                    <a:pt x="9" y="18"/>
                    <a:pt x="10" y="18"/>
                  </a:cubicBezTo>
                  <a:cubicBezTo>
                    <a:pt x="12" y="18"/>
                    <a:pt x="12" y="18"/>
                    <a:pt x="12" y="18"/>
                  </a:cubicBezTo>
                  <a:cubicBezTo>
                    <a:pt x="13" y="18"/>
                    <a:pt x="13" y="19"/>
                    <a:pt x="13" y="19"/>
                  </a:cubicBezTo>
                  <a:lnTo>
                    <a:pt x="13" y="21"/>
                  </a:lnTo>
                  <a:close/>
                  <a:moveTo>
                    <a:pt x="13" y="31"/>
                  </a:moveTo>
                  <a:cubicBezTo>
                    <a:pt x="13" y="31"/>
                    <a:pt x="13" y="32"/>
                    <a:pt x="12" y="32"/>
                  </a:cubicBezTo>
                  <a:cubicBezTo>
                    <a:pt x="10" y="32"/>
                    <a:pt x="10" y="32"/>
                    <a:pt x="10" y="32"/>
                  </a:cubicBezTo>
                  <a:cubicBezTo>
                    <a:pt x="9" y="32"/>
                    <a:pt x="9" y="31"/>
                    <a:pt x="9" y="31"/>
                  </a:cubicBezTo>
                  <a:cubicBezTo>
                    <a:pt x="9" y="28"/>
                    <a:pt x="9" y="28"/>
                    <a:pt x="9" y="28"/>
                  </a:cubicBezTo>
                  <a:cubicBezTo>
                    <a:pt x="9" y="28"/>
                    <a:pt x="9" y="27"/>
                    <a:pt x="10" y="27"/>
                  </a:cubicBezTo>
                  <a:cubicBezTo>
                    <a:pt x="12" y="27"/>
                    <a:pt x="12" y="27"/>
                    <a:pt x="12" y="27"/>
                  </a:cubicBezTo>
                  <a:cubicBezTo>
                    <a:pt x="13" y="27"/>
                    <a:pt x="13" y="28"/>
                    <a:pt x="13" y="28"/>
                  </a:cubicBezTo>
                  <a:lnTo>
                    <a:pt x="13" y="31"/>
                  </a:lnTo>
                  <a:close/>
                  <a:moveTo>
                    <a:pt x="13" y="40"/>
                  </a:moveTo>
                  <a:cubicBezTo>
                    <a:pt x="13" y="40"/>
                    <a:pt x="13" y="41"/>
                    <a:pt x="12" y="41"/>
                  </a:cubicBezTo>
                  <a:cubicBezTo>
                    <a:pt x="10" y="41"/>
                    <a:pt x="10" y="41"/>
                    <a:pt x="10" y="41"/>
                  </a:cubicBezTo>
                  <a:cubicBezTo>
                    <a:pt x="9" y="41"/>
                    <a:pt x="9" y="40"/>
                    <a:pt x="9" y="40"/>
                  </a:cubicBezTo>
                  <a:cubicBezTo>
                    <a:pt x="9" y="37"/>
                    <a:pt x="9" y="37"/>
                    <a:pt x="9" y="37"/>
                  </a:cubicBezTo>
                  <a:cubicBezTo>
                    <a:pt x="9" y="37"/>
                    <a:pt x="9" y="36"/>
                    <a:pt x="10" y="36"/>
                  </a:cubicBezTo>
                  <a:cubicBezTo>
                    <a:pt x="12" y="36"/>
                    <a:pt x="12" y="36"/>
                    <a:pt x="12" y="36"/>
                  </a:cubicBezTo>
                  <a:cubicBezTo>
                    <a:pt x="13" y="36"/>
                    <a:pt x="13" y="37"/>
                    <a:pt x="13" y="37"/>
                  </a:cubicBezTo>
                  <a:lnTo>
                    <a:pt x="13" y="40"/>
                  </a:lnTo>
                  <a:close/>
                  <a:moveTo>
                    <a:pt x="13" y="49"/>
                  </a:moveTo>
                  <a:cubicBezTo>
                    <a:pt x="13" y="49"/>
                    <a:pt x="13" y="50"/>
                    <a:pt x="12" y="50"/>
                  </a:cubicBezTo>
                  <a:cubicBezTo>
                    <a:pt x="10" y="50"/>
                    <a:pt x="10" y="50"/>
                    <a:pt x="10" y="50"/>
                  </a:cubicBezTo>
                  <a:cubicBezTo>
                    <a:pt x="9" y="50"/>
                    <a:pt x="9" y="49"/>
                    <a:pt x="9" y="49"/>
                  </a:cubicBezTo>
                  <a:cubicBezTo>
                    <a:pt x="9" y="47"/>
                    <a:pt x="9" y="47"/>
                    <a:pt x="9" y="47"/>
                  </a:cubicBezTo>
                  <a:cubicBezTo>
                    <a:pt x="9" y="46"/>
                    <a:pt x="9" y="45"/>
                    <a:pt x="10" y="45"/>
                  </a:cubicBezTo>
                  <a:cubicBezTo>
                    <a:pt x="12" y="45"/>
                    <a:pt x="12" y="45"/>
                    <a:pt x="12" y="45"/>
                  </a:cubicBezTo>
                  <a:cubicBezTo>
                    <a:pt x="13" y="45"/>
                    <a:pt x="13" y="46"/>
                    <a:pt x="13" y="47"/>
                  </a:cubicBezTo>
                  <a:lnTo>
                    <a:pt x="13" y="49"/>
                  </a:lnTo>
                  <a:close/>
                  <a:moveTo>
                    <a:pt x="23" y="12"/>
                  </a:moveTo>
                  <a:cubicBezTo>
                    <a:pt x="23" y="13"/>
                    <a:pt x="22" y="13"/>
                    <a:pt x="21" y="13"/>
                  </a:cubicBezTo>
                  <a:cubicBezTo>
                    <a:pt x="19" y="13"/>
                    <a:pt x="19" y="13"/>
                    <a:pt x="19" y="13"/>
                  </a:cubicBezTo>
                  <a:cubicBezTo>
                    <a:pt x="19" y="13"/>
                    <a:pt x="18" y="13"/>
                    <a:pt x="18" y="12"/>
                  </a:cubicBezTo>
                  <a:cubicBezTo>
                    <a:pt x="18" y="10"/>
                    <a:pt x="18" y="10"/>
                    <a:pt x="18" y="10"/>
                  </a:cubicBezTo>
                  <a:cubicBezTo>
                    <a:pt x="18" y="9"/>
                    <a:pt x="19" y="9"/>
                    <a:pt x="19" y="9"/>
                  </a:cubicBezTo>
                  <a:cubicBezTo>
                    <a:pt x="21" y="9"/>
                    <a:pt x="21" y="9"/>
                    <a:pt x="21" y="9"/>
                  </a:cubicBezTo>
                  <a:cubicBezTo>
                    <a:pt x="22" y="9"/>
                    <a:pt x="23" y="9"/>
                    <a:pt x="23" y="10"/>
                  </a:cubicBezTo>
                  <a:lnTo>
                    <a:pt x="23" y="12"/>
                  </a:lnTo>
                  <a:close/>
                  <a:moveTo>
                    <a:pt x="23" y="21"/>
                  </a:moveTo>
                  <a:cubicBezTo>
                    <a:pt x="23" y="22"/>
                    <a:pt x="22" y="23"/>
                    <a:pt x="21" y="23"/>
                  </a:cubicBezTo>
                  <a:cubicBezTo>
                    <a:pt x="19" y="23"/>
                    <a:pt x="19" y="23"/>
                    <a:pt x="19" y="23"/>
                  </a:cubicBezTo>
                  <a:cubicBezTo>
                    <a:pt x="19" y="23"/>
                    <a:pt x="18" y="22"/>
                    <a:pt x="18" y="21"/>
                  </a:cubicBezTo>
                  <a:cubicBezTo>
                    <a:pt x="18" y="19"/>
                    <a:pt x="18" y="19"/>
                    <a:pt x="18" y="19"/>
                  </a:cubicBezTo>
                  <a:cubicBezTo>
                    <a:pt x="18" y="19"/>
                    <a:pt x="19" y="18"/>
                    <a:pt x="19" y="18"/>
                  </a:cubicBezTo>
                  <a:cubicBezTo>
                    <a:pt x="21" y="18"/>
                    <a:pt x="21" y="18"/>
                    <a:pt x="21" y="18"/>
                  </a:cubicBezTo>
                  <a:cubicBezTo>
                    <a:pt x="22" y="18"/>
                    <a:pt x="23" y="19"/>
                    <a:pt x="23" y="19"/>
                  </a:cubicBezTo>
                  <a:lnTo>
                    <a:pt x="23" y="21"/>
                  </a:lnTo>
                  <a:close/>
                  <a:moveTo>
                    <a:pt x="23" y="31"/>
                  </a:moveTo>
                  <a:cubicBezTo>
                    <a:pt x="23" y="31"/>
                    <a:pt x="22" y="32"/>
                    <a:pt x="21" y="32"/>
                  </a:cubicBezTo>
                  <a:cubicBezTo>
                    <a:pt x="19" y="32"/>
                    <a:pt x="19" y="32"/>
                    <a:pt x="19" y="32"/>
                  </a:cubicBezTo>
                  <a:cubicBezTo>
                    <a:pt x="19" y="32"/>
                    <a:pt x="18" y="31"/>
                    <a:pt x="18" y="31"/>
                  </a:cubicBezTo>
                  <a:cubicBezTo>
                    <a:pt x="18" y="28"/>
                    <a:pt x="18" y="28"/>
                    <a:pt x="18" y="28"/>
                  </a:cubicBezTo>
                  <a:cubicBezTo>
                    <a:pt x="18" y="28"/>
                    <a:pt x="19" y="27"/>
                    <a:pt x="19" y="27"/>
                  </a:cubicBezTo>
                  <a:cubicBezTo>
                    <a:pt x="21" y="27"/>
                    <a:pt x="21" y="27"/>
                    <a:pt x="21" y="27"/>
                  </a:cubicBezTo>
                  <a:cubicBezTo>
                    <a:pt x="22" y="27"/>
                    <a:pt x="23" y="28"/>
                    <a:pt x="23" y="28"/>
                  </a:cubicBezTo>
                  <a:lnTo>
                    <a:pt x="23" y="31"/>
                  </a:lnTo>
                  <a:close/>
                  <a:moveTo>
                    <a:pt x="23" y="40"/>
                  </a:moveTo>
                  <a:cubicBezTo>
                    <a:pt x="23" y="40"/>
                    <a:pt x="22" y="41"/>
                    <a:pt x="21" y="41"/>
                  </a:cubicBezTo>
                  <a:cubicBezTo>
                    <a:pt x="19" y="41"/>
                    <a:pt x="19" y="41"/>
                    <a:pt x="19" y="41"/>
                  </a:cubicBezTo>
                  <a:cubicBezTo>
                    <a:pt x="19" y="41"/>
                    <a:pt x="18" y="40"/>
                    <a:pt x="18" y="40"/>
                  </a:cubicBezTo>
                  <a:cubicBezTo>
                    <a:pt x="18" y="37"/>
                    <a:pt x="18" y="37"/>
                    <a:pt x="18" y="37"/>
                  </a:cubicBezTo>
                  <a:cubicBezTo>
                    <a:pt x="18" y="37"/>
                    <a:pt x="19" y="36"/>
                    <a:pt x="19" y="36"/>
                  </a:cubicBezTo>
                  <a:cubicBezTo>
                    <a:pt x="21" y="36"/>
                    <a:pt x="21" y="36"/>
                    <a:pt x="21" y="36"/>
                  </a:cubicBezTo>
                  <a:cubicBezTo>
                    <a:pt x="22" y="36"/>
                    <a:pt x="23" y="37"/>
                    <a:pt x="23" y="37"/>
                  </a:cubicBezTo>
                  <a:lnTo>
                    <a:pt x="23" y="40"/>
                  </a:lnTo>
                  <a:close/>
                  <a:moveTo>
                    <a:pt x="32" y="12"/>
                  </a:moveTo>
                  <a:cubicBezTo>
                    <a:pt x="32" y="13"/>
                    <a:pt x="31" y="13"/>
                    <a:pt x="31" y="13"/>
                  </a:cubicBezTo>
                  <a:cubicBezTo>
                    <a:pt x="28" y="13"/>
                    <a:pt x="28" y="13"/>
                    <a:pt x="28" y="13"/>
                  </a:cubicBezTo>
                  <a:cubicBezTo>
                    <a:pt x="28" y="13"/>
                    <a:pt x="27" y="13"/>
                    <a:pt x="27" y="12"/>
                  </a:cubicBezTo>
                  <a:cubicBezTo>
                    <a:pt x="27" y="10"/>
                    <a:pt x="27" y="10"/>
                    <a:pt x="27" y="10"/>
                  </a:cubicBezTo>
                  <a:cubicBezTo>
                    <a:pt x="27" y="9"/>
                    <a:pt x="28" y="9"/>
                    <a:pt x="28" y="9"/>
                  </a:cubicBezTo>
                  <a:cubicBezTo>
                    <a:pt x="31" y="9"/>
                    <a:pt x="31" y="9"/>
                    <a:pt x="31" y="9"/>
                  </a:cubicBezTo>
                  <a:cubicBezTo>
                    <a:pt x="31" y="9"/>
                    <a:pt x="32" y="9"/>
                    <a:pt x="32" y="10"/>
                  </a:cubicBezTo>
                  <a:lnTo>
                    <a:pt x="32" y="12"/>
                  </a:lnTo>
                  <a:close/>
                  <a:moveTo>
                    <a:pt x="32" y="21"/>
                  </a:moveTo>
                  <a:cubicBezTo>
                    <a:pt x="32" y="22"/>
                    <a:pt x="31" y="23"/>
                    <a:pt x="31" y="23"/>
                  </a:cubicBezTo>
                  <a:cubicBezTo>
                    <a:pt x="28" y="23"/>
                    <a:pt x="28" y="23"/>
                    <a:pt x="28" y="23"/>
                  </a:cubicBezTo>
                  <a:cubicBezTo>
                    <a:pt x="28" y="23"/>
                    <a:pt x="27" y="22"/>
                    <a:pt x="27" y="21"/>
                  </a:cubicBezTo>
                  <a:cubicBezTo>
                    <a:pt x="27" y="19"/>
                    <a:pt x="27" y="19"/>
                    <a:pt x="27" y="19"/>
                  </a:cubicBezTo>
                  <a:cubicBezTo>
                    <a:pt x="27" y="19"/>
                    <a:pt x="28" y="18"/>
                    <a:pt x="28" y="18"/>
                  </a:cubicBezTo>
                  <a:cubicBezTo>
                    <a:pt x="31" y="18"/>
                    <a:pt x="31" y="18"/>
                    <a:pt x="31" y="18"/>
                  </a:cubicBezTo>
                  <a:cubicBezTo>
                    <a:pt x="31" y="18"/>
                    <a:pt x="32" y="19"/>
                    <a:pt x="32" y="19"/>
                  </a:cubicBezTo>
                  <a:lnTo>
                    <a:pt x="32" y="21"/>
                  </a:lnTo>
                  <a:close/>
                  <a:moveTo>
                    <a:pt x="32" y="31"/>
                  </a:moveTo>
                  <a:cubicBezTo>
                    <a:pt x="32" y="31"/>
                    <a:pt x="31" y="32"/>
                    <a:pt x="31" y="32"/>
                  </a:cubicBezTo>
                  <a:cubicBezTo>
                    <a:pt x="28" y="32"/>
                    <a:pt x="28" y="32"/>
                    <a:pt x="28" y="32"/>
                  </a:cubicBezTo>
                  <a:cubicBezTo>
                    <a:pt x="28" y="32"/>
                    <a:pt x="27" y="31"/>
                    <a:pt x="27" y="31"/>
                  </a:cubicBezTo>
                  <a:cubicBezTo>
                    <a:pt x="27" y="28"/>
                    <a:pt x="27" y="28"/>
                    <a:pt x="27" y="28"/>
                  </a:cubicBezTo>
                  <a:cubicBezTo>
                    <a:pt x="27" y="28"/>
                    <a:pt x="28" y="27"/>
                    <a:pt x="28" y="27"/>
                  </a:cubicBezTo>
                  <a:cubicBezTo>
                    <a:pt x="31" y="27"/>
                    <a:pt x="31" y="27"/>
                    <a:pt x="31" y="27"/>
                  </a:cubicBezTo>
                  <a:cubicBezTo>
                    <a:pt x="31" y="27"/>
                    <a:pt x="32" y="28"/>
                    <a:pt x="32" y="28"/>
                  </a:cubicBezTo>
                  <a:lnTo>
                    <a:pt x="32" y="31"/>
                  </a:lnTo>
                  <a:close/>
                  <a:moveTo>
                    <a:pt x="32" y="40"/>
                  </a:moveTo>
                  <a:cubicBezTo>
                    <a:pt x="32" y="40"/>
                    <a:pt x="31" y="41"/>
                    <a:pt x="31" y="41"/>
                  </a:cubicBezTo>
                  <a:cubicBezTo>
                    <a:pt x="28" y="41"/>
                    <a:pt x="28" y="41"/>
                    <a:pt x="28" y="41"/>
                  </a:cubicBezTo>
                  <a:cubicBezTo>
                    <a:pt x="28" y="41"/>
                    <a:pt x="27" y="40"/>
                    <a:pt x="27" y="40"/>
                  </a:cubicBezTo>
                  <a:cubicBezTo>
                    <a:pt x="27" y="37"/>
                    <a:pt x="27" y="37"/>
                    <a:pt x="27" y="37"/>
                  </a:cubicBezTo>
                  <a:cubicBezTo>
                    <a:pt x="27" y="37"/>
                    <a:pt x="28" y="36"/>
                    <a:pt x="28" y="36"/>
                  </a:cubicBezTo>
                  <a:cubicBezTo>
                    <a:pt x="31" y="36"/>
                    <a:pt x="31" y="36"/>
                    <a:pt x="31" y="36"/>
                  </a:cubicBezTo>
                  <a:cubicBezTo>
                    <a:pt x="31" y="36"/>
                    <a:pt x="32" y="37"/>
                    <a:pt x="32" y="37"/>
                  </a:cubicBezTo>
                  <a:lnTo>
                    <a:pt x="32" y="40"/>
                  </a:lnTo>
                  <a:close/>
                  <a:moveTo>
                    <a:pt x="41" y="12"/>
                  </a:moveTo>
                  <a:cubicBezTo>
                    <a:pt x="41" y="13"/>
                    <a:pt x="40" y="13"/>
                    <a:pt x="40" y="13"/>
                  </a:cubicBezTo>
                  <a:cubicBezTo>
                    <a:pt x="37" y="13"/>
                    <a:pt x="37" y="13"/>
                    <a:pt x="37" y="13"/>
                  </a:cubicBezTo>
                  <a:cubicBezTo>
                    <a:pt x="37" y="13"/>
                    <a:pt x="36" y="13"/>
                    <a:pt x="36" y="12"/>
                  </a:cubicBezTo>
                  <a:cubicBezTo>
                    <a:pt x="36" y="10"/>
                    <a:pt x="36" y="10"/>
                    <a:pt x="36" y="10"/>
                  </a:cubicBezTo>
                  <a:cubicBezTo>
                    <a:pt x="36" y="9"/>
                    <a:pt x="37" y="9"/>
                    <a:pt x="37" y="9"/>
                  </a:cubicBezTo>
                  <a:cubicBezTo>
                    <a:pt x="40" y="9"/>
                    <a:pt x="40" y="9"/>
                    <a:pt x="40" y="9"/>
                  </a:cubicBezTo>
                  <a:cubicBezTo>
                    <a:pt x="40" y="9"/>
                    <a:pt x="41" y="9"/>
                    <a:pt x="41" y="10"/>
                  </a:cubicBezTo>
                  <a:lnTo>
                    <a:pt x="41" y="12"/>
                  </a:lnTo>
                  <a:close/>
                  <a:moveTo>
                    <a:pt x="41" y="21"/>
                  </a:moveTo>
                  <a:cubicBezTo>
                    <a:pt x="41" y="22"/>
                    <a:pt x="40" y="23"/>
                    <a:pt x="40" y="23"/>
                  </a:cubicBezTo>
                  <a:cubicBezTo>
                    <a:pt x="37" y="23"/>
                    <a:pt x="37" y="23"/>
                    <a:pt x="37" y="23"/>
                  </a:cubicBezTo>
                  <a:cubicBezTo>
                    <a:pt x="37" y="23"/>
                    <a:pt x="36" y="22"/>
                    <a:pt x="36" y="21"/>
                  </a:cubicBezTo>
                  <a:cubicBezTo>
                    <a:pt x="36" y="19"/>
                    <a:pt x="36" y="19"/>
                    <a:pt x="36" y="19"/>
                  </a:cubicBezTo>
                  <a:cubicBezTo>
                    <a:pt x="36" y="19"/>
                    <a:pt x="37" y="18"/>
                    <a:pt x="37" y="18"/>
                  </a:cubicBezTo>
                  <a:cubicBezTo>
                    <a:pt x="40" y="18"/>
                    <a:pt x="40" y="18"/>
                    <a:pt x="40" y="18"/>
                  </a:cubicBezTo>
                  <a:cubicBezTo>
                    <a:pt x="40" y="18"/>
                    <a:pt x="41" y="19"/>
                    <a:pt x="41" y="19"/>
                  </a:cubicBezTo>
                  <a:lnTo>
                    <a:pt x="41" y="21"/>
                  </a:lnTo>
                  <a:close/>
                  <a:moveTo>
                    <a:pt x="41" y="31"/>
                  </a:moveTo>
                  <a:cubicBezTo>
                    <a:pt x="41" y="31"/>
                    <a:pt x="40" y="32"/>
                    <a:pt x="40" y="32"/>
                  </a:cubicBezTo>
                  <a:cubicBezTo>
                    <a:pt x="37" y="32"/>
                    <a:pt x="37" y="32"/>
                    <a:pt x="37" y="32"/>
                  </a:cubicBezTo>
                  <a:cubicBezTo>
                    <a:pt x="37" y="32"/>
                    <a:pt x="36" y="31"/>
                    <a:pt x="36" y="31"/>
                  </a:cubicBezTo>
                  <a:cubicBezTo>
                    <a:pt x="36" y="28"/>
                    <a:pt x="36" y="28"/>
                    <a:pt x="36" y="28"/>
                  </a:cubicBezTo>
                  <a:cubicBezTo>
                    <a:pt x="36" y="28"/>
                    <a:pt x="37" y="27"/>
                    <a:pt x="37" y="27"/>
                  </a:cubicBezTo>
                  <a:cubicBezTo>
                    <a:pt x="40" y="27"/>
                    <a:pt x="40" y="27"/>
                    <a:pt x="40" y="27"/>
                  </a:cubicBezTo>
                  <a:cubicBezTo>
                    <a:pt x="40" y="27"/>
                    <a:pt x="41" y="28"/>
                    <a:pt x="41" y="28"/>
                  </a:cubicBezTo>
                  <a:lnTo>
                    <a:pt x="41" y="31"/>
                  </a:lnTo>
                  <a:close/>
                  <a:moveTo>
                    <a:pt x="41" y="40"/>
                  </a:moveTo>
                  <a:cubicBezTo>
                    <a:pt x="41" y="40"/>
                    <a:pt x="40" y="41"/>
                    <a:pt x="40" y="41"/>
                  </a:cubicBezTo>
                  <a:cubicBezTo>
                    <a:pt x="37" y="41"/>
                    <a:pt x="37" y="41"/>
                    <a:pt x="37" y="41"/>
                  </a:cubicBezTo>
                  <a:cubicBezTo>
                    <a:pt x="37" y="41"/>
                    <a:pt x="36" y="40"/>
                    <a:pt x="36" y="40"/>
                  </a:cubicBezTo>
                  <a:cubicBezTo>
                    <a:pt x="36" y="37"/>
                    <a:pt x="36" y="37"/>
                    <a:pt x="36" y="37"/>
                  </a:cubicBezTo>
                  <a:cubicBezTo>
                    <a:pt x="36" y="37"/>
                    <a:pt x="37" y="36"/>
                    <a:pt x="37" y="36"/>
                  </a:cubicBezTo>
                  <a:cubicBezTo>
                    <a:pt x="40" y="36"/>
                    <a:pt x="40" y="36"/>
                    <a:pt x="40" y="36"/>
                  </a:cubicBezTo>
                  <a:cubicBezTo>
                    <a:pt x="40" y="36"/>
                    <a:pt x="41" y="37"/>
                    <a:pt x="41" y="37"/>
                  </a:cubicBezTo>
                  <a:lnTo>
                    <a:pt x="41" y="40"/>
                  </a:lnTo>
                  <a:close/>
                  <a:moveTo>
                    <a:pt x="41" y="49"/>
                  </a:moveTo>
                  <a:cubicBezTo>
                    <a:pt x="41" y="49"/>
                    <a:pt x="40" y="50"/>
                    <a:pt x="40" y="50"/>
                  </a:cubicBezTo>
                  <a:cubicBezTo>
                    <a:pt x="37" y="50"/>
                    <a:pt x="37" y="50"/>
                    <a:pt x="37" y="50"/>
                  </a:cubicBezTo>
                  <a:cubicBezTo>
                    <a:pt x="37" y="50"/>
                    <a:pt x="36" y="49"/>
                    <a:pt x="36" y="49"/>
                  </a:cubicBezTo>
                  <a:cubicBezTo>
                    <a:pt x="36" y="47"/>
                    <a:pt x="36" y="47"/>
                    <a:pt x="36" y="47"/>
                  </a:cubicBezTo>
                  <a:cubicBezTo>
                    <a:pt x="36" y="46"/>
                    <a:pt x="37" y="45"/>
                    <a:pt x="37" y="45"/>
                  </a:cubicBezTo>
                  <a:cubicBezTo>
                    <a:pt x="40" y="45"/>
                    <a:pt x="40" y="45"/>
                    <a:pt x="40" y="45"/>
                  </a:cubicBezTo>
                  <a:cubicBezTo>
                    <a:pt x="40" y="45"/>
                    <a:pt x="41" y="46"/>
                    <a:pt x="41" y="47"/>
                  </a:cubicBezTo>
                  <a:lnTo>
                    <a:pt x="41" y="4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grpSp>
      <p:sp>
        <p:nvSpPr>
          <p:cNvPr id="24" name="TextBox 14"/>
          <p:cNvSpPr txBox="1"/>
          <p:nvPr userDrawn="1"/>
        </p:nvSpPr>
        <p:spPr>
          <a:xfrm flipH="1">
            <a:off x="3854618" y="1209409"/>
            <a:ext cx="5347367"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CF112E"/>
                </a:solidFill>
                <a:effectLst/>
                <a:uLnTx/>
                <a:uFillTx/>
                <a:latin typeface="Calibri"/>
                <a:ea typeface="+mn-ea"/>
                <a:cs typeface="+mn-cs"/>
              </a:rPr>
              <a:t>Algunas oportunidades</a:t>
            </a:r>
          </a:p>
        </p:txBody>
      </p:sp>
      <p:sp>
        <p:nvSpPr>
          <p:cNvPr id="25" name="TextBox 16"/>
          <p:cNvSpPr txBox="1"/>
          <p:nvPr userDrawn="1"/>
        </p:nvSpPr>
        <p:spPr>
          <a:xfrm flipH="1">
            <a:off x="3854615" y="2699495"/>
            <a:ext cx="6508584"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1A92AF"/>
                </a:solidFill>
                <a:effectLst/>
                <a:uLnTx/>
                <a:uFillTx/>
                <a:latin typeface="Calibri"/>
                <a:ea typeface="+mn-ea"/>
                <a:cs typeface="+mn-cs"/>
              </a:rPr>
              <a:t>Propuesta de Valor</a:t>
            </a:r>
            <a:endParaRPr kumimoji="0" lang="es-CO" sz="1467" b="0" i="0" u="none" strike="noStrike" kern="1200" cap="none" spc="0" normalizeH="0" baseline="0" noProof="0" dirty="0">
              <a:ln>
                <a:noFill/>
              </a:ln>
              <a:solidFill>
                <a:srgbClr val="1A92AF"/>
              </a:solidFill>
              <a:effectLst/>
              <a:uLnTx/>
              <a:uFillTx/>
              <a:latin typeface="Calibri"/>
              <a:ea typeface="+mn-ea"/>
              <a:cs typeface="+mn-cs"/>
            </a:endParaRPr>
          </a:p>
        </p:txBody>
      </p:sp>
      <p:sp>
        <p:nvSpPr>
          <p:cNvPr id="26" name="TextBox 18"/>
          <p:cNvSpPr txBox="1"/>
          <p:nvPr userDrawn="1"/>
        </p:nvSpPr>
        <p:spPr>
          <a:xfrm flipH="1">
            <a:off x="3858942" y="4372681"/>
            <a:ext cx="5347367"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079B62"/>
                </a:solidFill>
                <a:effectLst/>
                <a:uLnTx/>
                <a:uFillTx/>
                <a:latin typeface="Calibri"/>
                <a:ea typeface="+mn-ea"/>
                <a:cs typeface="+mn-cs"/>
              </a:rPr>
              <a:t>Jugadores clave</a:t>
            </a:r>
          </a:p>
        </p:txBody>
      </p:sp>
      <p:sp>
        <p:nvSpPr>
          <p:cNvPr id="27" name="Marcador de texto 3"/>
          <p:cNvSpPr>
            <a:spLocks noGrp="1"/>
          </p:cNvSpPr>
          <p:nvPr>
            <p:ph type="body" sz="quarter" idx="10"/>
          </p:nvPr>
        </p:nvSpPr>
        <p:spPr>
          <a:xfrm>
            <a:off x="3873634" y="1509887"/>
            <a:ext cx="7397615" cy="853016"/>
          </a:xfrm>
          <a:prstGeom prst="rect">
            <a:avLst/>
          </a:prstGeom>
        </p:spPr>
        <p:txBody>
          <a:bodyPr lIns="72000"/>
          <a:lstStyle>
            <a:lvl1pPr marL="239989" indent="-457178">
              <a:buFont typeface="Arial" panose="020B0604020202020204" pitchFamily="34" charset="0"/>
              <a:buChar char="•"/>
              <a:defRPr sz="1467">
                <a:solidFill>
                  <a:schemeClr val="accent2"/>
                </a:solidFill>
              </a:defRPr>
            </a:lvl1pPr>
            <a:lvl2pPr>
              <a:defRPr sz="1467">
                <a:solidFill>
                  <a:schemeClr val="accent2"/>
                </a:solidFill>
              </a:defRPr>
            </a:lvl2pPr>
            <a:lvl3pPr>
              <a:defRPr sz="1467">
                <a:solidFill>
                  <a:schemeClr val="accent2"/>
                </a:solidFill>
              </a:defRPr>
            </a:lvl3pPr>
            <a:lvl4pPr>
              <a:defRPr sz="1467">
                <a:solidFill>
                  <a:schemeClr val="accent2"/>
                </a:solidFill>
              </a:defRPr>
            </a:lvl4pPr>
            <a:lvl5pPr>
              <a:defRPr sz="1467">
                <a:solidFill>
                  <a:schemeClr val="accent2"/>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28" name="Marcador de texto 3"/>
          <p:cNvSpPr>
            <a:spLocks noGrp="1"/>
          </p:cNvSpPr>
          <p:nvPr>
            <p:ph type="body" sz="quarter" idx="11"/>
          </p:nvPr>
        </p:nvSpPr>
        <p:spPr>
          <a:xfrm>
            <a:off x="3886466" y="2998591"/>
            <a:ext cx="7397615" cy="853016"/>
          </a:xfrm>
          <a:prstGeom prst="rect">
            <a:avLst/>
          </a:prstGeom>
        </p:spPr>
        <p:txBody>
          <a:bodyPr lIns="72000"/>
          <a:lstStyle>
            <a:lvl1pPr marL="239989" indent="-457178">
              <a:buFont typeface="Arial" panose="020B0604020202020204" pitchFamily="34" charset="0"/>
              <a:buChar char="•"/>
              <a:defRPr sz="1467">
                <a:solidFill>
                  <a:schemeClr val="accent2"/>
                </a:solidFill>
              </a:defRPr>
            </a:lvl1pPr>
            <a:lvl2pPr>
              <a:defRPr sz="1467">
                <a:solidFill>
                  <a:schemeClr val="accent2"/>
                </a:solidFill>
              </a:defRPr>
            </a:lvl2pPr>
            <a:lvl3pPr>
              <a:defRPr sz="1467">
                <a:solidFill>
                  <a:schemeClr val="accent2"/>
                </a:solidFill>
              </a:defRPr>
            </a:lvl3pPr>
            <a:lvl4pPr>
              <a:defRPr sz="1467">
                <a:solidFill>
                  <a:schemeClr val="accent2"/>
                </a:solidFill>
              </a:defRPr>
            </a:lvl4pPr>
            <a:lvl5pPr>
              <a:defRPr sz="1467">
                <a:solidFill>
                  <a:schemeClr val="accent2"/>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640792897"/>
      </p:ext>
    </p:extLst>
  </p:cSld>
  <p:clrMapOvr>
    <a:masterClrMapping/>
  </p:clrMapOvr>
  <p:extLst mod="1">
    <p:ext uri="{DCECCB84-F9BA-43D5-87BE-67443E8EF086}">
      <p15:sldGuideLst xmlns:p15="http://schemas.microsoft.com/office/powerpoint/2012/main">
        <p15:guide id="1" orient="horz" pos="1620">
          <p15:clr>
            <a:srgbClr val="FBAE40"/>
          </p15:clr>
        </p15:guide>
        <p15:guide id="2" pos="1824">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3_empty_plank">
    <p:spTree>
      <p:nvGrpSpPr>
        <p:cNvPr id="1" name=""/>
        <p:cNvGrpSpPr/>
        <p:nvPr/>
      </p:nvGrpSpPr>
      <p:grpSpPr>
        <a:xfrm>
          <a:off x="0" y="0"/>
          <a:ext cx="0" cy="0"/>
          <a:chOff x="0" y="0"/>
          <a:chExt cx="0" cy="0"/>
        </a:xfrm>
      </p:grpSpPr>
      <p:sp>
        <p:nvSpPr>
          <p:cNvPr id="4" name="Oval 14"/>
          <p:cNvSpPr/>
          <p:nvPr userDrawn="1"/>
        </p:nvSpPr>
        <p:spPr>
          <a:xfrm>
            <a:off x="11320821" y="407219"/>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p:cNvSpPr>
            <a:spLocks noGrp="1"/>
          </p:cNvSpPr>
          <p:nvPr>
            <p:ph type="title" hasCustomPrompt="1"/>
          </p:nvPr>
        </p:nvSpPr>
        <p:spPr>
          <a:xfrm>
            <a:off x="434806" y="820"/>
            <a:ext cx="10797116"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4807" y="571357"/>
            <a:ext cx="10797116" cy="320176"/>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7" name="Slide Number Placeholder 4"/>
          <p:cNvSpPr txBox="1">
            <a:spLocks/>
          </p:cNvSpPr>
          <p:nvPr userDrawn="1"/>
        </p:nvSpPr>
        <p:spPr>
          <a:xfrm>
            <a:off x="11276374" y="430057"/>
            <a:ext cx="571500" cy="436923"/>
          </a:xfrm>
          <a:prstGeom prst="rect">
            <a:avLst/>
          </a:prstGeom>
        </p:spPr>
        <p:txBody>
          <a:bodyPr vert="horz" wrap="square" lIns="121920" tIns="60960" rIns="121920" bIns="60960" rtlCol="0" anchor="ctr" anchorCtr="1">
            <a:normAutofit fontScale="85000" lnSpcReduction="10000"/>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3" name="Marcador de texto 2"/>
          <p:cNvSpPr>
            <a:spLocks noGrp="1"/>
          </p:cNvSpPr>
          <p:nvPr>
            <p:ph type="body" sz="quarter" idx="10"/>
          </p:nvPr>
        </p:nvSpPr>
        <p:spPr>
          <a:xfrm>
            <a:off x="0" y="6375400"/>
            <a:ext cx="9652000" cy="482600"/>
          </a:xfrm>
          <a:prstGeom prst="rect">
            <a:avLst/>
          </a:prstGeom>
        </p:spPr>
        <p:txBody>
          <a:bodyPr/>
          <a:lstStyle>
            <a:lvl1pPr marL="0" indent="0">
              <a:buNone/>
              <a:defRPr sz="1200">
                <a:solidFill>
                  <a:schemeClr val="bg1"/>
                </a:solidFill>
              </a:defRPr>
            </a:lvl1pPr>
          </a:lstStyle>
          <a:p>
            <a:pPr lvl="0"/>
            <a:r>
              <a:rPr lang="es-ES" dirty="0"/>
              <a:t>Editar el estilo de texto del patrón</a:t>
            </a:r>
          </a:p>
        </p:txBody>
      </p:sp>
    </p:spTree>
    <p:extLst>
      <p:ext uri="{BB962C8B-B14F-4D97-AF65-F5344CB8AC3E}">
        <p14:creationId xmlns:p14="http://schemas.microsoft.com/office/powerpoint/2010/main" val="155476546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53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8" name="Title 1"/>
          <p:cNvSpPr>
            <a:spLocks noGrp="1"/>
          </p:cNvSpPr>
          <p:nvPr>
            <p:ph type="title" hasCustomPrompt="1"/>
          </p:nvPr>
        </p:nvSpPr>
        <p:spPr>
          <a:xfrm>
            <a:off x="508000" y="485120"/>
            <a:ext cx="6908800"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9" name="Text Placeholder 3"/>
          <p:cNvSpPr>
            <a:spLocks noGrp="1"/>
          </p:cNvSpPr>
          <p:nvPr>
            <p:ph type="body" sz="half" idx="2" hasCustomPrompt="1"/>
          </p:nvPr>
        </p:nvSpPr>
        <p:spPr>
          <a:xfrm>
            <a:off x="508002" y="1055659"/>
            <a:ext cx="3467100" cy="267661"/>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204291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54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a:t>Click Icon To Add Image </a:t>
            </a:r>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a:t>Click Icon To Add Image </a:t>
            </a:r>
          </a:p>
        </p:txBody>
      </p:sp>
      <p:sp>
        <p:nvSpPr>
          <p:cNvPr id="9" name="Title 1"/>
          <p:cNvSpPr>
            <a:spLocks noGrp="1"/>
          </p:cNvSpPr>
          <p:nvPr>
            <p:ph type="title" hasCustomPrompt="1"/>
          </p:nvPr>
        </p:nvSpPr>
        <p:spPr>
          <a:xfrm>
            <a:off x="508000" y="485120"/>
            <a:ext cx="6908800"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10" name="Text Placeholder 3"/>
          <p:cNvSpPr>
            <a:spLocks noGrp="1"/>
          </p:cNvSpPr>
          <p:nvPr>
            <p:ph type="body" sz="half" idx="2" hasCustomPrompt="1"/>
          </p:nvPr>
        </p:nvSpPr>
        <p:spPr>
          <a:xfrm>
            <a:off x="508002" y="1055659"/>
            <a:ext cx="3467100" cy="267661"/>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386127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4_who are we">
    <p:spTree>
      <p:nvGrpSpPr>
        <p:cNvPr id="1" name=""/>
        <p:cNvGrpSpPr/>
        <p:nvPr/>
      </p:nvGrpSpPr>
      <p:grpSpPr>
        <a:xfrm>
          <a:off x="0" y="0"/>
          <a:ext cx="0" cy="0"/>
          <a:chOff x="0" y="0"/>
          <a:chExt cx="0" cy="0"/>
        </a:xfrm>
      </p:grpSpPr>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
        <p:nvSpPr>
          <p:cNvPr id="16" name="Oval 15"/>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7" name="Title 1"/>
          <p:cNvSpPr>
            <a:spLocks noGrp="1"/>
          </p:cNvSpPr>
          <p:nvPr>
            <p:ph type="title" hasCustomPrompt="1"/>
          </p:nvPr>
        </p:nvSpPr>
        <p:spPr>
          <a:xfrm>
            <a:off x="508000" y="485120"/>
            <a:ext cx="6908800"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8" name="Text Placeholder 3"/>
          <p:cNvSpPr>
            <a:spLocks noGrp="1"/>
          </p:cNvSpPr>
          <p:nvPr>
            <p:ph type="body" sz="half" idx="2" hasCustomPrompt="1"/>
          </p:nvPr>
        </p:nvSpPr>
        <p:spPr>
          <a:xfrm>
            <a:off x="508002" y="1055659"/>
            <a:ext cx="3467100" cy="267661"/>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194951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_out_com">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9" name="Picture Placeholder 7"/>
          <p:cNvSpPr>
            <a:spLocks noGrp="1"/>
          </p:cNvSpPr>
          <p:nvPr>
            <p:ph type="pic" sz="quarter" idx="53" hasCustomPrompt="1"/>
          </p:nvPr>
        </p:nvSpPr>
        <p:spPr>
          <a:xfrm>
            <a:off x="2"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2"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8" name="Title 1"/>
          <p:cNvSpPr>
            <a:spLocks noGrp="1"/>
          </p:cNvSpPr>
          <p:nvPr>
            <p:ph type="title" hasCustomPrompt="1"/>
          </p:nvPr>
        </p:nvSpPr>
        <p:spPr>
          <a:xfrm>
            <a:off x="508000" y="485120"/>
            <a:ext cx="6908800"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13" name="Text Placeholder 3"/>
          <p:cNvSpPr>
            <a:spLocks noGrp="1"/>
          </p:cNvSpPr>
          <p:nvPr>
            <p:ph type="body" sz="half" idx="2" hasCustomPrompt="1"/>
          </p:nvPr>
        </p:nvSpPr>
        <p:spPr>
          <a:xfrm>
            <a:off x="508002" y="1055659"/>
            <a:ext cx="3467100" cy="267661"/>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61131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Diseño personaliza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0" name="Texto del título"/>
          <p:cNvSpPr txBox="1">
            <a:spLocks noGrp="1"/>
          </p:cNvSpPr>
          <p:nvPr>
            <p:ph type="title"/>
          </p:nvPr>
        </p:nvSpPr>
        <p:spPr>
          <a:xfrm>
            <a:off x="609601" y="457202"/>
            <a:ext cx="10972800" cy="1143001"/>
          </a:xfrm>
          <a:prstGeom prst="rect">
            <a:avLst/>
          </a:prstGeom>
        </p:spPr>
        <p:txBody>
          <a:bodyPr anchor="t">
            <a:normAutofit/>
          </a:bodyPr>
          <a:lstStyle>
            <a:lvl1pPr algn="l">
              <a:defRPr sz="2880"/>
            </a:lvl1pPr>
          </a:lstStyle>
          <a:p>
            <a:r>
              <a:t>Texto del título</a:t>
            </a:r>
          </a:p>
        </p:txBody>
      </p:sp>
      <p:sp>
        <p:nvSpPr>
          <p:cNvPr id="91" name="Nivel de texto 1…"/>
          <p:cNvSpPr txBox="1">
            <a:spLocks noGrp="1"/>
          </p:cNvSpPr>
          <p:nvPr>
            <p:ph type="body" sz="half" idx="1"/>
          </p:nvPr>
        </p:nvSpPr>
        <p:spPr>
          <a:xfrm>
            <a:off x="609603" y="1600201"/>
            <a:ext cx="5384800" cy="4525966"/>
          </a:xfrm>
          <a:prstGeom prst="rect">
            <a:avLst/>
          </a:prstGeom>
        </p:spPr>
        <p:txBody>
          <a:bodyPr>
            <a:normAutofit/>
          </a:bodyPr>
          <a:lstStyle>
            <a:lvl1pPr>
              <a:spcBef>
                <a:spcPts val="360"/>
              </a:spcBef>
              <a:defRPr sz="1920">
                <a:solidFill>
                  <a:srgbClr val="00B0F0"/>
                </a:solidFill>
              </a:defRPr>
            </a:lvl1pPr>
            <a:lvl2pPr marL="891466" indent="-342871">
              <a:spcBef>
                <a:spcPts val="360"/>
              </a:spcBef>
              <a:defRPr sz="1920">
                <a:solidFill>
                  <a:srgbClr val="00B0F0"/>
                </a:solidFill>
              </a:defRPr>
            </a:lvl2pPr>
            <a:lvl3pPr marL="1371486" indent="-274297">
              <a:spcBef>
                <a:spcPts val="360"/>
              </a:spcBef>
              <a:defRPr sz="1920">
                <a:solidFill>
                  <a:srgbClr val="00B0F0"/>
                </a:solidFill>
              </a:defRPr>
            </a:lvl3pPr>
            <a:lvl4pPr marL="1920082" indent="-274297">
              <a:spcBef>
                <a:spcPts val="360"/>
              </a:spcBef>
              <a:defRPr sz="1920">
                <a:solidFill>
                  <a:srgbClr val="00B0F0"/>
                </a:solidFill>
              </a:defRPr>
            </a:lvl4pPr>
            <a:lvl5pPr marL="2468675" indent="-274297">
              <a:spcBef>
                <a:spcPts val="360"/>
              </a:spcBef>
              <a:defRPr sz="1920">
                <a:solidFill>
                  <a:srgbClr val="00B0F0"/>
                </a:solidFill>
              </a:defRPr>
            </a:lvl5pPr>
          </a:lstStyle>
          <a:p>
            <a:r>
              <a:t>Nivel de texto 1</a:t>
            </a:r>
          </a:p>
          <a:p>
            <a:pPr lvl="1"/>
            <a:r>
              <a:t>Nivel de texto 2</a:t>
            </a:r>
          </a:p>
          <a:p>
            <a:pPr lvl="2"/>
            <a:r>
              <a:t>Nivel de texto 3</a:t>
            </a:r>
          </a:p>
          <a:p>
            <a:pPr lvl="3"/>
            <a:r>
              <a:t>Nivel de texto 4</a:t>
            </a:r>
          </a:p>
          <a:p>
            <a:pPr lvl="4"/>
            <a:r>
              <a:t>Nivel de texto 5</a:t>
            </a:r>
          </a:p>
        </p:txBody>
      </p:sp>
      <p:sp>
        <p:nvSpPr>
          <p:cNvPr id="92" name="Número de diapositiva"/>
          <p:cNvSpPr txBox="1">
            <a:spLocks noGrp="1"/>
          </p:cNvSpPr>
          <p:nvPr>
            <p:ph type="sldNum" sz="quarter" idx="2"/>
          </p:nvPr>
        </p:nvSpPr>
        <p:spPr>
          <a:prstGeom prst="rect">
            <a:avLst/>
          </a:prstGeom>
        </p:spPr>
        <p:txBody>
          <a:bodyPr/>
          <a:lstStyle/>
          <a:p>
            <a:pPr defTabSz="548594" hangingPunct="0"/>
            <a:fld id="{86CB4B4D-7CA3-9044-876B-883B54F8677D}" type="slidenum">
              <a:rPr lang="es-CO" kern="0" smtClean="0">
                <a:solidFill>
                  <a:srgbClr val="004080"/>
                </a:solidFill>
              </a:rPr>
              <a:pPr defTabSz="548594" hangingPunct="0"/>
              <a:t>‹Nº›</a:t>
            </a:fld>
            <a:endParaRPr lang="es-CO" kern="0">
              <a:solidFill>
                <a:srgbClr val="004080"/>
              </a:solidFill>
            </a:endParaRPr>
          </a:p>
        </p:txBody>
      </p:sp>
    </p:spTree>
    <p:extLst>
      <p:ext uri="{BB962C8B-B14F-4D97-AF65-F5344CB8AC3E}">
        <p14:creationId xmlns:p14="http://schemas.microsoft.com/office/powerpoint/2010/main" val="2266197528"/>
      </p:ext>
    </p:extLst>
  </p:cSld>
  <p:clrMapOvr>
    <a:masterClrMapping/>
  </p:clrMapOvr>
  <p:transition spd="med"/>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6_aboutus">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13" name="Picture Placeholder 7"/>
          <p:cNvSpPr>
            <a:spLocks noGrp="1"/>
          </p:cNvSpPr>
          <p:nvPr>
            <p:ph type="pic" sz="quarter" idx="53" hasCustomPrompt="1"/>
          </p:nvPr>
        </p:nvSpPr>
        <p:spPr>
          <a:xfrm>
            <a:off x="0" y="1594895"/>
            <a:ext cx="6108192" cy="4718304"/>
          </a:xfrm>
          <a:prstGeom prst="rect">
            <a:avLst/>
          </a:prstGeom>
          <a:ln w="3175">
            <a:noFill/>
          </a:ln>
        </p:spPr>
        <p:txBody>
          <a:bodyPr wrap="none" tIns="0" bIns="11887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7" name="Title 1"/>
          <p:cNvSpPr>
            <a:spLocks noGrp="1"/>
          </p:cNvSpPr>
          <p:nvPr>
            <p:ph type="title" hasCustomPrompt="1"/>
          </p:nvPr>
        </p:nvSpPr>
        <p:spPr>
          <a:xfrm>
            <a:off x="508000" y="485120"/>
            <a:ext cx="6908800"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8" name="Text Placeholder 3"/>
          <p:cNvSpPr>
            <a:spLocks noGrp="1"/>
          </p:cNvSpPr>
          <p:nvPr>
            <p:ph type="body" sz="half" idx="2" hasCustomPrompt="1"/>
          </p:nvPr>
        </p:nvSpPr>
        <p:spPr>
          <a:xfrm>
            <a:off x="508002" y="1055659"/>
            <a:ext cx="3467100" cy="267661"/>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7341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7_aboutus">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8" name="Picture Placeholder 7"/>
          <p:cNvSpPr>
            <a:spLocks noGrp="1"/>
          </p:cNvSpPr>
          <p:nvPr>
            <p:ph type="pic" sz="quarter" idx="53" hasCustomPrompt="1"/>
          </p:nvPr>
        </p:nvSpPr>
        <p:spPr>
          <a:xfrm>
            <a:off x="-6351" y="1896427"/>
            <a:ext cx="6559296" cy="4072128"/>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7" name="Title 1"/>
          <p:cNvSpPr>
            <a:spLocks noGrp="1"/>
          </p:cNvSpPr>
          <p:nvPr>
            <p:ph type="title" hasCustomPrompt="1"/>
          </p:nvPr>
        </p:nvSpPr>
        <p:spPr>
          <a:xfrm>
            <a:off x="508000" y="485120"/>
            <a:ext cx="6908800"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9" name="Text Placeholder 3"/>
          <p:cNvSpPr>
            <a:spLocks noGrp="1"/>
          </p:cNvSpPr>
          <p:nvPr>
            <p:ph type="body" sz="half" idx="2" hasCustomPrompt="1"/>
          </p:nvPr>
        </p:nvSpPr>
        <p:spPr>
          <a:xfrm>
            <a:off x="508002" y="1055659"/>
            <a:ext cx="3467100" cy="267661"/>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163822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9_our vision">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7" name="Picture Placeholder 7"/>
          <p:cNvSpPr>
            <a:spLocks noGrp="1"/>
          </p:cNvSpPr>
          <p:nvPr>
            <p:ph type="pic" sz="quarter" idx="13" hasCustomPrompt="1"/>
          </p:nvPr>
        </p:nvSpPr>
        <p:spPr>
          <a:xfrm>
            <a:off x="8839200" y="1507068"/>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507068"/>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8" name="Title 1"/>
          <p:cNvSpPr>
            <a:spLocks noGrp="1"/>
          </p:cNvSpPr>
          <p:nvPr>
            <p:ph type="title" hasCustomPrompt="1"/>
          </p:nvPr>
        </p:nvSpPr>
        <p:spPr>
          <a:xfrm>
            <a:off x="508000" y="485120"/>
            <a:ext cx="6908800"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10" name="Text Placeholder 3"/>
          <p:cNvSpPr>
            <a:spLocks noGrp="1"/>
          </p:cNvSpPr>
          <p:nvPr>
            <p:ph type="body" sz="half" idx="2" hasCustomPrompt="1"/>
          </p:nvPr>
        </p:nvSpPr>
        <p:spPr>
          <a:xfrm>
            <a:off x="508002" y="1055659"/>
            <a:ext cx="3467100" cy="267661"/>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58202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0_our vision">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20" name="Picture Placeholder 7"/>
          <p:cNvSpPr>
            <a:spLocks noGrp="1"/>
          </p:cNvSpPr>
          <p:nvPr>
            <p:ph type="pic" sz="quarter" idx="14" hasCustomPrompt="1"/>
          </p:nvPr>
        </p:nvSpPr>
        <p:spPr>
          <a:xfrm>
            <a:off x="1490133" y="18288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5" hasCustomPrompt="1"/>
          </p:nvPr>
        </p:nvSpPr>
        <p:spPr>
          <a:xfrm>
            <a:off x="6096000" y="18288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6" hasCustomPrompt="1"/>
          </p:nvPr>
        </p:nvSpPr>
        <p:spPr>
          <a:xfrm>
            <a:off x="1490133" y="39243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23" name="Picture Placeholder 7"/>
          <p:cNvSpPr>
            <a:spLocks noGrp="1"/>
          </p:cNvSpPr>
          <p:nvPr>
            <p:ph type="pic" sz="quarter" idx="17" hasCustomPrompt="1"/>
          </p:nvPr>
        </p:nvSpPr>
        <p:spPr>
          <a:xfrm>
            <a:off x="6096000" y="39243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10" name="Title 1"/>
          <p:cNvSpPr>
            <a:spLocks noGrp="1"/>
          </p:cNvSpPr>
          <p:nvPr>
            <p:ph type="title" hasCustomPrompt="1"/>
          </p:nvPr>
        </p:nvSpPr>
        <p:spPr>
          <a:xfrm>
            <a:off x="508000" y="485120"/>
            <a:ext cx="6908800"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13" name="Text Placeholder 3"/>
          <p:cNvSpPr>
            <a:spLocks noGrp="1"/>
          </p:cNvSpPr>
          <p:nvPr>
            <p:ph type="body" sz="half" idx="2" hasCustomPrompt="1"/>
          </p:nvPr>
        </p:nvSpPr>
        <p:spPr>
          <a:xfrm>
            <a:off x="508002" y="1055659"/>
            <a:ext cx="3467100" cy="267661"/>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267243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1_our vision">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11"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89864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55_pic">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Rounded Rectangle 9"/>
          <p:cNvSpPr/>
          <p:nvPr userDrawn="1"/>
        </p:nvSpPr>
        <p:spPr bwMode="auto">
          <a:xfrm>
            <a:off x="1617133" y="4653041"/>
            <a:ext cx="3759200" cy="572105"/>
          </a:xfrm>
          <a:prstGeom prst="roundRect">
            <a:avLst>
              <a:gd name="adj" fmla="val 50000"/>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16" name="Rounded Rectangle 15"/>
          <p:cNvSpPr/>
          <p:nvPr userDrawn="1"/>
        </p:nvSpPr>
        <p:spPr bwMode="auto">
          <a:xfrm>
            <a:off x="6798733" y="4653041"/>
            <a:ext cx="3759200" cy="572105"/>
          </a:xfrm>
          <a:prstGeom prst="roundRect">
            <a:avLst>
              <a:gd name="adj" fmla="val 50000"/>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18" name="Text Placeholder 3"/>
          <p:cNvSpPr>
            <a:spLocks noGrp="1"/>
          </p:cNvSpPr>
          <p:nvPr>
            <p:ph type="body" sz="half" idx="37"/>
          </p:nvPr>
        </p:nvSpPr>
        <p:spPr>
          <a:xfrm>
            <a:off x="2429933" y="4810571"/>
            <a:ext cx="2133600" cy="257040"/>
          </a:xfrm>
          <a:prstGeom prst="rect">
            <a:avLst/>
          </a:prstGeom>
        </p:spPr>
        <p:txBody>
          <a:bodyPr wrap="square" lIns="0" tIns="0" rIns="0" bIns="0" anchor="ctr">
            <a:noAutofit/>
          </a:bodyPr>
          <a:lstStyle>
            <a:lvl1pPr marL="0" indent="0" algn="ctr">
              <a:buNone/>
              <a:defRPr sz="2133"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9" name="Text Placeholder 3"/>
          <p:cNvSpPr>
            <a:spLocks noGrp="1"/>
          </p:cNvSpPr>
          <p:nvPr>
            <p:ph type="body" sz="half" idx="50"/>
          </p:nvPr>
        </p:nvSpPr>
        <p:spPr>
          <a:xfrm>
            <a:off x="2277533" y="5405592"/>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0" name="Text Placeholder 3"/>
          <p:cNvSpPr>
            <a:spLocks noGrp="1"/>
          </p:cNvSpPr>
          <p:nvPr>
            <p:ph type="body" sz="half" idx="57"/>
          </p:nvPr>
        </p:nvSpPr>
        <p:spPr>
          <a:xfrm>
            <a:off x="7611533" y="4810571"/>
            <a:ext cx="2133600" cy="257040"/>
          </a:xfrm>
          <a:prstGeom prst="rect">
            <a:avLst/>
          </a:prstGeom>
        </p:spPr>
        <p:txBody>
          <a:bodyPr wrap="square" lIns="0" tIns="0" rIns="0" bIns="0" anchor="ctr">
            <a:noAutofit/>
          </a:bodyPr>
          <a:lstStyle>
            <a:lvl1pPr marL="0" indent="0" algn="ctr">
              <a:buNone/>
              <a:defRPr sz="2133"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21" name="Text Placeholder 3"/>
          <p:cNvSpPr>
            <a:spLocks noGrp="1"/>
          </p:cNvSpPr>
          <p:nvPr>
            <p:ph type="body" sz="half" idx="58"/>
          </p:nvPr>
        </p:nvSpPr>
        <p:spPr>
          <a:xfrm>
            <a:off x="7459133" y="5405592"/>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92715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500"/>
                                        <p:tgtEl>
                                          <p:spTgt spid="18">
                                            <p:txEl>
                                              <p:pRg st="0" end="0"/>
                                            </p:txEl>
                                          </p:spTgt>
                                        </p:tgtEl>
                                      </p:cBhvr>
                                    </p:animEffect>
                                  </p:childTnLst>
                                </p:cTn>
                              </p:par>
                            </p:childTnLst>
                          </p:cTn>
                        </p:par>
                        <p:par>
                          <p:cTn id="15" fill="hold">
                            <p:stCondLst>
                              <p:cond delay="1000"/>
                            </p:stCondLst>
                            <p:childTnLst>
                              <p:par>
                                <p:cTn id="16" presetID="2" presetClass="entr" presetSubtype="4" fill="hold" grpId="0" nodeType="afterEffect" nodePh="1">
                                  <p:stCondLst>
                                    <p:cond delay="0"/>
                                  </p:stCondLst>
                                  <p:endCondLst>
                                    <p:cond evt="begin" delay="0">
                                      <p:tn val="16"/>
                                    </p:cond>
                                  </p:endCondLst>
                                  <p:childTnLst>
                                    <p:set>
                                      <p:cBhvr>
                                        <p:cTn id="17" dur="1" fill="hold">
                                          <p:stCondLst>
                                            <p:cond delay="0"/>
                                          </p:stCondLst>
                                        </p:cTn>
                                        <p:tgtEl>
                                          <p:spTgt spid="19">
                                            <p:txEl>
                                              <p:pRg st="0" end="0"/>
                                            </p:txEl>
                                          </p:spTgt>
                                        </p:tgtEl>
                                        <p:attrNameLst>
                                          <p:attrName>style.visibility</p:attrName>
                                        </p:attrNameLst>
                                      </p:cBhvr>
                                      <p:to>
                                        <p:strVal val="visible"/>
                                      </p:to>
                                    </p:set>
                                    <p:anim calcmode="lin" valueType="num">
                                      <p:cBhvr additive="base">
                                        <p:cTn id="1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fade">
                                      <p:cBhvr>
                                        <p:cTn id="30" dur="500"/>
                                        <p:tgtEl>
                                          <p:spTgt spid="20">
                                            <p:txEl>
                                              <p:pRg st="0" end="0"/>
                                            </p:txEl>
                                          </p:spTgt>
                                        </p:tgtEl>
                                      </p:cBhvr>
                                    </p:animEffect>
                                  </p:childTnLst>
                                </p:cTn>
                              </p:par>
                            </p:childTnLst>
                          </p:cTn>
                        </p:par>
                        <p:par>
                          <p:cTn id="31" fill="hold">
                            <p:stCondLst>
                              <p:cond delay="2500"/>
                            </p:stCondLst>
                            <p:childTnLst>
                              <p:par>
                                <p:cTn id="32" presetID="2" presetClass="entr" presetSubtype="4" fill="hold" grpId="0" nodeType="afterEffect" nodePh="1">
                                  <p:stCondLst>
                                    <p:cond delay="0"/>
                                  </p:stCondLst>
                                  <p:endCondLst>
                                    <p:cond evt="begin" delay="0">
                                      <p:tn val="32"/>
                                    </p:cond>
                                  </p:endCondLst>
                                  <p:childTnLst>
                                    <p:set>
                                      <p:cBhvr>
                                        <p:cTn id="33" dur="1" fill="hold">
                                          <p:stCondLst>
                                            <p:cond delay="0"/>
                                          </p:stCondLst>
                                        </p:cTn>
                                        <p:tgtEl>
                                          <p:spTgt spid="21">
                                            <p:txEl>
                                              <p:pRg st="0" end="0"/>
                                            </p:txEl>
                                          </p:spTgt>
                                        </p:tgtEl>
                                        <p:attrNameLst>
                                          <p:attrName>style.visibility</p:attrName>
                                        </p:attrNameLst>
                                      </p:cBhvr>
                                      <p:to>
                                        <p:strVal val="visible"/>
                                      </p:to>
                                    </p:set>
                                    <p:anim calcmode="lin" valueType="num">
                                      <p:cBhvr additive="base">
                                        <p:cTn id="3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0" grpId="0" animBg="1"/>
      <p:bldP spid="16" grpId="0" animBg="1"/>
      <p:bldP spid="1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4" fill="hold" nodeType="afterEffect" nodePh="1">
                  <p:stCondLst>
                    <p:cond delay="0"/>
                  </p:stCondLst>
                  <p:endCondLst>
                    <p:cond evt="begin" delay="0"/>
                  </p:end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4"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56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8050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57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62" name="Picture Placeholder 7"/>
          <p:cNvSpPr>
            <a:spLocks noGrp="1"/>
          </p:cNvSpPr>
          <p:nvPr>
            <p:ph type="pic" sz="quarter" idx="55" hasCustomPrompt="1"/>
          </p:nvPr>
        </p:nvSpPr>
        <p:spPr>
          <a:xfrm>
            <a:off x="602869" y="2108200"/>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
        <p:nvSpPr>
          <p:cNvPr id="63" name="Picture Placeholder 7"/>
          <p:cNvSpPr>
            <a:spLocks noGrp="1"/>
          </p:cNvSpPr>
          <p:nvPr>
            <p:ph type="pic" sz="quarter" idx="56" hasCustomPrompt="1"/>
          </p:nvPr>
        </p:nvSpPr>
        <p:spPr>
          <a:xfrm>
            <a:off x="3424425" y="2108200"/>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
        <p:nvSpPr>
          <p:cNvPr id="64" name="Picture Placeholder 7"/>
          <p:cNvSpPr>
            <a:spLocks noGrp="1"/>
          </p:cNvSpPr>
          <p:nvPr>
            <p:ph type="pic" sz="quarter" idx="57" hasCustomPrompt="1"/>
          </p:nvPr>
        </p:nvSpPr>
        <p:spPr>
          <a:xfrm>
            <a:off x="6245981" y="2108200"/>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
        <p:nvSpPr>
          <p:cNvPr id="65" name="Picture Placeholder 7"/>
          <p:cNvSpPr>
            <a:spLocks noGrp="1"/>
          </p:cNvSpPr>
          <p:nvPr>
            <p:ph type="pic" sz="quarter" idx="58" hasCustomPrompt="1"/>
          </p:nvPr>
        </p:nvSpPr>
        <p:spPr>
          <a:xfrm>
            <a:off x="9067539" y="2108200"/>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97635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58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0" name="Picture Placeholder 7"/>
          <p:cNvSpPr>
            <a:spLocks noGrp="1"/>
          </p:cNvSpPr>
          <p:nvPr>
            <p:ph type="pic" sz="quarter" idx="10" hasCustomPrompt="1"/>
          </p:nvPr>
        </p:nvSpPr>
        <p:spPr>
          <a:xfrm>
            <a:off x="490662" y="2169086"/>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11" name="Text Placeholder 3"/>
          <p:cNvSpPr>
            <a:spLocks noGrp="1"/>
          </p:cNvSpPr>
          <p:nvPr>
            <p:ph type="body" sz="half" idx="15"/>
          </p:nvPr>
        </p:nvSpPr>
        <p:spPr>
          <a:xfrm>
            <a:off x="457200" y="5095693"/>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6"/>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 Placeholder 3"/>
          <p:cNvSpPr>
            <a:spLocks noGrp="1"/>
          </p:cNvSpPr>
          <p:nvPr>
            <p:ph type="body" sz="half" idx="16"/>
          </p:nvPr>
        </p:nvSpPr>
        <p:spPr>
          <a:xfrm>
            <a:off x="487496" y="2171899"/>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6" name="Picture Placeholder 7"/>
          <p:cNvSpPr>
            <a:spLocks noGrp="1"/>
          </p:cNvSpPr>
          <p:nvPr>
            <p:ph type="pic" sz="quarter" idx="18" hasCustomPrompt="1"/>
          </p:nvPr>
        </p:nvSpPr>
        <p:spPr>
          <a:xfrm>
            <a:off x="2779802" y="2169086"/>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17" name="Text Placeholder 3"/>
          <p:cNvSpPr>
            <a:spLocks noGrp="1"/>
          </p:cNvSpPr>
          <p:nvPr>
            <p:ph type="body" sz="half" idx="19"/>
          </p:nvPr>
        </p:nvSpPr>
        <p:spPr>
          <a:xfrm>
            <a:off x="2746340" y="5095693"/>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6"/>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ext Placeholder 3"/>
          <p:cNvSpPr>
            <a:spLocks noGrp="1"/>
          </p:cNvSpPr>
          <p:nvPr>
            <p:ph type="body" sz="half" idx="21"/>
          </p:nvPr>
        </p:nvSpPr>
        <p:spPr>
          <a:xfrm>
            <a:off x="2776636" y="2171899"/>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20" name="Picture Placeholder 7"/>
          <p:cNvSpPr>
            <a:spLocks noGrp="1"/>
          </p:cNvSpPr>
          <p:nvPr>
            <p:ph type="pic" sz="quarter" idx="22" hasCustomPrompt="1"/>
          </p:nvPr>
        </p:nvSpPr>
        <p:spPr>
          <a:xfrm>
            <a:off x="5068942" y="2169086"/>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21" name="Text Placeholder 3"/>
          <p:cNvSpPr>
            <a:spLocks noGrp="1"/>
          </p:cNvSpPr>
          <p:nvPr>
            <p:ph type="body" sz="half" idx="23"/>
          </p:nvPr>
        </p:nvSpPr>
        <p:spPr>
          <a:xfrm>
            <a:off x="5035480" y="5095693"/>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6"/>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 Placeholder 3"/>
          <p:cNvSpPr>
            <a:spLocks noGrp="1"/>
          </p:cNvSpPr>
          <p:nvPr>
            <p:ph type="body" sz="half" idx="25"/>
          </p:nvPr>
        </p:nvSpPr>
        <p:spPr>
          <a:xfrm>
            <a:off x="5065776" y="2171899"/>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24" name="Picture Placeholder 7"/>
          <p:cNvSpPr>
            <a:spLocks noGrp="1"/>
          </p:cNvSpPr>
          <p:nvPr>
            <p:ph type="pic" sz="quarter" idx="26" hasCustomPrompt="1"/>
          </p:nvPr>
        </p:nvSpPr>
        <p:spPr>
          <a:xfrm>
            <a:off x="7358082" y="2169086"/>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25" name="Text Placeholder 3"/>
          <p:cNvSpPr>
            <a:spLocks noGrp="1"/>
          </p:cNvSpPr>
          <p:nvPr>
            <p:ph type="body" sz="half" idx="27"/>
          </p:nvPr>
        </p:nvSpPr>
        <p:spPr>
          <a:xfrm>
            <a:off x="7324620" y="5095693"/>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6"/>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Text Placeholder 3"/>
          <p:cNvSpPr>
            <a:spLocks noGrp="1"/>
          </p:cNvSpPr>
          <p:nvPr>
            <p:ph type="body" sz="half" idx="29"/>
          </p:nvPr>
        </p:nvSpPr>
        <p:spPr>
          <a:xfrm>
            <a:off x="7354916" y="2171899"/>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28" name="Picture Placeholder 7"/>
          <p:cNvSpPr>
            <a:spLocks noGrp="1"/>
          </p:cNvSpPr>
          <p:nvPr>
            <p:ph type="pic" sz="quarter" idx="30" hasCustomPrompt="1"/>
          </p:nvPr>
        </p:nvSpPr>
        <p:spPr>
          <a:xfrm>
            <a:off x="9647222" y="2169086"/>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29" name="Text Placeholder 3"/>
          <p:cNvSpPr>
            <a:spLocks noGrp="1"/>
          </p:cNvSpPr>
          <p:nvPr>
            <p:ph type="body" sz="half" idx="31"/>
          </p:nvPr>
        </p:nvSpPr>
        <p:spPr>
          <a:xfrm>
            <a:off x="9613760" y="5095693"/>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6"/>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Text Placeholder 3"/>
          <p:cNvSpPr>
            <a:spLocks noGrp="1"/>
          </p:cNvSpPr>
          <p:nvPr>
            <p:ph type="body" sz="half" idx="33"/>
          </p:nvPr>
        </p:nvSpPr>
        <p:spPr>
          <a:xfrm>
            <a:off x="9644056" y="2171899"/>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Tree>
    <p:extLst>
      <p:ext uri="{BB962C8B-B14F-4D97-AF65-F5344CB8AC3E}">
        <p14:creationId xmlns:p14="http://schemas.microsoft.com/office/powerpoint/2010/main" val="261992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Bottom)">
                                      <p:cBhvr>
                                        <p:cTn id="10" dur="50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3">
                                            <p:bg/>
                                          </p:spTgt>
                                        </p:tgtEl>
                                        <p:attrNameLst>
                                          <p:attrName>style.visibility</p:attrName>
                                        </p:attrNameLst>
                                      </p:cBhvr>
                                      <p:to>
                                        <p:strVal val="visible"/>
                                      </p:to>
                                    </p:set>
                                    <p:animEffect transition="in" filter="wipe(up)">
                                      <p:cBhvr>
                                        <p:cTn id="14" dur="500"/>
                                        <p:tgtEl>
                                          <p:spTgt spid="13">
                                            <p:bg/>
                                          </p:spTgt>
                                        </p:tgtEl>
                                      </p:cBhvr>
                                    </p:animEffect>
                                  </p:childTnLst>
                                </p:cTn>
                              </p:par>
                              <p:par>
                                <p:cTn id="15" presetID="10" presetClass="entr" presetSubtype="0" fill="hold" grpId="0" nodeType="withEffect" nodePh="1">
                                  <p:stCondLst>
                                    <p:cond delay="0"/>
                                  </p:stCondLst>
                                  <p:endCondLst>
                                    <p:cond evt="begin" delay="0">
                                      <p:tn val="15"/>
                                    </p:cond>
                                  </p:end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par>
                          <p:cTn id="18" fill="hold">
                            <p:stCondLst>
                              <p:cond delay="1000"/>
                            </p:stCondLst>
                            <p:childTnLst>
                              <p:par>
                                <p:cTn id="19" presetID="2" presetClass="entr" presetSubtype="4" accel="50000" decel="50000" fill="hold" grpId="0" nodeType="afterEffect" nodePh="1">
                                  <p:stCondLst>
                                    <p:cond delay="0"/>
                                  </p:stCondLst>
                                  <p:endCondLst>
                                    <p:cond evt="begin" delay="0">
                                      <p:tn val="19"/>
                                    </p:cond>
                                  </p:end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lide(fromBottom)">
                                      <p:cBhvr>
                                        <p:cTn id="29" dur="500"/>
                                        <p:tgtEl>
                                          <p:spTgt spid="18"/>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9">
                                            <p:bg/>
                                          </p:spTgt>
                                        </p:tgtEl>
                                        <p:attrNameLst>
                                          <p:attrName>style.visibility</p:attrName>
                                        </p:attrNameLst>
                                      </p:cBhvr>
                                      <p:to>
                                        <p:strVal val="visible"/>
                                      </p:to>
                                    </p:set>
                                    <p:animEffect transition="in" filter="wipe(up)">
                                      <p:cBhvr>
                                        <p:cTn id="33" dur="500"/>
                                        <p:tgtEl>
                                          <p:spTgt spid="19">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500"/>
                                        <p:tgtEl>
                                          <p:spTgt spid="19">
                                            <p:txEl>
                                              <p:pRg st="0" end="0"/>
                                            </p:txEl>
                                          </p:spTgt>
                                        </p:tgtEl>
                                      </p:cBhvr>
                                    </p:animEffect>
                                  </p:childTnLst>
                                </p:cTn>
                              </p:par>
                            </p:childTnLst>
                          </p:cTn>
                        </p:par>
                        <p:par>
                          <p:cTn id="37" fill="hold">
                            <p:stCondLst>
                              <p:cond delay="2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17">
                                            <p:txEl>
                                              <p:pRg st="0" end="0"/>
                                            </p:txEl>
                                          </p:spTgt>
                                        </p:tgtEl>
                                        <p:attrNameLst>
                                          <p:attrName>style.visibility</p:attrName>
                                        </p:attrNameLst>
                                      </p:cBhvr>
                                      <p:to>
                                        <p:strVal val="visible"/>
                                      </p:to>
                                    </p:set>
                                    <p:anim calcmode="lin" valueType="num">
                                      <p:cBhvr additive="base">
                                        <p:cTn id="4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slide(fromBottom)">
                                      <p:cBhvr>
                                        <p:cTn id="48" dur="500"/>
                                        <p:tgtEl>
                                          <p:spTgt spid="22"/>
                                        </p:tgtEl>
                                      </p:cBhvr>
                                    </p:animEffect>
                                  </p:childTnLst>
                                </p:cTn>
                              </p:par>
                            </p:childTnLst>
                          </p:cTn>
                        </p:par>
                        <p:par>
                          <p:cTn id="49" fill="hold">
                            <p:stCondLst>
                              <p:cond delay="3500"/>
                            </p:stCondLst>
                            <p:childTnLst>
                              <p:par>
                                <p:cTn id="50" presetID="22" presetClass="entr" presetSubtype="1" fill="hold" grpId="0" nodeType="afterEffect">
                                  <p:stCondLst>
                                    <p:cond delay="0"/>
                                  </p:stCondLst>
                                  <p:childTnLst>
                                    <p:set>
                                      <p:cBhvr>
                                        <p:cTn id="51" dur="1" fill="hold">
                                          <p:stCondLst>
                                            <p:cond delay="0"/>
                                          </p:stCondLst>
                                        </p:cTn>
                                        <p:tgtEl>
                                          <p:spTgt spid="23">
                                            <p:bg/>
                                          </p:spTgt>
                                        </p:tgtEl>
                                        <p:attrNameLst>
                                          <p:attrName>style.visibility</p:attrName>
                                        </p:attrNameLst>
                                      </p:cBhvr>
                                      <p:to>
                                        <p:strVal val="visible"/>
                                      </p:to>
                                    </p:set>
                                    <p:animEffect transition="in" filter="wipe(up)">
                                      <p:cBhvr>
                                        <p:cTn id="52" dur="500"/>
                                        <p:tgtEl>
                                          <p:spTgt spid="23">
                                            <p:bg/>
                                          </p:spTgt>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3">
                                            <p:txEl>
                                              <p:pRg st="0" end="0"/>
                                            </p:txEl>
                                          </p:spTgt>
                                        </p:tgtEl>
                                        <p:attrNameLst>
                                          <p:attrName>style.visibility</p:attrName>
                                        </p:attrNameLst>
                                      </p:cBhvr>
                                      <p:to>
                                        <p:strVal val="visible"/>
                                      </p:to>
                                    </p:set>
                                    <p:animEffect transition="in" filter="fade">
                                      <p:cBhvr>
                                        <p:cTn id="55" dur="500"/>
                                        <p:tgtEl>
                                          <p:spTgt spid="23">
                                            <p:txEl>
                                              <p:pRg st="0" end="0"/>
                                            </p:txEl>
                                          </p:spTgt>
                                        </p:tgtEl>
                                      </p:cBhvr>
                                    </p:animEffect>
                                  </p:childTnLst>
                                </p:cTn>
                              </p:par>
                            </p:childTnLst>
                          </p:cTn>
                        </p:par>
                        <p:par>
                          <p:cTn id="56" fill="hold">
                            <p:stCondLst>
                              <p:cond delay="4000"/>
                            </p:stCondLst>
                            <p:childTnLst>
                              <p:par>
                                <p:cTn id="57" presetID="2" presetClass="entr" presetSubtype="4" accel="50000" decel="50000" fill="hold" grpId="0" nodeType="afterEffect" nodePh="1">
                                  <p:stCondLst>
                                    <p:cond delay="0"/>
                                  </p:stCondLst>
                                  <p:endCondLst>
                                    <p:cond evt="begin" delay="0">
                                      <p:tn val="57"/>
                                    </p:cond>
                                  </p:endCondLst>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additive="base">
                                        <p:cTn id="5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up)">
                                      <p:cBhvr>
                                        <p:cTn id="64" dur="500"/>
                                        <p:tgtEl>
                                          <p:spTgt spid="24"/>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slide(fromBottom)">
                                      <p:cBhvr>
                                        <p:cTn id="67" dur="500"/>
                                        <p:tgtEl>
                                          <p:spTgt spid="26"/>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27">
                                            <p:bg/>
                                          </p:spTgt>
                                        </p:tgtEl>
                                        <p:attrNameLst>
                                          <p:attrName>style.visibility</p:attrName>
                                        </p:attrNameLst>
                                      </p:cBhvr>
                                      <p:to>
                                        <p:strVal val="visible"/>
                                      </p:to>
                                    </p:set>
                                    <p:animEffect transition="in" filter="wipe(up)">
                                      <p:cBhvr>
                                        <p:cTn id="71" dur="500"/>
                                        <p:tgtEl>
                                          <p:spTgt spid="27">
                                            <p:bg/>
                                          </p:spTgt>
                                        </p:tgtEl>
                                      </p:cBhvr>
                                    </p:animEffect>
                                  </p:childTnLst>
                                </p:cTn>
                              </p:par>
                              <p:par>
                                <p:cTn id="72" presetID="10" presetClass="entr" presetSubtype="0" fill="hold" grpId="0" nodeType="withEffect" nodePh="1">
                                  <p:stCondLst>
                                    <p:cond delay="0"/>
                                  </p:stCondLst>
                                  <p:endCondLst>
                                    <p:cond evt="begin" delay="0">
                                      <p:tn val="72"/>
                                    </p:cond>
                                  </p:endCondLst>
                                  <p:childTnLst>
                                    <p:set>
                                      <p:cBhvr>
                                        <p:cTn id="73" dur="1" fill="hold">
                                          <p:stCondLst>
                                            <p:cond delay="0"/>
                                          </p:stCondLst>
                                        </p:cTn>
                                        <p:tgtEl>
                                          <p:spTgt spid="27">
                                            <p:txEl>
                                              <p:pRg st="0" end="0"/>
                                            </p:txEl>
                                          </p:spTgt>
                                        </p:tgtEl>
                                        <p:attrNameLst>
                                          <p:attrName>style.visibility</p:attrName>
                                        </p:attrNameLst>
                                      </p:cBhvr>
                                      <p:to>
                                        <p:strVal val="visible"/>
                                      </p:to>
                                    </p:set>
                                    <p:animEffect transition="in" filter="fade">
                                      <p:cBhvr>
                                        <p:cTn id="74" dur="500"/>
                                        <p:tgtEl>
                                          <p:spTgt spid="27">
                                            <p:txEl>
                                              <p:pRg st="0" end="0"/>
                                            </p:txEl>
                                          </p:spTgt>
                                        </p:tgtEl>
                                      </p:cBhvr>
                                    </p:animEffect>
                                  </p:childTnLst>
                                </p:cTn>
                              </p:par>
                            </p:childTnLst>
                          </p:cTn>
                        </p:par>
                        <p:par>
                          <p:cTn id="75" fill="hold">
                            <p:stCondLst>
                              <p:cond delay="5500"/>
                            </p:stCondLst>
                            <p:childTnLst>
                              <p:par>
                                <p:cTn id="76" presetID="2" presetClass="entr" presetSubtype="4" accel="50000" decel="50000" fill="hold" grpId="0" nodeType="afterEffect" nodePh="1">
                                  <p:stCondLst>
                                    <p:cond delay="0"/>
                                  </p:stCondLst>
                                  <p:endCondLst>
                                    <p:cond evt="begin" delay="0">
                                      <p:tn val="76"/>
                                    </p:cond>
                                  </p:endCondLst>
                                  <p:childTnLst>
                                    <p:set>
                                      <p:cBhvr>
                                        <p:cTn id="77" dur="1" fill="hold">
                                          <p:stCondLst>
                                            <p:cond delay="0"/>
                                          </p:stCondLst>
                                        </p:cTn>
                                        <p:tgtEl>
                                          <p:spTgt spid="25">
                                            <p:txEl>
                                              <p:pRg st="0" end="0"/>
                                            </p:txEl>
                                          </p:spTgt>
                                        </p:tgtEl>
                                        <p:attrNameLst>
                                          <p:attrName>style.visibility</p:attrName>
                                        </p:attrNameLst>
                                      </p:cBhvr>
                                      <p:to>
                                        <p:strVal val="visible"/>
                                      </p:to>
                                    </p:set>
                                    <p:anim calcmode="lin" valueType="num">
                                      <p:cBhvr additive="base">
                                        <p:cTn id="7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0" fill="hold">
                            <p:stCondLst>
                              <p:cond delay="600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slide(fromBottom)">
                                      <p:cBhvr>
                                        <p:cTn id="86" dur="500"/>
                                        <p:tgtEl>
                                          <p:spTgt spid="30"/>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31">
                                            <p:bg/>
                                          </p:spTgt>
                                        </p:tgtEl>
                                        <p:attrNameLst>
                                          <p:attrName>style.visibility</p:attrName>
                                        </p:attrNameLst>
                                      </p:cBhvr>
                                      <p:to>
                                        <p:strVal val="visible"/>
                                      </p:to>
                                    </p:set>
                                    <p:animEffect transition="in" filter="wipe(up)">
                                      <p:cBhvr>
                                        <p:cTn id="90" dur="500"/>
                                        <p:tgtEl>
                                          <p:spTgt spid="31">
                                            <p:bg/>
                                          </p:spTgt>
                                        </p:tgtEl>
                                      </p:cBhvr>
                                    </p:animEffect>
                                  </p:childTnLst>
                                </p:cTn>
                              </p:par>
                              <p:par>
                                <p:cTn id="91" presetID="10" presetClass="entr" presetSubtype="0" fill="hold" grpId="0" nodeType="withEffect" nodePh="1">
                                  <p:stCondLst>
                                    <p:cond delay="0"/>
                                  </p:stCondLst>
                                  <p:endCondLst>
                                    <p:cond evt="begin" delay="0">
                                      <p:tn val="91"/>
                                    </p:cond>
                                  </p:endCondLst>
                                  <p:childTnLst>
                                    <p:set>
                                      <p:cBhvr>
                                        <p:cTn id="92" dur="1" fill="hold">
                                          <p:stCondLst>
                                            <p:cond delay="0"/>
                                          </p:stCondLst>
                                        </p:cTn>
                                        <p:tgtEl>
                                          <p:spTgt spid="31">
                                            <p:txEl>
                                              <p:pRg st="0" end="0"/>
                                            </p:txEl>
                                          </p:spTgt>
                                        </p:tgtEl>
                                        <p:attrNameLst>
                                          <p:attrName>style.visibility</p:attrName>
                                        </p:attrNameLst>
                                      </p:cBhvr>
                                      <p:to>
                                        <p:strVal val="visible"/>
                                      </p:to>
                                    </p:set>
                                    <p:animEffect transition="in" filter="fade">
                                      <p:cBhvr>
                                        <p:cTn id="93" dur="500"/>
                                        <p:tgtEl>
                                          <p:spTgt spid="31">
                                            <p:txEl>
                                              <p:pRg st="0" end="0"/>
                                            </p:txEl>
                                          </p:spTgt>
                                        </p:tgtEl>
                                      </p:cBhvr>
                                    </p:animEffect>
                                  </p:childTnLst>
                                </p:cTn>
                              </p:par>
                            </p:childTnLst>
                          </p:cTn>
                        </p:par>
                        <p:par>
                          <p:cTn id="94" fill="hold">
                            <p:stCondLst>
                              <p:cond delay="7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29">
                                            <p:txEl>
                                              <p:pRg st="0" end="0"/>
                                            </p:txEl>
                                          </p:spTgt>
                                        </p:tgtEl>
                                        <p:attrNameLst>
                                          <p:attrName>style.visibility</p:attrName>
                                        </p:attrNameLst>
                                      </p:cBhvr>
                                      <p:to>
                                        <p:strVal val="visible"/>
                                      </p:to>
                                    </p:set>
                                    <p:anim calcmode="lin" valueType="num">
                                      <p:cBhvr additive="base">
                                        <p:cTn id="9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59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9" y="201038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7" y="201038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1"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1" y="201038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7"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8174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Diseño personaliza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9" name="Nivel de texto 1…"/>
          <p:cNvSpPr txBox="1">
            <a:spLocks noGrp="1"/>
          </p:cNvSpPr>
          <p:nvPr>
            <p:ph type="body" sz="half" idx="1"/>
          </p:nvPr>
        </p:nvSpPr>
        <p:spPr>
          <a:xfrm>
            <a:off x="609603" y="1600201"/>
            <a:ext cx="5384800" cy="4525966"/>
          </a:xfrm>
          <a:prstGeom prst="rect">
            <a:avLst/>
          </a:prstGeom>
        </p:spPr>
        <p:txBody>
          <a:bodyPr>
            <a:normAutofit/>
          </a:bodyPr>
          <a:lstStyle>
            <a:lvl1pPr>
              <a:spcBef>
                <a:spcPts val="360"/>
              </a:spcBef>
              <a:defRPr sz="1920">
                <a:solidFill>
                  <a:srgbClr val="0B3453"/>
                </a:solidFill>
              </a:defRPr>
            </a:lvl1pPr>
            <a:lvl2pPr marL="891466" indent="-342871">
              <a:spcBef>
                <a:spcPts val="360"/>
              </a:spcBef>
              <a:defRPr sz="1920">
                <a:solidFill>
                  <a:srgbClr val="0B3453"/>
                </a:solidFill>
              </a:defRPr>
            </a:lvl2pPr>
            <a:lvl3pPr marL="1371486" indent="-274297">
              <a:spcBef>
                <a:spcPts val="360"/>
              </a:spcBef>
              <a:defRPr sz="1920">
                <a:solidFill>
                  <a:srgbClr val="0B3453"/>
                </a:solidFill>
              </a:defRPr>
            </a:lvl3pPr>
            <a:lvl4pPr marL="1920082" indent="-274297">
              <a:spcBef>
                <a:spcPts val="360"/>
              </a:spcBef>
              <a:defRPr sz="1920">
                <a:solidFill>
                  <a:srgbClr val="0B3453"/>
                </a:solidFill>
              </a:defRPr>
            </a:lvl4pPr>
            <a:lvl5pPr marL="2468675" indent="-274297">
              <a:spcBef>
                <a:spcPts val="360"/>
              </a:spcBef>
              <a:defRPr sz="1920">
                <a:solidFill>
                  <a:srgbClr val="0B3453"/>
                </a:solidFill>
              </a:defRPr>
            </a:lvl5pPr>
          </a:lstStyle>
          <a:p>
            <a:r>
              <a:t>Nivel de texto 1</a:t>
            </a:r>
          </a:p>
          <a:p>
            <a:pPr lvl="1"/>
            <a:r>
              <a:t>Nivel de texto 2</a:t>
            </a:r>
          </a:p>
          <a:p>
            <a:pPr lvl="2"/>
            <a:r>
              <a:t>Nivel de texto 3</a:t>
            </a:r>
          </a:p>
          <a:p>
            <a:pPr lvl="3"/>
            <a:r>
              <a:t>Nivel de texto 4</a:t>
            </a:r>
          </a:p>
          <a:p>
            <a:pPr lvl="4"/>
            <a:r>
              <a:t>Nivel de texto 5</a:t>
            </a:r>
          </a:p>
        </p:txBody>
      </p:sp>
      <p:sp>
        <p:nvSpPr>
          <p:cNvPr id="100" name="Texto del título"/>
          <p:cNvSpPr txBox="1">
            <a:spLocks noGrp="1"/>
          </p:cNvSpPr>
          <p:nvPr>
            <p:ph type="title"/>
          </p:nvPr>
        </p:nvSpPr>
        <p:spPr>
          <a:xfrm>
            <a:off x="609601" y="457202"/>
            <a:ext cx="10972800" cy="1143001"/>
          </a:xfrm>
          <a:prstGeom prst="rect">
            <a:avLst/>
          </a:prstGeom>
        </p:spPr>
        <p:txBody>
          <a:bodyPr anchor="t">
            <a:normAutofit/>
          </a:bodyPr>
          <a:lstStyle>
            <a:lvl1pPr algn="l">
              <a:defRPr sz="2880"/>
            </a:lvl1pPr>
          </a:lstStyle>
          <a:p>
            <a:r>
              <a:t>Texto del título</a:t>
            </a:r>
          </a:p>
        </p:txBody>
      </p:sp>
      <p:sp>
        <p:nvSpPr>
          <p:cNvPr id="101" name="Número de diapositiva"/>
          <p:cNvSpPr txBox="1">
            <a:spLocks noGrp="1"/>
          </p:cNvSpPr>
          <p:nvPr>
            <p:ph type="sldNum" sz="quarter" idx="2"/>
          </p:nvPr>
        </p:nvSpPr>
        <p:spPr>
          <a:prstGeom prst="rect">
            <a:avLst/>
          </a:prstGeom>
        </p:spPr>
        <p:txBody>
          <a:bodyPr/>
          <a:lstStyle/>
          <a:p>
            <a:pPr defTabSz="548594" hangingPunct="0"/>
            <a:fld id="{86CB4B4D-7CA3-9044-876B-883B54F8677D}" type="slidenum">
              <a:rPr lang="es-CO" kern="0" smtClean="0">
                <a:solidFill>
                  <a:srgbClr val="004080"/>
                </a:solidFill>
              </a:rPr>
              <a:pPr defTabSz="548594" hangingPunct="0"/>
              <a:t>‹Nº›</a:t>
            </a:fld>
            <a:endParaRPr lang="es-CO" kern="0">
              <a:solidFill>
                <a:srgbClr val="004080"/>
              </a:solidFill>
            </a:endParaRPr>
          </a:p>
        </p:txBody>
      </p:sp>
    </p:spTree>
    <p:extLst>
      <p:ext uri="{BB962C8B-B14F-4D97-AF65-F5344CB8AC3E}">
        <p14:creationId xmlns:p14="http://schemas.microsoft.com/office/powerpoint/2010/main" val="2306759566"/>
      </p:ext>
    </p:extLst>
  </p:cSld>
  <p:clrMapOvr>
    <a:masterClrMapping/>
  </p:clrMapOvr>
  <p:transition spd="med"/>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60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6"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9"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2"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6"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6562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61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1852895" y="224708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5" y="224708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7" y="224708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58941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62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6"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9"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20"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66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6" grpId="0" animBg="1"/>
      <p:bldP spid="17" grpId="0" animBg="1"/>
    </p:bld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63_pic">
    <p:spTree>
      <p:nvGrpSpPr>
        <p:cNvPr id="1" name=""/>
        <p:cNvGrpSpPr/>
        <p:nvPr/>
      </p:nvGrpSpPr>
      <p:grpSpPr>
        <a:xfrm>
          <a:off x="0" y="0"/>
          <a:ext cx="0" cy="0"/>
          <a:chOff x="0" y="0"/>
          <a:chExt cx="0" cy="0"/>
        </a:xfrm>
      </p:grpSpPr>
      <p:sp>
        <p:nvSpPr>
          <p:cNvPr id="13" name="Picture Placeholder 7"/>
          <p:cNvSpPr>
            <a:spLocks noGrp="1"/>
          </p:cNvSpPr>
          <p:nvPr>
            <p:ph type="pic" sz="quarter" idx="18" hasCustomPrompt="1"/>
          </p:nvPr>
        </p:nvSpPr>
        <p:spPr>
          <a:xfrm>
            <a:off x="8514224"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4" y="2153897"/>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1503824" y="2006602"/>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51143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9" grpId="0" animBg="1"/>
    </p:bld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64_pic">
    <p:spTree>
      <p:nvGrpSpPr>
        <p:cNvPr id="1" name=""/>
        <p:cNvGrpSpPr/>
        <p:nvPr/>
      </p:nvGrpSpPr>
      <p:grpSpPr>
        <a:xfrm>
          <a:off x="0" y="0"/>
          <a:ext cx="0" cy="0"/>
          <a:chOff x="0" y="0"/>
          <a:chExt cx="0" cy="0"/>
        </a:xfrm>
      </p:grpSpPr>
      <p:sp>
        <p:nvSpPr>
          <p:cNvPr id="13" name="Picture Placeholder 7"/>
          <p:cNvSpPr>
            <a:spLocks noGrp="1"/>
          </p:cNvSpPr>
          <p:nvPr>
            <p:ph type="pic" sz="quarter" idx="18" hasCustomPrompt="1"/>
          </p:nvPr>
        </p:nvSpPr>
        <p:spPr>
          <a:xfrm>
            <a:off x="8514224" y="2652075"/>
            <a:ext cx="2064747" cy="2068269"/>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513816"/>
            <a:ext cx="2340792" cy="2344787"/>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4" y="2278474"/>
            <a:ext cx="2810675" cy="2815471"/>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1503824" y="2131179"/>
            <a:ext cx="3104763" cy="3110060"/>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84886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9" grpId="0" animBg="1"/>
    </p:bld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65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5"/>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5"/>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2181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66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3" name="Picture Placeholder 7"/>
          <p:cNvSpPr>
            <a:spLocks noGrp="1"/>
          </p:cNvSpPr>
          <p:nvPr>
            <p:ph type="pic" sz="quarter" idx="16" hasCustomPrompt="1"/>
          </p:nvPr>
        </p:nvSpPr>
        <p:spPr>
          <a:xfrm>
            <a:off x="4597679"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2"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2" y="1933659"/>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4" y="4196079"/>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6" y="4410072"/>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018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P spid="11" grpId="0" animBg="1"/>
      <p:bldP spid="12" grpId="0" animBg="1"/>
      <p:bldP spid="16" grpId="0" animBg="1"/>
    </p:bld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67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8" name="Picture Placeholder 7"/>
          <p:cNvSpPr>
            <a:spLocks noGrp="1"/>
          </p:cNvSpPr>
          <p:nvPr>
            <p:ph type="pic" sz="quarter" idx="17" hasCustomPrompt="1"/>
          </p:nvPr>
        </p:nvSpPr>
        <p:spPr>
          <a:xfrm rot="1256599">
            <a:off x="6390819" y="428982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6456135" y="192108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1559387" y="2132643"/>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1760231" y="418350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4195340" y="4253672"/>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22" hasCustomPrompt="1"/>
          </p:nvPr>
        </p:nvSpPr>
        <p:spPr>
          <a:xfrm rot="976477">
            <a:off x="4007520" y="190669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23" hasCustomPrompt="1"/>
          </p:nvPr>
        </p:nvSpPr>
        <p:spPr>
          <a:xfrm rot="761790">
            <a:off x="8458623" y="227438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4" hasCustomPrompt="1"/>
          </p:nvPr>
        </p:nvSpPr>
        <p:spPr>
          <a:xfrm rot="21049868">
            <a:off x="8782720" y="418350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4432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6" grpId="0" animBg="1"/>
      <p:bldP spid="17" grpId="0" animBg="1"/>
      <p:bldP spid="18" grpId="0" animBg="1"/>
      <p:bldP spid="19" grpId="0" animBg="1"/>
    </p:bld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68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3" name="Picture Placeholder 7"/>
          <p:cNvSpPr>
            <a:spLocks noGrp="1"/>
          </p:cNvSpPr>
          <p:nvPr>
            <p:ph type="pic" sz="quarter" idx="16" hasCustomPrompt="1"/>
          </p:nvPr>
        </p:nvSpPr>
        <p:spPr>
          <a:xfrm>
            <a:off x="829556"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4"/>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4"/>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4"/>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00654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9" grpId="0" animBg="1"/>
    </p:bld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4_col_txt_ 1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72182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2_Diseño personaliza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8" name="Texto del título"/>
          <p:cNvSpPr txBox="1">
            <a:spLocks noGrp="1"/>
          </p:cNvSpPr>
          <p:nvPr>
            <p:ph type="title"/>
          </p:nvPr>
        </p:nvSpPr>
        <p:spPr>
          <a:xfrm>
            <a:off x="838202" y="365760"/>
            <a:ext cx="10515601" cy="1325880"/>
          </a:xfrm>
          <a:prstGeom prst="rect">
            <a:avLst/>
          </a:prstGeom>
        </p:spPr>
        <p:txBody>
          <a:bodyPr anchor="t">
            <a:normAutofit/>
          </a:bodyPr>
          <a:lstStyle>
            <a:lvl1pPr>
              <a:defRPr sz="2880">
                <a:solidFill>
                  <a:srgbClr val="00B0F0"/>
                </a:solidFill>
              </a:defRPr>
            </a:lvl1pPr>
          </a:lstStyle>
          <a:p>
            <a:r>
              <a:t>Texto del título</a:t>
            </a:r>
          </a:p>
        </p:txBody>
      </p:sp>
      <p:sp>
        <p:nvSpPr>
          <p:cNvPr id="109" name="Número de diapositiva"/>
          <p:cNvSpPr txBox="1">
            <a:spLocks noGrp="1"/>
          </p:cNvSpPr>
          <p:nvPr>
            <p:ph type="sldNum" sz="quarter" idx="2"/>
          </p:nvPr>
        </p:nvSpPr>
        <p:spPr>
          <a:prstGeom prst="rect">
            <a:avLst/>
          </a:prstGeom>
        </p:spPr>
        <p:txBody>
          <a:bodyPr/>
          <a:lstStyle/>
          <a:p>
            <a:pPr defTabSz="548594" hangingPunct="0"/>
            <a:fld id="{86CB4B4D-7CA3-9044-876B-883B54F8677D}" type="slidenum">
              <a:rPr lang="es-CO" kern="0" smtClean="0">
                <a:solidFill>
                  <a:srgbClr val="004080"/>
                </a:solidFill>
              </a:rPr>
              <a:pPr defTabSz="548594" hangingPunct="0"/>
              <a:t>‹Nº›</a:t>
            </a:fld>
            <a:endParaRPr lang="es-CO" kern="0">
              <a:solidFill>
                <a:srgbClr val="004080"/>
              </a:solidFill>
            </a:endParaRPr>
          </a:p>
        </p:txBody>
      </p:sp>
    </p:spTree>
    <p:extLst>
      <p:ext uri="{BB962C8B-B14F-4D97-AF65-F5344CB8AC3E}">
        <p14:creationId xmlns:p14="http://schemas.microsoft.com/office/powerpoint/2010/main" val="1496263241"/>
      </p:ext>
    </p:extLst>
  </p:cSld>
  <p:clrMapOvr>
    <a:masterClrMapping/>
  </p:clrMapOvr>
  <p:transition spd="med"/>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7_col_txt_ 2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3623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8_col_txt_ 2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1" name="Picture Placeholder 7"/>
          <p:cNvSpPr>
            <a:spLocks noGrp="1"/>
          </p:cNvSpPr>
          <p:nvPr>
            <p:ph type="pic" sz="quarter" idx="53" hasCustomPrompt="1"/>
          </p:nvPr>
        </p:nvSpPr>
        <p:spPr>
          <a:xfrm>
            <a:off x="6414387" y="3936031"/>
            <a:ext cx="4486656" cy="260908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1290108" y="3936031"/>
            <a:ext cx="4486656" cy="260908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54064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6_col_txt_ 3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2878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30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12" name="Oval 7"/>
          <p:cNvSpPr>
            <a:spLocks noChangeArrowheads="1"/>
          </p:cNvSpPr>
          <p:nvPr userDrawn="1"/>
        </p:nvSpPr>
        <p:spPr bwMode="auto">
          <a:xfrm flipH="1">
            <a:off x="4872132"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13" name="Oval 11"/>
          <p:cNvSpPr>
            <a:spLocks noChangeArrowheads="1"/>
          </p:cNvSpPr>
          <p:nvPr userDrawn="1"/>
        </p:nvSpPr>
        <p:spPr bwMode="auto">
          <a:xfrm flipH="1">
            <a:off x="4872132"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16" name="Oval 12"/>
          <p:cNvSpPr>
            <a:spLocks noChangeArrowheads="1"/>
          </p:cNvSpPr>
          <p:nvPr userDrawn="1"/>
        </p:nvSpPr>
        <p:spPr bwMode="auto">
          <a:xfrm flipH="1">
            <a:off x="4238415"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17" name="Oval 7"/>
          <p:cNvSpPr>
            <a:spLocks noChangeArrowheads="1"/>
          </p:cNvSpPr>
          <p:nvPr userDrawn="1"/>
        </p:nvSpPr>
        <p:spPr bwMode="auto">
          <a:xfrm>
            <a:off x="6633873"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18" name="Oval 11"/>
          <p:cNvSpPr>
            <a:spLocks noChangeArrowheads="1"/>
          </p:cNvSpPr>
          <p:nvPr userDrawn="1"/>
        </p:nvSpPr>
        <p:spPr bwMode="auto">
          <a:xfrm>
            <a:off x="6633873"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9"/>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3"/>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8"/>
            <a:ext cx="1803400" cy="419101"/>
          </a:xfrm>
          <a:prstGeom prst="roundRect">
            <a:avLst>
              <a:gd name="adj" fmla="val 50000"/>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28" name="Rounded Rectangle 27"/>
          <p:cNvSpPr/>
          <p:nvPr userDrawn="1"/>
        </p:nvSpPr>
        <p:spPr bwMode="auto">
          <a:xfrm rot="5400000">
            <a:off x="99045" y="3772324"/>
            <a:ext cx="1803400" cy="419101"/>
          </a:xfrm>
          <a:prstGeom prst="roundRect">
            <a:avLst>
              <a:gd name="adj" fmla="val 50000"/>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31" name="Text Placeholder 3"/>
          <p:cNvSpPr>
            <a:spLocks noGrp="1"/>
          </p:cNvSpPr>
          <p:nvPr>
            <p:ph type="body" sz="half" idx="35"/>
          </p:nvPr>
        </p:nvSpPr>
        <p:spPr>
          <a:xfrm>
            <a:off x="4952216"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33" name="Text Placeholder 3"/>
          <p:cNvSpPr>
            <a:spLocks noGrp="1"/>
          </p:cNvSpPr>
          <p:nvPr>
            <p:ph type="body" sz="half" idx="38" hasCustomPrompt="1"/>
          </p:nvPr>
        </p:nvSpPr>
        <p:spPr>
          <a:xfrm>
            <a:off x="4952664"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Num</a:t>
            </a:r>
          </a:p>
        </p:txBody>
      </p:sp>
      <p:sp>
        <p:nvSpPr>
          <p:cNvPr id="34" name="Text Placeholder 3"/>
          <p:cNvSpPr>
            <a:spLocks noGrp="1"/>
          </p:cNvSpPr>
          <p:nvPr>
            <p:ph type="body" sz="half" idx="39" hasCustomPrompt="1"/>
          </p:nvPr>
        </p:nvSpPr>
        <p:spPr>
          <a:xfrm>
            <a:off x="4318947"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Num</a:t>
            </a:r>
          </a:p>
        </p:txBody>
      </p:sp>
      <p:sp>
        <p:nvSpPr>
          <p:cNvPr id="35" name="Text Placeholder 3"/>
          <p:cNvSpPr>
            <a:spLocks noGrp="1"/>
          </p:cNvSpPr>
          <p:nvPr>
            <p:ph type="body" sz="half" idx="40" hasCustomPrompt="1"/>
          </p:nvPr>
        </p:nvSpPr>
        <p:spPr>
          <a:xfrm>
            <a:off x="4952664" y="501529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Num</a:t>
            </a:r>
          </a:p>
        </p:txBody>
      </p:sp>
      <p:sp>
        <p:nvSpPr>
          <p:cNvPr id="36" name="Text Placeholder 3"/>
          <p:cNvSpPr>
            <a:spLocks noGrp="1"/>
          </p:cNvSpPr>
          <p:nvPr>
            <p:ph type="body" sz="half" idx="41" hasCustomPrompt="1"/>
          </p:nvPr>
        </p:nvSpPr>
        <p:spPr>
          <a:xfrm>
            <a:off x="6714404"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Num</a:t>
            </a:r>
          </a:p>
        </p:txBody>
      </p:sp>
      <p:sp>
        <p:nvSpPr>
          <p:cNvPr id="38" name="Text Placeholder 3"/>
          <p:cNvSpPr>
            <a:spLocks noGrp="1"/>
          </p:cNvSpPr>
          <p:nvPr>
            <p:ph type="body" sz="half" idx="43" hasCustomPrompt="1"/>
          </p:nvPr>
        </p:nvSpPr>
        <p:spPr>
          <a:xfrm>
            <a:off x="6714404" y="501529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9"/>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3"/>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8"/>
            <a:ext cx="1803400" cy="419101"/>
          </a:xfrm>
          <a:prstGeom prst="roundRect">
            <a:avLst>
              <a:gd name="adj" fmla="val 50000"/>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0" name="Rounded Rectangle 49"/>
          <p:cNvSpPr/>
          <p:nvPr userDrawn="1"/>
        </p:nvSpPr>
        <p:spPr bwMode="auto">
          <a:xfrm rot="5400000">
            <a:off x="10281804" y="3772324"/>
            <a:ext cx="1803400" cy="419101"/>
          </a:xfrm>
          <a:prstGeom prst="roundRect">
            <a:avLst>
              <a:gd name="adj" fmla="val 50000"/>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Tree>
    <p:extLst>
      <p:ext uri="{BB962C8B-B14F-4D97-AF65-F5344CB8AC3E}">
        <p14:creationId xmlns:p14="http://schemas.microsoft.com/office/powerpoint/2010/main" val="60120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500"/>
                            </p:stCondLst>
                            <p:childTnLst>
                              <p:par>
                                <p:cTn id="13" presetID="22" presetClass="entr" presetSubtype="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par>
                                <p:cTn id="16" presetID="23" presetClass="entr" presetSubtype="16"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p:cTn id="18" dur="500" fill="hold"/>
                                        <p:tgtEl>
                                          <p:spTgt spid="60"/>
                                        </p:tgtEl>
                                        <p:attrNameLst>
                                          <p:attrName>ppt_w</p:attrName>
                                        </p:attrNameLst>
                                      </p:cBhvr>
                                      <p:tavLst>
                                        <p:tav tm="0">
                                          <p:val>
                                            <p:fltVal val="0"/>
                                          </p:val>
                                        </p:tav>
                                        <p:tav tm="100000">
                                          <p:val>
                                            <p:strVal val="#ppt_w"/>
                                          </p:val>
                                        </p:tav>
                                      </p:tavLst>
                                    </p:anim>
                                    <p:anim calcmode="lin" valueType="num">
                                      <p:cBhvr>
                                        <p:cTn id="19" dur="500" fill="hold"/>
                                        <p:tgtEl>
                                          <p:spTgt spid="60"/>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childTnLst>
                                </p:cTn>
                              </p:par>
                              <p:par>
                                <p:cTn id="25" presetID="10" presetClass="entr" presetSubtype="0" fill="hold" grpId="0" nodeType="withEffect" nodePh="1">
                                  <p:stCondLst>
                                    <p:cond delay="0"/>
                                  </p:stCondLst>
                                  <p:endCondLst>
                                    <p:cond evt="begin" delay="0">
                                      <p:tn val="25"/>
                                    </p:cond>
                                  </p:endCondLst>
                                  <p:childTnLst>
                                    <p:set>
                                      <p:cBhvr>
                                        <p:cTn id="26" dur="1" fill="hold">
                                          <p:stCondLst>
                                            <p:cond delay="0"/>
                                          </p:stCondLst>
                                        </p:cTn>
                                        <p:tgtEl>
                                          <p:spTgt spid="39">
                                            <p:txEl>
                                              <p:pRg st="0" end="0"/>
                                            </p:txEl>
                                          </p:spTgt>
                                        </p:tgtEl>
                                        <p:attrNameLst>
                                          <p:attrName>style.visibility</p:attrName>
                                        </p:attrNameLst>
                                      </p:cBhvr>
                                      <p:to>
                                        <p:strVal val="visible"/>
                                      </p:to>
                                    </p:set>
                                    <p:animEffect transition="in" filter="fade">
                                      <p:cBhvr>
                                        <p:cTn id="27" dur="500"/>
                                        <p:tgtEl>
                                          <p:spTgt spid="39">
                                            <p:txEl>
                                              <p:pRg st="0" end="0"/>
                                            </p:tx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2000"/>
                            </p:stCondLst>
                            <p:childTnLst>
                              <p:par>
                                <p:cTn id="33" presetID="23"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fade">
                                      <p:cBhvr>
                                        <p:cTn id="39" dur="500"/>
                                        <p:tgtEl>
                                          <p:spTgt spid="36">
                                            <p:txEl>
                                              <p:pRg st="0" end="0"/>
                                            </p:txEl>
                                          </p:spTgt>
                                        </p:tgtEl>
                                      </p:cBhvr>
                                    </p:animEffect>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par>
                                <p:cTn id="44" presetID="23" presetClass="entr" presetSubtype="16"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childTnLst>
                                </p:cTn>
                              </p:par>
                            </p:childTnLst>
                          </p:cTn>
                        </p:par>
                        <p:par>
                          <p:cTn id="48" fill="hold">
                            <p:stCondLst>
                              <p:cond delay="3000"/>
                            </p:stCondLst>
                            <p:childTnLst>
                              <p:par>
                                <p:cTn id="49" presetID="23" presetClass="entr" presetSubtype="16"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51">
                                            <p:txEl>
                                              <p:pRg st="0" end="0"/>
                                            </p:txEl>
                                          </p:spTgt>
                                        </p:tgtEl>
                                        <p:attrNameLst>
                                          <p:attrName>style.visibility</p:attrName>
                                        </p:attrNameLst>
                                      </p:cBhvr>
                                      <p:to>
                                        <p:strVal val="visible"/>
                                      </p:to>
                                    </p:set>
                                    <p:animEffect transition="in" filter="fade">
                                      <p:cBhvr>
                                        <p:cTn id="55" dur="500"/>
                                        <p:tgtEl>
                                          <p:spTgt spid="51">
                                            <p:txEl>
                                              <p:pRg st="0" end="0"/>
                                            </p:txEl>
                                          </p:spTgt>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4000"/>
                            </p:stCondLst>
                            <p:childTnLst>
                              <p:par>
                                <p:cTn id="61" presetID="23" presetClass="entr" presetSubtype="16"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34">
                                            <p:txEl>
                                              <p:pRg st="0" end="0"/>
                                            </p:txEl>
                                          </p:spTgt>
                                        </p:tgtEl>
                                        <p:attrNameLst>
                                          <p:attrName>style.visibility</p:attrName>
                                        </p:attrNameLst>
                                      </p:cBhvr>
                                      <p:to>
                                        <p:strVal val="visible"/>
                                      </p:to>
                                    </p:set>
                                    <p:animEffect transition="in" filter="fade">
                                      <p:cBhvr>
                                        <p:cTn id="67" dur="500"/>
                                        <p:tgtEl>
                                          <p:spTgt spid="34">
                                            <p:txEl>
                                              <p:pRg st="0" end="0"/>
                                            </p:txEl>
                                          </p:spTgt>
                                        </p:tgtEl>
                                      </p:cBhvr>
                                    </p:animEffect>
                                  </p:childTnLst>
                                </p:cTn>
                              </p:par>
                            </p:childTnLst>
                          </p:cTn>
                        </p:par>
                        <p:par>
                          <p:cTn id="68" fill="hold">
                            <p:stCondLst>
                              <p:cond delay="4500"/>
                            </p:stCondLst>
                            <p:childTnLst>
                              <p:par>
                                <p:cTn id="69" presetID="22" presetClass="entr" presetSubtype="2"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right)">
                                      <p:cBhvr>
                                        <p:cTn id="71" dur="500"/>
                                        <p:tgtEl>
                                          <p:spTgt spid="22"/>
                                        </p:tgtEl>
                                      </p:cBhvr>
                                    </p:animEffect>
                                  </p:childTnLst>
                                </p:cTn>
                              </p:par>
                              <p:par>
                                <p:cTn id="72" presetID="23" presetClass="entr" presetSubtype="16"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anim calcmode="lin" valueType="num">
                                      <p:cBhvr>
                                        <p:cTn id="74" dur="500" fill="hold"/>
                                        <p:tgtEl>
                                          <p:spTgt spid="61"/>
                                        </p:tgtEl>
                                        <p:attrNameLst>
                                          <p:attrName>ppt_w</p:attrName>
                                        </p:attrNameLst>
                                      </p:cBhvr>
                                      <p:tavLst>
                                        <p:tav tm="0">
                                          <p:val>
                                            <p:fltVal val="0"/>
                                          </p:val>
                                        </p:tav>
                                        <p:tav tm="100000">
                                          <p:val>
                                            <p:strVal val="#ppt_w"/>
                                          </p:val>
                                        </p:tav>
                                      </p:tavLst>
                                    </p:anim>
                                    <p:anim calcmode="lin" valueType="num">
                                      <p:cBhvr>
                                        <p:cTn id="75" dur="500" fill="hold"/>
                                        <p:tgtEl>
                                          <p:spTgt spid="61"/>
                                        </p:tgtEl>
                                        <p:attrNameLst>
                                          <p:attrName>ppt_h</p:attrName>
                                        </p:attrNameLst>
                                      </p:cBhvr>
                                      <p:tavLst>
                                        <p:tav tm="0">
                                          <p:val>
                                            <p:fltVal val="0"/>
                                          </p:val>
                                        </p:tav>
                                        <p:tav tm="100000">
                                          <p:val>
                                            <p:strVal val="#ppt_h"/>
                                          </p:val>
                                        </p:tav>
                                      </p:tavLst>
                                    </p:anim>
                                  </p:childTnLst>
                                </p:cTn>
                              </p:par>
                            </p:childTnLst>
                          </p:cTn>
                        </p:par>
                        <p:par>
                          <p:cTn id="76" fill="hold">
                            <p:stCondLst>
                              <p:cond delay="5000"/>
                            </p:stCondLst>
                            <p:childTnLst>
                              <p:par>
                                <p:cTn id="77" presetID="2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fltVal val="0"/>
                                          </p:val>
                                        </p:tav>
                                        <p:tav tm="100000">
                                          <p:val>
                                            <p:strVal val="#ppt_w"/>
                                          </p:val>
                                        </p:tav>
                                      </p:tavLst>
                                    </p:anim>
                                    <p:anim calcmode="lin" valueType="num">
                                      <p:cBhvr>
                                        <p:cTn id="80" dur="500" fill="hold"/>
                                        <p:tgtEl>
                                          <p:spTgt spid="28"/>
                                        </p:tgtEl>
                                        <p:attrNameLst>
                                          <p:attrName>ppt_h</p:attrName>
                                        </p:attrNameLst>
                                      </p:cBhvr>
                                      <p:tavLst>
                                        <p:tav tm="0">
                                          <p:val>
                                            <p:fltVal val="0"/>
                                          </p:val>
                                        </p:tav>
                                        <p:tav tm="100000">
                                          <p:val>
                                            <p:strVal val="#ppt_h"/>
                                          </p:val>
                                        </p:tav>
                                      </p:tavLst>
                                    </p:anim>
                                  </p:childTnLst>
                                </p:cTn>
                              </p:par>
                              <p:par>
                                <p:cTn id="81" presetID="10" presetClass="entr" presetSubtype="0" fill="hold" grpId="0" nodeType="withEffect" nodePh="1">
                                  <p:stCondLst>
                                    <p:cond delay="0"/>
                                  </p:stCondLst>
                                  <p:endCondLst>
                                    <p:cond evt="begin" delay="0">
                                      <p:tn val="81"/>
                                    </p:cond>
                                  </p:endCondLst>
                                  <p:childTnLst>
                                    <p:set>
                                      <p:cBhvr>
                                        <p:cTn id="82" dur="1" fill="hold">
                                          <p:stCondLst>
                                            <p:cond delay="0"/>
                                          </p:stCondLst>
                                        </p:cTn>
                                        <p:tgtEl>
                                          <p:spTgt spid="41">
                                            <p:txEl>
                                              <p:pRg st="0" end="0"/>
                                            </p:txEl>
                                          </p:spTgt>
                                        </p:tgtEl>
                                        <p:attrNameLst>
                                          <p:attrName>style.visibility</p:attrName>
                                        </p:attrNameLst>
                                      </p:cBhvr>
                                      <p:to>
                                        <p:strVal val="visible"/>
                                      </p:to>
                                    </p:set>
                                    <p:animEffect transition="in" filter="fade">
                                      <p:cBhvr>
                                        <p:cTn id="83" dur="500"/>
                                        <p:tgtEl>
                                          <p:spTgt spid="41">
                                            <p:txEl>
                                              <p:pRg st="0" end="0"/>
                                            </p:txEl>
                                          </p:spTgt>
                                        </p:tgtEl>
                                      </p:cBhvr>
                                    </p:animEffect>
                                  </p:childTnLst>
                                </p:cTn>
                              </p:par>
                            </p:childTnLst>
                          </p:cTn>
                        </p:par>
                        <p:par>
                          <p:cTn id="84" fill="hold">
                            <p:stCondLst>
                              <p:cond delay="5500"/>
                            </p:stCondLst>
                            <p:childTnLst>
                              <p:par>
                                <p:cTn id="85" presetID="22" presetClass="entr" presetSubtype="1"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up)">
                                      <p:cBhvr>
                                        <p:cTn id="87" dur="500"/>
                                        <p:tgtEl>
                                          <p:spTgt spid="11"/>
                                        </p:tgtEl>
                                      </p:cBhvr>
                                    </p:animEffect>
                                  </p:childTnLst>
                                </p:cTn>
                              </p:par>
                            </p:childTnLst>
                          </p:cTn>
                        </p:par>
                        <p:par>
                          <p:cTn id="88" fill="hold">
                            <p:stCondLst>
                              <p:cond delay="6000"/>
                            </p:stCondLst>
                            <p:childTnLst>
                              <p:par>
                                <p:cTn id="89" presetID="2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childTnLst>
                                </p:cTn>
                              </p:par>
                              <p:par>
                                <p:cTn id="93" presetID="10" presetClass="entr" presetSubtype="0" fill="hold" grpId="0" nodeType="withEffect">
                                  <p:stCondLst>
                                    <p:cond delay="0"/>
                                  </p:stCondLst>
                                  <p:childTnLst>
                                    <p:set>
                                      <p:cBhvr>
                                        <p:cTn id="94" dur="1" fill="hold">
                                          <p:stCondLst>
                                            <p:cond delay="0"/>
                                          </p:stCondLst>
                                        </p:cTn>
                                        <p:tgtEl>
                                          <p:spTgt spid="37">
                                            <p:txEl>
                                              <p:pRg st="0" end="0"/>
                                            </p:txEl>
                                          </p:spTgt>
                                        </p:tgtEl>
                                        <p:attrNameLst>
                                          <p:attrName>style.visibility</p:attrName>
                                        </p:attrNameLst>
                                      </p:cBhvr>
                                      <p:to>
                                        <p:strVal val="visible"/>
                                      </p:to>
                                    </p:set>
                                    <p:animEffect transition="in" filter="fade">
                                      <p:cBhvr>
                                        <p:cTn id="95" dur="500"/>
                                        <p:tgtEl>
                                          <p:spTgt spid="37">
                                            <p:txEl>
                                              <p:pRg st="0" end="0"/>
                                            </p:txEl>
                                          </p:spTgt>
                                        </p:tgtEl>
                                      </p:cBhvr>
                                    </p:animEffect>
                                  </p:childTnLst>
                                </p:cTn>
                              </p:par>
                            </p:childTnLst>
                          </p:cTn>
                        </p:par>
                        <p:par>
                          <p:cTn id="96" fill="hold">
                            <p:stCondLst>
                              <p:cond delay="6500"/>
                            </p:stCondLst>
                            <p:childTnLst>
                              <p:par>
                                <p:cTn id="97" presetID="22" presetClass="entr" presetSubtype="8" fill="hold"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wipe(left)">
                                      <p:cBhvr>
                                        <p:cTn id="99" dur="500"/>
                                        <p:tgtEl>
                                          <p:spTgt spid="44"/>
                                        </p:tgtEl>
                                      </p:cBhvr>
                                    </p:animEffect>
                                  </p:childTnLst>
                                </p:cTn>
                              </p:par>
                              <p:par>
                                <p:cTn id="100" presetID="23" presetClass="entr" presetSubtype="16"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 calcmode="lin" valueType="num">
                                      <p:cBhvr>
                                        <p:cTn id="102" dur="500" fill="hold"/>
                                        <p:tgtEl>
                                          <p:spTgt spid="64"/>
                                        </p:tgtEl>
                                        <p:attrNameLst>
                                          <p:attrName>ppt_w</p:attrName>
                                        </p:attrNameLst>
                                      </p:cBhvr>
                                      <p:tavLst>
                                        <p:tav tm="0">
                                          <p:val>
                                            <p:fltVal val="0"/>
                                          </p:val>
                                        </p:tav>
                                        <p:tav tm="100000">
                                          <p:val>
                                            <p:strVal val="#ppt_w"/>
                                          </p:val>
                                        </p:tav>
                                      </p:tavLst>
                                    </p:anim>
                                    <p:anim calcmode="lin" valueType="num">
                                      <p:cBhvr>
                                        <p:cTn id="103" dur="500" fill="hold"/>
                                        <p:tgtEl>
                                          <p:spTgt spid="64"/>
                                        </p:tgtEl>
                                        <p:attrNameLst>
                                          <p:attrName>ppt_h</p:attrName>
                                        </p:attrNameLst>
                                      </p:cBhvr>
                                      <p:tavLst>
                                        <p:tav tm="0">
                                          <p:val>
                                            <p:fltVal val="0"/>
                                          </p:val>
                                        </p:tav>
                                        <p:tav tm="100000">
                                          <p:val>
                                            <p:strVal val="#ppt_h"/>
                                          </p:val>
                                        </p:tav>
                                      </p:tavLst>
                                    </p:anim>
                                  </p:childTnLst>
                                </p:cTn>
                              </p:par>
                            </p:childTnLst>
                          </p:cTn>
                        </p:par>
                        <p:par>
                          <p:cTn id="104" fill="hold">
                            <p:stCondLst>
                              <p:cond delay="7000"/>
                            </p:stCondLst>
                            <p:childTnLst>
                              <p:par>
                                <p:cTn id="105" presetID="23" presetClass="entr" presetSubtype="16" fill="hold" grpId="0" nodeType="afterEffect">
                                  <p:stCondLst>
                                    <p:cond delay="0"/>
                                  </p:stCondLst>
                                  <p:childTnLst>
                                    <p:set>
                                      <p:cBhvr>
                                        <p:cTn id="106" dur="1" fill="hold">
                                          <p:stCondLst>
                                            <p:cond delay="0"/>
                                          </p:stCondLst>
                                        </p:cTn>
                                        <p:tgtEl>
                                          <p:spTgt spid="50"/>
                                        </p:tgtEl>
                                        <p:attrNameLst>
                                          <p:attrName>style.visibility</p:attrName>
                                        </p:attrNameLst>
                                      </p:cBhvr>
                                      <p:to>
                                        <p:strVal val="visible"/>
                                      </p:to>
                                    </p:set>
                                    <p:anim calcmode="lin" valueType="num">
                                      <p:cBhvr>
                                        <p:cTn id="107" dur="500" fill="hold"/>
                                        <p:tgtEl>
                                          <p:spTgt spid="50"/>
                                        </p:tgtEl>
                                        <p:attrNameLst>
                                          <p:attrName>ppt_w</p:attrName>
                                        </p:attrNameLst>
                                      </p:cBhvr>
                                      <p:tavLst>
                                        <p:tav tm="0">
                                          <p:val>
                                            <p:fltVal val="0"/>
                                          </p:val>
                                        </p:tav>
                                        <p:tav tm="100000">
                                          <p:val>
                                            <p:strVal val="#ppt_w"/>
                                          </p:val>
                                        </p:tav>
                                      </p:tavLst>
                                    </p:anim>
                                    <p:anim calcmode="lin" valueType="num">
                                      <p:cBhvr>
                                        <p:cTn id="108" dur="500" fill="hold"/>
                                        <p:tgtEl>
                                          <p:spTgt spid="50"/>
                                        </p:tgtEl>
                                        <p:attrNameLst>
                                          <p:attrName>ppt_h</p:attrName>
                                        </p:attrNameLst>
                                      </p:cBhvr>
                                      <p:tavLst>
                                        <p:tav tm="0">
                                          <p:val>
                                            <p:fltVal val="0"/>
                                          </p:val>
                                        </p:tav>
                                        <p:tav tm="100000">
                                          <p:val>
                                            <p:strVal val="#ppt_h"/>
                                          </p:val>
                                        </p:tav>
                                      </p:tavLst>
                                    </p:anim>
                                  </p:childTnLst>
                                </p:cTn>
                              </p:par>
                              <p:par>
                                <p:cTn id="109" presetID="10" presetClass="entr" presetSubtype="0" fill="hold" grpId="0" nodeType="withEffect" nodePh="1">
                                  <p:stCondLst>
                                    <p:cond delay="0"/>
                                  </p:stCondLst>
                                  <p:endCondLst>
                                    <p:cond evt="begin" delay="0">
                                      <p:tn val="109"/>
                                    </p:cond>
                                  </p:endCondLst>
                                  <p:childTnLst>
                                    <p:set>
                                      <p:cBhvr>
                                        <p:cTn id="110" dur="1" fill="hold">
                                          <p:stCondLst>
                                            <p:cond delay="0"/>
                                          </p:stCondLst>
                                        </p:cTn>
                                        <p:tgtEl>
                                          <p:spTgt spid="53">
                                            <p:txEl>
                                              <p:pRg st="0" end="0"/>
                                            </p:txEl>
                                          </p:spTgt>
                                        </p:tgtEl>
                                        <p:attrNameLst>
                                          <p:attrName>style.visibility</p:attrName>
                                        </p:attrNameLst>
                                      </p:cBhvr>
                                      <p:to>
                                        <p:strVal val="visible"/>
                                      </p:to>
                                    </p:set>
                                    <p:animEffect transition="in" filter="fade">
                                      <p:cBhvr>
                                        <p:cTn id="111" dur="500"/>
                                        <p:tgtEl>
                                          <p:spTgt spid="53">
                                            <p:txEl>
                                              <p:pRg st="0" end="0"/>
                                            </p:txEl>
                                          </p:spTgt>
                                        </p:tgtEl>
                                      </p:cBhvr>
                                    </p:animEffect>
                                  </p:childTnLst>
                                </p:cTn>
                              </p:par>
                            </p:childTnLst>
                          </p:cTn>
                        </p:par>
                        <p:par>
                          <p:cTn id="112" fill="hold">
                            <p:stCondLst>
                              <p:cond delay="7500"/>
                            </p:stCondLst>
                            <p:childTnLst>
                              <p:par>
                                <p:cTn id="113" presetID="22" presetClass="entr" presetSubtype="1" fill="hold" grpId="0" nodeType="afterEffect">
                                  <p:stCondLst>
                                    <p:cond delay="0"/>
                                  </p:stCondLst>
                                  <p:childTnLst>
                                    <p:set>
                                      <p:cBhvr>
                                        <p:cTn id="114" dur="1" fill="hold">
                                          <p:stCondLst>
                                            <p:cond delay="0"/>
                                          </p:stCondLst>
                                        </p:cTn>
                                        <p:tgtEl>
                                          <p:spTgt spid="8"/>
                                        </p:tgtEl>
                                        <p:attrNameLst>
                                          <p:attrName>style.visibility</p:attrName>
                                        </p:attrNameLst>
                                      </p:cBhvr>
                                      <p:to>
                                        <p:strVal val="visible"/>
                                      </p:to>
                                    </p:set>
                                    <p:animEffect transition="in" filter="wipe(up)">
                                      <p:cBhvr>
                                        <p:cTn id="115" dur="500"/>
                                        <p:tgtEl>
                                          <p:spTgt spid="8"/>
                                        </p:tgtEl>
                                      </p:cBhvr>
                                    </p:animEffect>
                                  </p:childTnLst>
                                </p:cTn>
                              </p:par>
                            </p:childTnLst>
                          </p:cTn>
                        </p:par>
                        <p:par>
                          <p:cTn id="116" fill="hold">
                            <p:stCondLst>
                              <p:cond delay="8000"/>
                            </p:stCondLst>
                            <p:childTnLst>
                              <p:par>
                                <p:cTn id="117" presetID="23" presetClass="entr" presetSubtype="16" fill="hold" grpId="0" nodeType="after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fill="hold"/>
                                        <p:tgtEl>
                                          <p:spTgt spid="13"/>
                                        </p:tgtEl>
                                        <p:attrNameLst>
                                          <p:attrName>ppt_w</p:attrName>
                                        </p:attrNameLst>
                                      </p:cBhvr>
                                      <p:tavLst>
                                        <p:tav tm="0">
                                          <p:val>
                                            <p:fltVal val="0"/>
                                          </p:val>
                                        </p:tav>
                                        <p:tav tm="100000">
                                          <p:val>
                                            <p:strVal val="#ppt_w"/>
                                          </p:val>
                                        </p:tav>
                                      </p:tavLst>
                                    </p:anim>
                                    <p:anim calcmode="lin" valueType="num">
                                      <p:cBhvr>
                                        <p:cTn id="120" dur="500" fill="hold"/>
                                        <p:tgtEl>
                                          <p:spTgt spid="13"/>
                                        </p:tgtEl>
                                        <p:attrNameLst>
                                          <p:attrName>ppt_h</p:attrName>
                                        </p:attrNameLst>
                                      </p:cBhvr>
                                      <p:tavLst>
                                        <p:tav tm="0">
                                          <p:val>
                                            <p:fltVal val="0"/>
                                          </p:val>
                                        </p:tav>
                                        <p:tav tm="100000">
                                          <p:val>
                                            <p:strVal val="#ppt_h"/>
                                          </p:val>
                                        </p:tav>
                                      </p:tavLst>
                                    </p:anim>
                                  </p:childTnLst>
                                </p:cTn>
                              </p:par>
                              <p:par>
                                <p:cTn id="121" presetID="10" presetClass="entr" presetSubtype="0" fill="hold" grpId="0" nodeType="withEffect">
                                  <p:stCondLst>
                                    <p:cond delay="0"/>
                                  </p:stCondLst>
                                  <p:childTnLst>
                                    <p:set>
                                      <p:cBhvr>
                                        <p:cTn id="122" dur="1" fill="hold">
                                          <p:stCondLst>
                                            <p:cond delay="0"/>
                                          </p:stCondLst>
                                        </p:cTn>
                                        <p:tgtEl>
                                          <p:spTgt spid="35">
                                            <p:txEl>
                                              <p:pRg st="0" end="0"/>
                                            </p:txEl>
                                          </p:spTgt>
                                        </p:tgtEl>
                                        <p:attrNameLst>
                                          <p:attrName>style.visibility</p:attrName>
                                        </p:attrNameLst>
                                      </p:cBhvr>
                                      <p:to>
                                        <p:strVal val="visible"/>
                                      </p:to>
                                    </p:set>
                                    <p:animEffect transition="in" filter="fade">
                                      <p:cBhvr>
                                        <p:cTn id="123" dur="500"/>
                                        <p:tgtEl>
                                          <p:spTgt spid="35">
                                            <p:txEl>
                                              <p:pRg st="0" end="0"/>
                                            </p:txEl>
                                          </p:spTgt>
                                        </p:tgtEl>
                                      </p:cBhvr>
                                    </p:animEffect>
                                  </p:childTnLst>
                                </p:cTn>
                              </p:par>
                            </p:childTnLst>
                          </p:cTn>
                        </p:par>
                        <p:par>
                          <p:cTn id="124" fill="hold">
                            <p:stCondLst>
                              <p:cond delay="8500"/>
                            </p:stCondLst>
                            <p:childTnLst>
                              <p:par>
                                <p:cTn id="125" presetID="22" presetClass="entr" presetSubtype="2" fill="hold" nodeType="after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wipe(right)">
                                      <p:cBhvr>
                                        <p:cTn id="127" dur="500"/>
                                        <p:tgtEl>
                                          <p:spTgt spid="24"/>
                                        </p:tgtEl>
                                      </p:cBhvr>
                                    </p:animEffect>
                                  </p:childTnLst>
                                </p:cTn>
                              </p:par>
                              <p:par>
                                <p:cTn id="128" presetID="23" presetClass="entr" presetSubtype="16" fill="hold" grpId="0" nodeType="withEffect">
                                  <p:stCondLst>
                                    <p:cond delay="0"/>
                                  </p:stCondLst>
                                  <p:childTnLst>
                                    <p:set>
                                      <p:cBhvr>
                                        <p:cTn id="129" dur="1" fill="hold">
                                          <p:stCondLst>
                                            <p:cond delay="0"/>
                                          </p:stCondLst>
                                        </p:cTn>
                                        <p:tgtEl>
                                          <p:spTgt spid="62"/>
                                        </p:tgtEl>
                                        <p:attrNameLst>
                                          <p:attrName>style.visibility</p:attrName>
                                        </p:attrNameLst>
                                      </p:cBhvr>
                                      <p:to>
                                        <p:strVal val="visible"/>
                                      </p:to>
                                    </p:set>
                                    <p:anim calcmode="lin" valueType="num">
                                      <p:cBhvr>
                                        <p:cTn id="130" dur="500" fill="hold"/>
                                        <p:tgtEl>
                                          <p:spTgt spid="62"/>
                                        </p:tgtEl>
                                        <p:attrNameLst>
                                          <p:attrName>ppt_w</p:attrName>
                                        </p:attrNameLst>
                                      </p:cBhvr>
                                      <p:tavLst>
                                        <p:tav tm="0">
                                          <p:val>
                                            <p:fltVal val="0"/>
                                          </p:val>
                                        </p:tav>
                                        <p:tav tm="100000">
                                          <p:val>
                                            <p:strVal val="#ppt_w"/>
                                          </p:val>
                                        </p:tav>
                                      </p:tavLst>
                                    </p:anim>
                                    <p:anim calcmode="lin" valueType="num">
                                      <p:cBhvr>
                                        <p:cTn id="131" dur="500" fill="hold"/>
                                        <p:tgtEl>
                                          <p:spTgt spid="62"/>
                                        </p:tgtEl>
                                        <p:attrNameLst>
                                          <p:attrName>ppt_h</p:attrName>
                                        </p:attrNameLst>
                                      </p:cBhvr>
                                      <p:tavLst>
                                        <p:tav tm="0">
                                          <p:val>
                                            <p:fltVal val="0"/>
                                          </p:val>
                                        </p:tav>
                                        <p:tav tm="100000">
                                          <p:val>
                                            <p:strVal val="#ppt_h"/>
                                          </p:val>
                                        </p:tav>
                                      </p:tavLst>
                                    </p:anim>
                                  </p:childTnLst>
                                </p:cTn>
                              </p:par>
                            </p:childTnLst>
                          </p:cTn>
                        </p:par>
                        <p:par>
                          <p:cTn id="132" fill="hold">
                            <p:stCondLst>
                              <p:cond delay="9000"/>
                            </p:stCondLst>
                            <p:childTnLst>
                              <p:par>
                                <p:cTn id="133" presetID="23" presetClass="entr" presetSubtype="16"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childTnLst>
                                </p:cTn>
                              </p:par>
                              <p:par>
                                <p:cTn id="137" presetID="10" presetClass="entr" presetSubtype="0" fill="hold" grpId="0" nodeType="withEffect" nodePh="1">
                                  <p:stCondLst>
                                    <p:cond delay="0"/>
                                  </p:stCondLst>
                                  <p:endCondLst>
                                    <p:cond evt="begin" delay="0">
                                      <p:tn val="137"/>
                                    </p:cond>
                                  </p:endCondLst>
                                  <p:childTnLst>
                                    <p:set>
                                      <p:cBhvr>
                                        <p:cTn id="138" dur="1" fill="hold">
                                          <p:stCondLst>
                                            <p:cond delay="0"/>
                                          </p:stCondLst>
                                        </p:cTn>
                                        <p:tgtEl>
                                          <p:spTgt spid="40">
                                            <p:txEl>
                                              <p:pRg st="0" end="0"/>
                                            </p:txEl>
                                          </p:spTgt>
                                        </p:tgtEl>
                                        <p:attrNameLst>
                                          <p:attrName>style.visibility</p:attrName>
                                        </p:attrNameLst>
                                      </p:cBhvr>
                                      <p:to>
                                        <p:strVal val="visible"/>
                                      </p:to>
                                    </p:set>
                                    <p:animEffect transition="in" filter="fade">
                                      <p:cBhvr>
                                        <p:cTn id="139" dur="500"/>
                                        <p:tgtEl>
                                          <p:spTgt spid="40">
                                            <p:txEl>
                                              <p:pRg st="0" end="0"/>
                                            </p:txEl>
                                          </p:spTgt>
                                        </p:tgtEl>
                                      </p:cBhvr>
                                    </p:animEffect>
                                  </p:childTnLst>
                                </p:cTn>
                              </p:par>
                            </p:childTnLst>
                          </p:cTn>
                        </p:par>
                        <p:par>
                          <p:cTn id="140" fill="hold">
                            <p:stCondLst>
                              <p:cond delay="9500"/>
                            </p:stCondLst>
                            <p:childTnLst>
                              <p:par>
                                <p:cTn id="141" presetID="22" presetClass="entr" presetSubtype="8" fill="hold" grpId="0" nodeType="after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wipe(left)">
                                      <p:cBhvr>
                                        <p:cTn id="143" dur="500"/>
                                        <p:tgtEl>
                                          <p:spTgt spid="7"/>
                                        </p:tgtEl>
                                      </p:cBhvr>
                                    </p:animEffect>
                                  </p:childTnLst>
                                </p:cTn>
                              </p:par>
                            </p:childTnLst>
                          </p:cTn>
                        </p:par>
                        <p:par>
                          <p:cTn id="144" fill="hold">
                            <p:stCondLst>
                              <p:cond delay="10000"/>
                            </p:stCondLst>
                            <p:childTnLst>
                              <p:par>
                                <p:cTn id="145" presetID="23" presetClass="entr" presetSubtype="16" fill="hold" grpId="0" nodeType="afterEffect">
                                  <p:stCondLst>
                                    <p:cond delay="0"/>
                                  </p:stCondLst>
                                  <p:childTnLst>
                                    <p:set>
                                      <p:cBhvr>
                                        <p:cTn id="146" dur="1" fill="hold">
                                          <p:stCondLst>
                                            <p:cond delay="0"/>
                                          </p:stCondLst>
                                        </p:cTn>
                                        <p:tgtEl>
                                          <p:spTgt spid="18"/>
                                        </p:tgtEl>
                                        <p:attrNameLst>
                                          <p:attrName>style.visibility</p:attrName>
                                        </p:attrNameLst>
                                      </p:cBhvr>
                                      <p:to>
                                        <p:strVal val="visible"/>
                                      </p:to>
                                    </p:set>
                                    <p:anim calcmode="lin" valueType="num">
                                      <p:cBhvr>
                                        <p:cTn id="147" dur="500" fill="hold"/>
                                        <p:tgtEl>
                                          <p:spTgt spid="18"/>
                                        </p:tgtEl>
                                        <p:attrNameLst>
                                          <p:attrName>ppt_w</p:attrName>
                                        </p:attrNameLst>
                                      </p:cBhvr>
                                      <p:tavLst>
                                        <p:tav tm="0">
                                          <p:val>
                                            <p:fltVal val="0"/>
                                          </p:val>
                                        </p:tav>
                                        <p:tav tm="100000">
                                          <p:val>
                                            <p:strVal val="#ppt_w"/>
                                          </p:val>
                                        </p:tav>
                                      </p:tavLst>
                                    </p:anim>
                                    <p:anim calcmode="lin" valueType="num">
                                      <p:cBhvr>
                                        <p:cTn id="148" dur="500" fill="hold"/>
                                        <p:tgtEl>
                                          <p:spTgt spid="18"/>
                                        </p:tgtEl>
                                        <p:attrNameLst>
                                          <p:attrName>ppt_h</p:attrName>
                                        </p:attrNameLst>
                                      </p:cBhvr>
                                      <p:tavLst>
                                        <p:tav tm="0">
                                          <p:val>
                                            <p:fltVal val="0"/>
                                          </p:val>
                                        </p:tav>
                                        <p:tav tm="100000">
                                          <p:val>
                                            <p:strVal val="#ppt_h"/>
                                          </p:val>
                                        </p:tav>
                                      </p:tavLst>
                                    </p:anim>
                                  </p:childTnLst>
                                </p:cTn>
                              </p:par>
                              <p:par>
                                <p:cTn id="149" presetID="10" presetClass="entr" presetSubtype="0" fill="hold" grpId="0" nodeType="withEffect">
                                  <p:stCondLst>
                                    <p:cond delay="0"/>
                                  </p:stCondLst>
                                  <p:childTnLst>
                                    <p:set>
                                      <p:cBhvr>
                                        <p:cTn id="150" dur="1" fill="hold">
                                          <p:stCondLst>
                                            <p:cond delay="0"/>
                                          </p:stCondLst>
                                        </p:cTn>
                                        <p:tgtEl>
                                          <p:spTgt spid="38">
                                            <p:txEl>
                                              <p:pRg st="0" end="0"/>
                                            </p:txEl>
                                          </p:spTgt>
                                        </p:tgtEl>
                                        <p:attrNameLst>
                                          <p:attrName>style.visibility</p:attrName>
                                        </p:attrNameLst>
                                      </p:cBhvr>
                                      <p:to>
                                        <p:strVal val="visible"/>
                                      </p:to>
                                    </p:set>
                                    <p:animEffect transition="in" filter="fade">
                                      <p:cBhvr>
                                        <p:cTn id="151" dur="500"/>
                                        <p:tgtEl>
                                          <p:spTgt spid="38">
                                            <p:txEl>
                                              <p:pRg st="0" end="0"/>
                                            </p:txEl>
                                          </p:spTgt>
                                        </p:tgtEl>
                                      </p:cBhvr>
                                    </p:animEffect>
                                  </p:childTnLst>
                                </p:cTn>
                              </p:par>
                            </p:childTnLst>
                          </p:cTn>
                        </p:par>
                        <p:par>
                          <p:cTn id="152" fill="hold">
                            <p:stCondLst>
                              <p:cond delay="10500"/>
                            </p:stCondLst>
                            <p:childTnLst>
                              <p:par>
                                <p:cTn id="153" presetID="22" presetClass="entr" presetSubtype="4" fill="hold" grpId="0" nodeType="afterEffect">
                                  <p:stCondLst>
                                    <p:cond delay="0"/>
                                  </p:stCondLst>
                                  <p:childTnLst>
                                    <p:set>
                                      <p:cBhvr>
                                        <p:cTn id="154" dur="1" fill="hold">
                                          <p:stCondLst>
                                            <p:cond delay="0"/>
                                          </p:stCondLst>
                                        </p:cTn>
                                        <p:tgtEl>
                                          <p:spTgt spid="6"/>
                                        </p:tgtEl>
                                        <p:attrNameLst>
                                          <p:attrName>style.visibility</p:attrName>
                                        </p:attrNameLst>
                                      </p:cBhvr>
                                      <p:to>
                                        <p:strVal val="visible"/>
                                      </p:to>
                                    </p:set>
                                    <p:animEffect transition="in" filter="wipe(down)">
                                      <p:cBhvr>
                                        <p:cTn id="155" dur="500"/>
                                        <p:tgtEl>
                                          <p:spTgt spid="6"/>
                                        </p:tgtEl>
                                      </p:cBhvr>
                                    </p:animEffect>
                                  </p:childTnLst>
                                </p:cTn>
                              </p:par>
                            </p:childTnLst>
                          </p:cTn>
                        </p:par>
                        <p:par>
                          <p:cTn id="156" fill="hold">
                            <p:stCondLst>
                              <p:cond delay="11000"/>
                            </p:stCondLst>
                            <p:childTnLst>
                              <p:par>
                                <p:cTn id="157" presetID="22" presetClass="entr" presetSubtype="8" fill="hold" nodeType="afterEffect">
                                  <p:stCondLst>
                                    <p:cond delay="0"/>
                                  </p:stCondLst>
                                  <p:childTnLst>
                                    <p:set>
                                      <p:cBhvr>
                                        <p:cTn id="158" dur="1" fill="hold">
                                          <p:stCondLst>
                                            <p:cond delay="0"/>
                                          </p:stCondLst>
                                        </p:cTn>
                                        <p:tgtEl>
                                          <p:spTgt spid="46"/>
                                        </p:tgtEl>
                                        <p:attrNameLst>
                                          <p:attrName>style.visibility</p:attrName>
                                        </p:attrNameLst>
                                      </p:cBhvr>
                                      <p:to>
                                        <p:strVal val="visible"/>
                                      </p:to>
                                    </p:set>
                                    <p:animEffect transition="in" filter="wipe(left)">
                                      <p:cBhvr>
                                        <p:cTn id="159" dur="500"/>
                                        <p:tgtEl>
                                          <p:spTgt spid="46"/>
                                        </p:tgtEl>
                                      </p:cBhvr>
                                    </p:animEffect>
                                  </p:childTnLst>
                                </p:cTn>
                              </p:par>
                              <p:par>
                                <p:cTn id="160" presetID="23" presetClass="entr" presetSubtype="16" fill="hold" grpId="0" nodeType="with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fltVal val="0"/>
                                          </p:val>
                                        </p:tav>
                                        <p:tav tm="100000">
                                          <p:val>
                                            <p:strVal val="#ppt_w"/>
                                          </p:val>
                                        </p:tav>
                                      </p:tavLst>
                                    </p:anim>
                                    <p:anim calcmode="lin" valueType="num">
                                      <p:cBhvr>
                                        <p:cTn id="163" dur="500" fill="hold"/>
                                        <p:tgtEl>
                                          <p:spTgt spid="65"/>
                                        </p:tgtEl>
                                        <p:attrNameLst>
                                          <p:attrName>ppt_h</p:attrName>
                                        </p:attrNameLst>
                                      </p:cBhvr>
                                      <p:tavLst>
                                        <p:tav tm="0">
                                          <p:val>
                                            <p:fltVal val="0"/>
                                          </p:val>
                                        </p:tav>
                                        <p:tav tm="100000">
                                          <p:val>
                                            <p:strVal val="#ppt_h"/>
                                          </p:val>
                                        </p:tav>
                                      </p:tavLst>
                                    </p:anim>
                                  </p:childTnLst>
                                </p:cTn>
                              </p:par>
                            </p:childTnLst>
                          </p:cTn>
                        </p:par>
                        <p:par>
                          <p:cTn id="164" fill="hold">
                            <p:stCondLst>
                              <p:cond delay="11500"/>
                            </p:stCondLst>
                            <p:childTnLst>
                              <p:par>
                                <p:cTn id="165" presetID="23" presetClass="entr" presetSubtype="16" fill="hold" grpId="0" nodeType="afterEffect">
                                  <p:stCondLst>
                                    <p:cond delay="0"/>
                                  </p:stCondLst>
                                  <p:childTnLst>
                                    <p:set>
                                      <p:cBhvr>
                                        <p:cTn id="166" dur="1" fill="hold">
                                          <p:stCondLst>
                                            <p:cond delay="0"/>
                                          </p:stCondLst>
                                        </p:cTn>
                                        <p:tgtEl>
                                          <p:spTgt spid="49"/>
                                        </p:tgtEl>
                                        <p:attrNameLst>
                                          <p:attrName>style.visibility</p:attrName>
                                        </p:attrNameLst>
                                      </p:cBhvr>
                                      <p:to>
                                        <p:strVal val="visible"/>
                                      </p:to>
                                    </p:set>
                                    <p:anim calcmode="lin" valueType="num">
                                      <p:cBhvr>
                                        <p:cTn id="167" dur="500" fill="hold"/>
                                        <p:tgtEl>
                                          <p:spTgt spid="49"/>
                                        </p:tgtEl>
                                        <p:attrNameLst>
                                          <p:attrName>ppt_w</p:attrName>
                                        </p:attrNameLst>
                                      </p:cBhvr>
                                      <p:tavLst>
                                        <p:tav tm="0">
                                          <p:val>
                                            <p:fltVal val="0"/>
                                          </p:val>
                                        </p:tav>
                                        <p:tav tm="100000">
                                          <p:val>
                                            <p:strVal val="#ppt_w"/>
                                          </p:val>
                                        </p:tav>
                                      </p:tavLst>
                                    </p:anim>
                                    <p:anim calcmode="lin" valueType="num">
                                      <p:cBhvr>
                                        <p:cTn id="168" dur="500" fill="hold"/>
                                        <p:tgtEl>
                                          <p:spTgt spid="49"/>
                                        </p:tgtEl>
                                        <p:attrNameLst>
                                          <p:attrName>ppt_h</p:attrName>
                                        </p:attrNameLst>
                                      </p:cBhvr>
                                      <p:tavLst>
                                        <p:tav tm="0">
                                          <p:val>
                                            <p:fltVal val="0"/>
                                          </p:val>
                                        </p:tav>
                                        <p:tav tm="100000">
                                          <p:val>
                                            <p:strVal val="#ppt_h"/>
                                          </p:val>
                                        </p:tav>
                                      </p:tavLst>
                                    </p:anim>
                                  </p:childTnLst>
                                </p:cTn>
                              </p:par>
                              <p:par>
                                <p:cTn id="169" presetID="10" presetClass="entr" presetSubtype="0" fill="hold" nodeType="withEffect" nodePh="1">
                                  <p:stCondLst>
                                    <p:cond delay="0"/>
                                  </p:stCondLst>
                                  <p:endCondLst>
                                    <p:cond evt="begin" delay="0">
                                      <p:tn val="169"/>
                                    </p:cond>
                                  </p:endCondLst>
                                  <p:childTnLst>
                                    <p:set>
                                      <p:cBhvr>
                                        <p:cTn id="170" dur="1" fill="hold">
                                          <p:stCondLst>
                                            <p:cond delay="0"/>
                                          </p:stCondLst>
                                        </p:cTn>
                                        <p:tgtEl>
                                          <p:spTgt spid="52">
                                            <p:txEl>
                                              <p:pRg st="0" end="0"/>
                                            </p:txEl>
                                          </p:spTgt>
                                        </p:tgtEl>
                                        <p:attrNameLst>
                                          <p:attrName>style.visibility</p:attrName>
                                        </p:attrNameLst>
                                      </p:cBhvr>
                                      <p:to>
                                        <p:strVal val="visible"/>
                                      </p:to>
                                    </p:set>
                                    <p:animEffect transition="in" filter="fade">
                                      <p:cBhvr>
                                        <p:cTn id="171" dur="500"/>
                                        <p:tgtEl>
                                          <p:spTgt spid="52">
                                            <p:txEl>
                                              <p:pRg st="0" end="0"/>
                                            </p:txEl>
                                          </p:spTgt>
                                        </p:tgtEl>
                                      </p:cBhvr>
                                    </p:animEffect>
                                  </p:childTnLst>
                                </p:cTn>
                              </p:par>
                            </p:childTnLst>
                          </p:cTn>
                        </p:par>
                        <p:par>
                          <p:cTn id="172" fill="hold">
                            <p:stCondLst>
                              <p:cond delay="12000"/>
                            </p:stCondLst>
                            <p:childTnLst>
                              <p:par>
                                <p:cTn id="173" presetID="10" presetClass="entr" presetSubtype="0" fill="hold" grpId="0" nodeType="afterEffect" nodePh="1">
                                  <p:stCondLst>
                                    <p:cond delay="0"/>
                                  </p:stCondLst>
                                  <p:endCondLst>
                                    <p:cond evt="begin" delay="0">
                                      <p:tn val="173"/>
                                    </p:cond>
                                  </p:endCondLst>
                                  <p:childTnLst>
                                    <p:set>
                                      <p:cBhvr>
                                        <p:cTn id="174" dur="1" fill="hold">
                                          <p:stCondLst>
                                            <p:cond delay="0"/>
                                          </p:stCondLst>
                                        </p:cTn>
                                        <p:tgtEl>
                                          <p:spTgt spid="32">
                                            <p:txEl>
                                              <p:pRg st="0" end="0"/>
                                            </p:txEl>
                                          </p:spTgt>
                                        </p:tgtEl>
                                        <p:attrNameLst>
                                          <p:attrName>style.visibility</p:attrName>
                                        </p:attrNameLst>
                                      </p:cBhvr>
                                      <p:to>
                                        <p:strVal val="visible"/>
                                      </p:to>
                                    </p:set>
                                    <p:animEffect transition="in" filter="fade">
                                      <p:cBhvr>
                                        <p:cTn id="175" dur="500"/>
                                        <p:tgtEl>
                                          <p:spTgt spid="32">
                                            <p:txEl>
                                              <p:pRg st="0" end="0"/>
                                            </p:txEl>
                                          </p:spTgt>
                                        </p:tgtEl>
                                      </p:cBhvr>
                                    </p:animEffect>
                                  </p:childTnLst>
                                </p:cTn>
                              </p:par>
                              <p:par>
                                <p:cTn id="176" presetID="10" presetClass="entr" presetSubtype="0" fill="hold" grpId="0" nodeType="withEffect" nodePh="1">
                                  <p:stCondLst>
                                    <p:cond delay="0"/>
                                  </p:stCondLst>
                                  <p:endCondLst>
                                    <p:cond evt="begin" delay="0">
                                      <p:tn val="176"/>
                                    </p:cond>
                                  </p:endCondLst>
                                  <p:childTnLst>
                                    <p:set>
                                      <p:cBhvr>
                                        <p:cTn id="177" dur="1" fill="hold">
                                          <p:stCondLst>
                                            <p:cond delay="0"/>
                                          </p:stCondLst>
                                        </p:cTn>
                                        <p:tgtEl>
                                          <p:spTgt spid="31">
                                            <p:txEl>
                                              <p:pRg st="0" end="0"/>
                                            </p:txEl>
                                          </p:spTgt>
                                        </p:tgtEl>
                                        <p:attrNameLst>
                                          <p:attrName>style.visibility</p:attrName>
                                        </p:attrNameLst>
                                      </p:cBhvr>
                                      <p:to>
                                        <p:strVal val="visible"/>
                                      </p:to>
                                    </p:set>
                                    <p:animEffect transition="in" filter="fade">
                                      <p:cBhvr>
                                        <p:cTn id="178"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31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83" name="Arc 82"/>
          <p:cNvSpPr/>
          <p:nvPr userDrawn="1"/>
        </p:nvSpPr>
        <p:spPr>
          <a:xfrm flipH="1">
            <a:off x="1498600" y="2602428"/>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7" name="Arc 86"/>
          <p:cNvSpPr/>
          <p:nvPr userDrawn="1"/>
        </p:nvSpPr>
        <p:spPr>
          <a:xfrm flipH="1">
            <a:off x="1498600" y="2602428"/>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8" name="Arc 87"/>
          <p:cNvSpPr/>
          <p:nvPr userDrawn="1"/>
        </p:nvSpPr>
        <p:spPr>
          <a:xfrm flipH="1">
            <a:off x="1498600" y="2602428"/>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2" name="Oval 7"/>
          <p:cNvSpPr>
            <a:spLocks noChangeArrowheads="1"/>
          </p:cNvSpPr>
          <p:nvPr userDrawn="1"/>
        </p:nvSpPr>
        <p:spPr bwMode="auto">
          <a:xfrm>
            <a:off x="3496973" y="246999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93" name="Oval 11"/>
          <p:cNvSpPr>
            <a:spLocks noChangeArrowheads="1"/>
          </p:cNvSpPr>
          <p:nvPr userDrawn="1"/>
        </p:nvSpPr>
        <p:spPr bwMode="auto">
          <a:xfrm>
            <a:off x="3496973" y="4933020"/>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94" name="Oval 12"/>
          <p:cNvSpPr>
            <a:spLocks noChangeArrowheads="1"/>
          </p:cNvSpPr>
          <p:nvPr userDrawn="1"/>
        </p:nvSpPr>
        <p:spPr bwMode="auto">
          <a:xfrm>
            <a:off x="4130692" y="3701508"/>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95" name="Text Placeholder 3"/>
          <p:cNvSpPr>
            <a:spLocks noGrp="1"/>
          </p:cNvSpPr>
          <p:nvPr>
            <p:ph type="body" sz="half" idx="35"/>
          </p:nvPr>
        </p:nvSpPr>
        <p:spPr>
          <a:xfrm>
            <a:off x="1815316" y="3686319"/>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926167" y="338047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00" name="Text Placeholder 3"/>
          <p:cNvSpPr>
            <a:spLocks noGrp="1"/>
          </p:cNvSpPr>
          <p:nvPr>
            <p:ph type="body" sz="half" idx="41" hasCustomPrompt="1"/>
          </p:nvPr>
        </p:nvSpPr>
        <p:spPr>
          <a:xfrm>
            <a:off x="3577504" y="2616740"/>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Num</a:t>
            </a:r>
          </a:p>
        </p:txBody>
      </p:sp>
      <p:sp>
        <p:nvSpPr>
          <p:cNvPr id="101" name="Text Placeholder 3"/>
          <p:cNvSpPr>
            <a:spLocks noGrp="1"/>
          </p:cNvSpPr>
          <p:nvPr>
            <p:ph type="body" sz="half" idx="42" hasCustomPrompt="1"/>
          </p:nvPr>
        </p:nvSpPr>
        <p:spPr>
          <a:xfrm>
            <a:off x="4211223" y="384825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Num</a:t>
            </a:r>
          </a:p>
        </p:txBody>
      </p:sp>
      <p:sp>
        <p:nvSpPr>
          <p:cNvPr id="102" name="Text Placeholder 3"/>
          <p:cNvSpPr>
            <a:spLocks noGrp="1"/>
          </p:cNvSpPr>
          <p:nvPr>
            <p:ph type="body" sz="half" idx="43" hasCustomPrompt="1"/>
          </p:nvPr>
        </p:nvSpPr>
        <p:spPr>
          <a:xfrm>
            <a:off x="3577504" y="507814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Num</a:t>
            </a:r>
          </a:p>
        </p:txBody>
      </p:sp>
      <p:cxnSp>
        <p:nvCxnSpPr>
          <p:cNvPr id="103" name="Straight Connector 102"/>
          <p:cNvCxnSpPr/>
          <p:nvPr userDrawn="1"/>
        </p:nvCxnSpPr>
        <p:spPr>
          <a:xfrm rot="10800000">
            <a:off x="4177245" y="281291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rot="10800000">
            <a:off x="4805680" y="4043496"/>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rot="10800000">
            <a:off x="4177245" y="5274080"/>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p:cNvSpPr>
          <p:nvPr>
            <p:ph type="pic" sz="quarter" idx="53" hasCustomPrompt="1"/>
          </p:nvPr>
        </p:nvSpPr>
        <p:spPr>
          <a:xfrm>
            <a:off x="5397495" y="2088499"/>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113" name="Picture Placeholder 7"/>
          <p:cNvSpPr>
            <a:spLocks noGrp="1"/>
          </p:cNvSpPr>
          <p:nvPr>
            <p:ph type="pic" sz="quarter" idx="54" hasCustomPrompt="1"/>
          </p:nvPr>
        </p:nvSpPr>
        <p:spPr>
          <a:xfrm>
            <a:off x="6318251" y="3320397"/>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114" name="Picture Placeholder 7"/>
          <p:cNvSpPr>
            <a:spLocks noGrp="1"/>
          </p:cNvSpPr>
          <p:nvPr>
            <p:ph type="pic" sz="quarter" idx="55" hasCustomPrompt="1"/>
          </p:nvPr>
        </p:nvSpPr>
        <p:spPr>
          <a:xfrm>
            <a:off x="5397500" y="455230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115" name="Text Placeholder 3"/>
          <p:cNvSpPr>
            <a:spLocks noGrp="1"/>
          </p:cNvSpPr>
          <p:nvPr>
            <p:ph type="body" sz="half" idx="56"/>
          </p:nvPr>
        </p:nvSpPr>
        <p:spPr>
          <a:xfrm>
            <a:off x="7191167" y="2395675"/>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188200" y="2065213"/>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17" name="Text Placeholder 3"/>
          <p:cNvSpPr>
            <a:spLocks noGrp="1"/>
          </p:cNvSpPr>
          <p:nvPr>
            <p:ph type="body" sz="half" idx="58"/>
          </p:nvPr>
        </p:nvSpPr>
        <p:spPr>
          <a:xfrm>
            <a:off x="8102600" y="375854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099633" y="342808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21" name="Text Placeholder 3"/>
          <p:cNvSpPr>
            <a:spLocks noGrp="1"/>
          </p:cNvSpPr>
          <p:nvPr>
            <p:ph type="body" sz="half" idx="60"/>
          </p:nvPr>
        </p:nvSpPr>
        <p:spPr>
          <a:xfrm>
            <a:off x="7191167" y="5257410"/>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188200" y="492694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Tree>
    <p:extLst>
      <p:ext uri="{BB962C8B-B14F-4D97-AF65-F5344CB8AC3E}">
        <p14:creationId xmlns:p14="http://schemas.microsoft.com/office/powerpoint/2010/main" val="208140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3" presetClass="entr" presetSubtype="16"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fltVal val="0"/>
                                          </p:val>
                                        </p:tav>
                                        <p:tav tm="100000">
                                          <p:val>
                                            <p:strVal val="#ppt_w"/>
                                          </p:val>
                                        </p:tav>
                                      </p:tavLst>
                                    </p:anim>
                                    <p:anim calcmode="lin" valueType="num">
                                      <p:cBhvr>
                                        <p:cTn id="8" dur="500" fill="hold"/>
                                        <p:tgtEl>
                                          <p:spTgt spid="92"/>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0">
                                            <p:txEl>
                                              <p:pRg st="0" end="0"/>
                                            </p:txEl>
                                          </p:spTgt>
                                        </p:tgtEl>
                                        <p:attrNameLst>
                                          <p:attrName>style.visibility</p:attrName>
                                        </p:attrNameLst>
                                      </p:cBhvr>
                                      <p:to>
                                        <p:strVal val="visible"/>
                                      </p:to>
                                    </p:set>
                                    <p:animEffect transition="in" filter="fade">
                                      <p:cBhvr>
                                        <p:cTn id="11" dur="500"/>
                                        <p:tgtEl>
                                          <p:spTgt spid="100">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wipe(left)">
                                      <p:cBhvr>
                                        <p:cTn id="15" dur="500"/>
                                        <p:tgtEl>
                                          <p:spTgt spid="103"/>
                                        </p:tgtEl>
                                      </p:cBhvr>
                                    </p:animEffect>
                                  </p:childTnLst>
                                </p:cTn>
                              </p:par>
                              <p:par>
                                <p:cTn id="16" presetID="23" presetClass="entr" presetSubtype="16" fill="hold" grpId="0" nodeType="withEffect">
                                  <p:stCondLst>
                                    <p:cond delay="0"/>
                                  </p:stCondLst>
                                  <p:childTnLst>
                                    <p:set>
                                      <p:cBhvr>
                                        <p:cTn id="17" dur="1" fill="hold">
                                          <p:stCondLst>
                                            <p:cond delay="0"/>
                                          </p:stCondLst>
                                        </p:cTn>
                                        <p:tgtEl>
                                          <p:spTgt spid="112"/>
                                        </p:tgtEl>
                                        <p:attrNameLst>
                                          <p:attrName>style.visibility</p:attrName>
                                        </p:attrNameLst>
                                      </p:cBhvr>
                                      <p:to>
                                        <p:strVal val="visible"/>
                                      </p:to>
                                    </p:set>
                                    <p:anim calcmode="lin" valueType="num">
                                      <p:cBhvr>
                                        <p:cTn id="18" dur="500" fill="hold"/>
                                        <p:tgtEl>
                                          <p:spTgt spid="112"/>
                                        </p:tgtEl>
                                        <p:attrNameLst>
                                          <p:attrName>ppt_w</p:attrName>
                                        </p:attrNameLst>
                                      </p:cBhvr>
                                      <p:tavLst>
                                        <p:tav tm="0">
                                          <p:val>
                                            <p:fltVal val="0"/>
                                          </p:val>
                                        </p:tav>
                                        <p:tav tm="100000">
                                          <p:val>
                                            <p:strVal val="#ppt_w"/>
                                          </p:val>
                                        </p:tav>
                                      </p:tavLst>
                                    </p:anim>
                                    <p:anim calcmode="lin" valueType="num">
                                      <p:cBhvr>
                                        <p:cTn id="19" dur="500" fill="hold"/>
                                        <p:tgtEl>
                                          <p:spTgt spid="112"/>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16">
                                            <p:txEl>
                                              <p:pRg st="0" end="0"/>
                                            </p:txEl>
                                          </p:spTgt>
                                        </p:tgtEl>
                                        <p:attrNameLst>
                                          <p:attrName>style.visibility</p:attrName>
                                        </p:attrNameLst>
                                      </p:cBhvr>
                                      <p:to>
                                        <p:strVal val="visible"/>
                                      </p:to>
                                    </p:set>
                                    <p:animEffect transition="in" filter="fade">
                                      <p:cBhvr>
                                        <p:cTn id="23" dur="500"/>
                                        <p:tgtEl>
                                          <p:spTgt spid="116">
                                            <p:txEl>
                                              <p:pRg st="0" end="0"/>
                                            </p:txEl>
                                          </p:spTgt>
                                        </p:tgtEl>
                                      </p:cBhvr>
                                    </p:animEffect>
                                  </p:childTnLst>
                                </p:cTn>
                              </p:par>
                            </p:childTnLst>
                          </p:cTn>
                        </p:par>
                        <p:par>
                          <p:cTn id="24" fill="hold">
                            <p:stCondLst>
                              <p:cond delay="2000"/>
                            </p:stCondLst>
                            <p:childTnLst>
                              <p:par>
                                <p:cTn id="25" presetID="22" presetClass="entr" presetSubtype="8" fill="hold" nodeType="afterEffect" nodePh="1">
                                  <p:stCondLst>
                                    <p:cond delay="0"/>
                                  </p:stCondLst>
                                  <p:endCondLst>
                                    <p:cond evt="begin" delay="0">
                                      <p:tn val="25"/>
                                    </p:cond>
                                  </p:endCondLst>
                                  <p:childTnLst>
                                    <p:set>
                                      <p:cBhvr>
                                        <p:cTn id="26" dur="1" fill="hold">
                                          <p:stCondLst>
                                            <p:cond delay="0"/>
                                          </p:stCondLst>
                                        </p:cTn>
                                        <p:tgtEl>
                                          <p:spTgt spid="115">
                                            <p:txEl>
                                              <p:pRg st="0" end="0"/>
                                            </p:txEl>
                                          </p:spTgt>
                                        </p:tgtEl>
                                        <p:attrNameLst>
                                          <p:attrName>style.visibility</p:attrName>
                                        </p:attrNameLst>
                                      </p:cBhvr>
                                      <p:to>
                                        <p:strVal val="visible"/>
                                      </p:to>
                                    </p:set>
                                    <p:animEffect transition="in" filter="wipe(left)">
                                      <p:cBhvr>
                                        <p:cTn id="27" dur="500"/>
                                        <p:tgtEl>
                                          <p:spTgt spid="115">
                                            <p:txEl>
                                              <p:pRg st="0" end="0"/>
                                            </p:txEl>
                                          </p:spTgt>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wipe(up)">
                                      <p:cBhvr>
                                        <p:cTn id="31" dur="500"/>
                                        <p:tgtEl>
                                          <p:spTgt spid="88"/>
                                        </p:tgtEl>
                                      </p:cBhvr>
                                    </p:animEffect>
                                  </p:childTnLst>
                                </p:cTn>
                              </p:par>
                            </p:childTnLst>
                          </p:cTn>
                        </p:par>
                        <p:par>
                          <p:cTn id="32" fill="hold">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94"/>
                                        </p:tgtEl>
                                        <p:attrNameLst>
                                          <p:attrName>style.visibility</p:attrName>
                                        </p:attrNameLst>
                                      </p:cBhvr>
                                      <p:to>
                                        <p:strVal val="visible"/>
                                      </p:to>
                                    </p:set>
                                    <p:anim calcmode="lin" valueType="num">
                                      <p:cBhvr>
                                        <p:cTn id="35" dur="500" fill="hold"/>
                                        <p:tgtEl>
                                          <p:spTgt spid="94"/>
                                        </p:tgtEl>
                                        <p:attrNameLst>
                                          <p:attrName>ppt_w</p:attrName>
                                        </p:attrNameLst>
                                      </p:cBhvr>
                                      <p:tavLst>
                                        <p:tav tm="0">
                                          <p:val>
                                            <p:fltVal val="0"/>
                                          </p:val>
                                        </p:tav>
                                        <p:tav tm="100000">
                                          <p:val>
                                            <p:strVal val="#ppt_w"/>
                                          </p:val>
                                        </p:tav>
                                      </p:tavLst>
                                    </p:anim>
                                    <p:anim calcmode="lin" valueType="num">
                                      <p:cBhvr>
                                        <p:cTn id="36" dur="500" fill="hold"/>
                                        <p:tgtEl>
                                          <p:spTgt spid="94"/>
                                        </p:tgtEl>
                                        <p:attrNameLst>
                                          <p:attrName>ppt_h</p:attrName>
                                        </p:attrNameLst>
                                      </p:cBhvr>
                                      <p:tavLst>
                                        <p:tav tm="0">
                                          <p:val>
                                            <p:fltVal val="0"/>
                                          </p:val>
                                        </p:tav>
                                        <p:tav tm="100000">
                                          <p:val>
                                            <p:strVal val="#ppt_h"/>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101">
                                            <p:txEl>
                                              <p:pRg st="0" end="0"/>
                                            </p:txEl>
                                          </p:spTgt>
                                        </p:tgtEl>
                                        <p:attrNameLst>
                                          <p:attrName>style.visibility</p:attrName>
                                        </p:attrNameLst>
                                      </p:cBhvr>
                                      <p:to>
                                        <p:strVal val="visible"/>
                                      </p:to>
                                    </p:set>
                                    <p:animEffect transition="in" filter="fade">
                                      <p:cBhvr>
                                        <p:cTn id="39" dur="500"/>
                                        <p:tgtEl>
                                          <p:spTgt spid="101">
                                            <p:txEl>
                                              <p:pRg st="0" end="0"/>
                                            </p:txEl>
                                          </p:spTgt>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wipe(left)">
                                      <p:cBhvr>
                                        <p:cTn id="43" dur="500"/>
                                        <p:tgtEl>
                                          <p:spTgt spid="104"/>
                                        </p:tgtEl>
                                      </p:cBhvr>
                                    </p:animEffect>
                                  </p:childTnLst>
                                </p:cTn>
                              </p:par>
                              <p:par>
                                <p:cTn id="44" presetID="23" presetClass="entr" presetSubtype="16" fill="hold" grpId="0" nodeType="withEffect">
                                  <p:stCondLst>
                                    <p:cond delay="0"/>
                                  </p:stCondLst>
                                  <p:childTnLst>
                                    <p:set>
                                      <p:cBhvr>
                                        <p:cTn id="45" dur="1" fill="hold">
                                          <p:stCondLst>
                                            <p:cond delay="0"/>
                                          </p:stCondLst>
                                        </p:cTn>
                                        <p:tgtEl>
                                          <p:spTgt spid="113"/>
                                        </p:tgtEl>
                                        <p:attrNameLst>
                                          <p:attrName>style.visibility</p:attrName>
                                        </p:attrNameLst>
                                      </p:cBhvr>
                                      <p:to>
                                        <p:strVal val="visible"/>
                                      </p:to>
                                    </p:set>
                                    <p:anim calcmode="lin" valueType="num">
                                      <p:cBhvr>
                                        <p:cTn id="46" dur="500" fill="hold"/>
                                        <p:tgtEl>
                                          <p:spTgt spid="113"/>
                                        </p:tgtEl>
                                        <p:attrNameLst>
                                          <p:attrName>ppt_w</p:attrName>
                                        </p:attrNameLst>
                                      </p:cBhvr>
                                      <p:tavLst>
                                        <p:tav tm="0">
                                          <p:val>
                                            <p:fltVal val="0"/>
                                          </p:val>
                                        </p:tav>
                                        <p:tav tm="100000">
                                          <p:val>
                                            <p:strVal val="#ppt_w"/>
                                          </p:val>
                                        </p:tav>
                                      </p:tavLst>
                                    </p:anim>
                                    <p:anim calcmode="lin" valueType="num">
                                      <p:cBhvr>
                                        <p:cTn id="47" dur="500" fill="hold"/>
                                        <p:tgtEl>
                                          <p:spTgt spid="113"/>
                                        </p:tgtEl>
                                        <p:attrNameLst>
                                          <p:attrName>ppt_h</p:attrName>
                                        </p:attrNameLst>
                                      </p:cBhvr>
                                      <p:tavLst>
                                        <p:tav tm="0">
                                          <p:val>
                                            <p:fltVal val="0"/>
                                          </p:val>
                                        </p:tav>
                                        <p:tav tm="100000">
                                          <p:val>
                                            <p:strVal val="#ppt_h"/>
                                          </p:val>
                                        </p:tav>
                                      </p:tavLst>
                                    </p:anim>
                                  </p:childTnLst>
                                </p:cTn>
                              </p:par>
                            </p:childTnLst>
                          </p:cTn>
                        </p:par>
                        <p:par>
                          <p:cTn id="48" fill="hold">
                            <p:stCondLst>
                              <p:cond delay="4000"/>
                            </p:stCondLst>
                            <p:childTnLst>
                              <p:par>
                                <p:cTn id="49" presetID="10" presetClass="entr" presetSubtype="0" fill="hold" grpId="0" nodeType="afterEffect" nodePh="1">
                                  <p:stCondLst>
                                    <p:cond delay="0"/>
                                  </p:stCondLst>
                                  <p:endCondLst>
                                    <p:cond evt="begin" delay="0">
                                      <p:tn val="49"/>
                                    </p:cond>
                                  </p:endCondLst>
                                  <p:childTnLst>
                                    <p:set>
                                      <p:cBhvr>
                                        <p:cTn id="50" dur="1" fill="hold">
                                          <p:stCondLst>
                                            <p:cond delay="0"/>
                                          </p:stCondLst>
                                        </p:cTn>
                                        <p:tgtEl>
                                          <p:spTgt spid="118">
                                            <p:txEl>
                                              <p:pRg st="0" end="0"/>
                                            </p:txEl>
                                          </p:spTgt>
                                        </p:tgtEl>
                                        <p:attrNameLst>
                                          <p:attrName>style.visibility</p:attrName>
                                        </p:attrNameLst>
                                      </p:cBhvr>
                                      <p:to>
                                        <p:strVal val="visible"/>
                                      </p:to>
                                    </p:set>
                                    <p:animEffect transition="in" filter="fade">
                                      <p:cBhvr>
                                        <p:cTn id="51" dur="500"/>
                                        <p:tgtEl>
                                          <p:spTgt spid="118">
                                            <p:txEl>
                                              <p:pRg st="0" end="0"/>
                                            </p:txEl>
                                          </p:spTgt>
                                        </p:tgtEl>
                                      </p:cBhvr>
                                    </p:animEffect>
                                  </p:childTnLst>
                                </p:cTn>
                              </p:par>
                            </p:childTnLst>
                          </p:cTn>
                        </p:par>
                        <p:par>
                          <p:cTn id="52" fill="hold">
                            <p:stCondLst>
                              <p:cond delay="4500"/>
                            </p:stCondLst>
                            <p:childTnLst>
                              <p:par>
                                <p:cTn id="53" presetID="22" presetClass="entr" presetSubtype="8" fill="hold" nodeType="afterEffect" nodePh="1">
                                  <p:stCondLst>
                                    <p:cond delay="0"/>
                                  </p:stCondLst>
                                  <p:endCondLst>
                                    <p:cond evt="begin" delay="0">
                                      <p:tn val="53"/>
                                    </p:cond>
                                  </p:endCondLst>
                                  <p:childTnLst>
                                    <p:set>
                                      <p:cBhvr>
                                        <p:cTn id="54" dur="1" fill="hold">
                                          <p:stCondLst>
                                            <p:cond delay="0"/>
                                          </p:stCondLst>
                                        </p:cTn>
                                        <p:tgtEl>
                                          <p:spTgt spid="117">
                                            <p:txEl>
                                              <p:pRg st="0" end="0"/>
                                            </p:txEl>
                                          </p:spTgt>
                                        </p:tgtEl>
                                        <p:attrNameLst>
                                          <p:attrName>style.visibility</p:attrName>
                                        </p:attrNameLst>
                                      </p:cBhvr>
                                      <p:to>
                                        <p:strVal val="visible"/>
                                      </p:to>
                                    </p:set>
                                    <p:animEffect transition="in" filter="wipe(left)">
                                      <p:cBhvr>
                                        <p:cTn id="55" dur="500"/>
                                        <p:tgtEl>
                                          <p:spTgt spid="117">
                                            <p:txEl>
                                              <p:pRg st="0" end="0"/>
                                            </p:txEl>
                                          </p:spTgt>
                                        </p:tgtEl>
                                      </p:cBhvr>
                                    </p:animEffect>
                                  </p:childTnLst>
                                </p:cTn>
                              </p:par>
                            </p:childTnLst>
                          </p:cTn>
                        </p:par>
                        <p:par>
                          <p:cTn id="56" fill="hold">
                            <p:stCondLst>
                              <p:cond delay="5000"/>
                            </p:stCondLst>
                            <p:childTnLst>
                              <p:par>
                                <p:cTn id="57" presetID="22" presetClass="entr" presetSubtype="4" fill="hold" grpId="0"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wipe(down)">
                                      <p:cBhvr>
                                        <p:cTn id="59" dur="500"/>
                                        <p:tgtEl>
                                          <p:spTgt spid="83"/>
                                        </p:tgtEl>
                                      </p:cBhvr>
                                    </p:animEffect>
                                  </p:childTnLst>
                                </p:cTn>
                              </p:par>
                            </p:childTnLst>
                          </p:cTn>
                        </p:par>
                        <p:par>
                          <p:cTn id="60" fill="hold">
                            <p:stCondLst>
                              <p:cond delay="5500"/>
                            </p:stCondLst>
                            <p:childTnLst>
                              <p:par>
                                <p:cTn id="61" presetID="23" presetClass="entr" presetSubtype="16" fill="hold" grpId="0" nodeType="afterEffect">
                                  <p:stCondLst>
                                    <p:cond delay="0"/>
                                  </p:stCondLst>
                                  <p:childTnLst>
                                    <p:set>
                                      <p:cBhvr>
                                        <p:cTn id="62" dur="1" fill="hold">
                                          <p:stCondLst>
                                            <p:cond delay="0"/>
                                          </p:stCondLst>
                                        </p:cTn>
                                        <p:tgtEl>
                                          <p:spTgt spid="93"/>
                                        </p:tgtEl>
                                        <p:attrNameLst>
                                          <p:attrName>style.visibility</p:attrName>
                                        </p:attrNameLst>
                                      </p:cBhvr>
                                      <p:to>
                                        <p:strVal val="visible"/>
                                      </p:to>
                                    </p:set>
                                    <p:anim calcmode="lin" valueType="num">
                                      <p:cBhvr>
                                        <p:cTn id="63" dur="500" fill="hold"/>
                                        <p:tgtEl>
                                          <p:spTgt spid="93"/>
                                        </p:tgtEl>
                                        <p:attrNameLst>
                                          <p:attrName>ppt_w</p:attrName>
                                        </p:attrNameLst>
                                      </p:cBhvr>
                                      <p:tavLst>
                                        <p:tav tm="0">
                                          <p:val>
                                            <p:fltVal val="0"/>
                                          </p:val>
                                        </p:tav>
                                        <p:tav tm="100000">
                                          <p:val>
                                            <p:strVal val="#ppt_w"/>
                                          </p:val>
                                        </p:tav>
                                      </p:tavLst>
                                    </p:anim>
                                    <p:anim calcmode="lin" valueType="num">
                                      <p:cBhvr>
                                        <p:cTn id="64" dur="500" fill="hold"/>
                                        <p:tgtEl>
                                          <p:spTgt spid="93"/>
                                        </p:tgtEl>
                                        <p:attrNameLst>
                                          <p:attrName>ppt_h</p:attrName>
                                        </p:attrNameLst>
                                      </p:cBhvr>
                                      <p:tavLst>
                                        <p:tav tm="0">
                                          <p:val>
                                            <p:fltVal val="0"/>
                                          </p:val>
                                        </p:tav>
                                        <p:tav tm="100000">
                                          <p:val>
                                            <p:strVal val="#ppt_h"/>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102">
                                            <p:txEl>
                                              <p:pRg st="0" end="0"/>
                                            </p:txEl>
                                          </p:spTgt>
                                        </p:tgtEl>
                                        <p:attrNameLst>
                                          <p:attrName>style.visibility</p:attrName>
                                        </p:attrNameLst>
                                      </p:cBhvr>
                                      <p:to>
                                        <p:strVal val="visible"/>
                                      </p:to>
                                    </p:set>
                                    <p:animEffect transition="in" filter="fade">
                                      <p:cBhvr>
                                        <p:cTn id="67" dur="500"/>
                                        <p:tgtEl>
                                          <p:spTgt spid="102">
                                            <p:txEl>
                                              <p:pRg st="0" end="0"/>
                                            </p:txEl>
                                          </p:spTgt>
                                        </p:tgtEl>
                                      </p:cBhvr>
                                    </p:animEffect>
                                  </p:childTnLst>
                                </p:cTn>
                              </p:par>
                            </p:childTnLst>
                          </p:cTn>
                        </p:par>
                        <p:par>
                          <p:cTn id="68" fill="hold">
                            <p:stCondLst>
                              <p:cond delay="6000"/>
                            </p:stCondLst>
                            <p:childTnLst>
                              <p:par>
                                <p:cTn id="69" presetID="22" presetClass="entr" presetSubtype="8" fill="hold" nodeType="afterEffect">
                                  <p:stCondLst>
                                    <p:cond delay="0"/>
                                  </p:stCondLst>
                                  <p:childTnLst>
                                    <p:set>
                                      <p:cBhvr>
                                        <p:cTn id="70" dur="1" fill="hold">
                                          <p:stCondLst>
                                            <p:cond delay="0"/>
                                          </p:stCondLst>
                                        </p:cTn>
                                        <p:tgtEl>
                                          <p:spTgt spid="105"/>
                                        </p:tgtEl>
                                        <p:attrNameLst>
                                          <p:attrName>style.visibility</p:attrName>
                                        </p:attrNameLst>
                                      </p:cBhvr>
                                      <p:to>
                                        <p:strVal val="visible"/>
                                      </p:to>
                                    </p:set>
                                    <p:animEffect transition="in" filter="wipe(left)">
                                      <p:cBhvr>
                                        <p:cTn id="71" dur="500"/>
                                        <p:tgtEl>
                                          <p:spTgt spid="105"/>
                                        </p:tgtEl>
                                      </p:cBhvr>
                                    </p:animEffect>
                                  </p:childTnLst>
                                </p:cTn>
                              </p:par>
                              <p:par>
                                <p:cTn id="72" presetID="23" presetClass="entr" presetSubtype="16" fill="hold" grpId="0" nodeType="withEffect">
                                  <p:stCondLst>
                                    <p:cond delay="0"/>
                                  </p:stCondLst>
                                  <p:childTnLst>
                                    <p:set>
                                      <p:cBhvr>
                                        <p:cTn id="73" dur="1" fill="hold">
                                          <p:stCondLst>
                                            <p:cond delay="0"/>
                                          </p:stCondLst>
                                        </p:cTn>
                                        <p:tgtEl>
                                          <p:spTgt spid="114"/>
                                        </p:tgtEl>
                                        <p:attrNameLst>
                                          <p:attrName>style.visibility</p:attrName>
                                        </p:attrNameLst>
                                      </p:cBhvr>
                                      <p:to>
                                        <p:strVal val="visible"/>
                                      </p:to>
                                    </p:set>
                                    <p:anim calcmode="lin" valueType="num">
                                      <p:cBhvr>
                                        <p:cTn id="74" dur="500" fill="hold"/>
                                        <p:tgtEl>
                                          <p:spTgt spid="114"/>
                                        </p:tgtEl>
                                        <p:attrNameLst>
                                          <p:attrName>ppt_w</p:attrName>
                                        </p:attrNameLst>
                                      </p:cBhvr>
                                      <p:tavLst>
                                        <p:tav tm="0">
                                          <p:val>
                                            <p:fltVal val="0"/>
                                          </p:val>
                                        </p:tav>
                                        <p:tav tm="100000">
                                          <p:val>
                                            <p:strVal val="#ppt_w"/>
                                          </p:val>
                                        </p:tav>
                                      </p:tavLst>
                                    </p:anim>
                                    <p:anim calcmode="lin" valueType="num">
                                      <p:cBhvr>
                                        <p:cTn id="75" dur="500" fill="hold"/>
                                        <p:tgtEl>
                                          <p:spTgt spid="114"/>
                                        </p:tgtEl>
                                        <p:attrNameLst>
                                          <p:attrName>ppt_h</p:attrName>
                                        </p:attrNameLst>
                                      </p:cBhvr>
                                      <p:tavLst>
                                        <p:tav tm="0">
                                          <p:val>
                                            <p:fltVal val="0"/>
                                          </p:val>
                                        </p:tav>
                                        <p:tav tm="100000">
                                          <p:val>
                                            <p:strVal val="#ppt_h"/>
                                          </p:val>
                                        </p:tav>
                                      </p:tavLst>
                                    </p:anim>
                                  </p:childTnLst>
                                </p:cTn>
                              </p:par>
                            </p:childTnLst>
                          </p:cTn>
                        </p:par>
                        <p:par>
                          <p:cTn id="76" fill="hold">
                            <p:stCondLst>
                              <p:cond delay="6500"/>
                            </p:stCondLst>
                            <p:childTnLst>
                              <p:par>
                                <p:cTn id="77" presetID="10" presetClass="entr" presetSubtype="0" fill="hold" grpId="0" nodeType="afterEffect" nodePh="1">
                                  <p:stCondLst>
                                    <p:cond delay="0"/>
                                  </p:stCondLst>
                                  <p:endCondLst>
                                    <p:cond evt="begin" delay="0">
                                      <p:tn val="77"/>
                                    </p:cond>
                                  </p:endCondLst>
                                  <p:childTnLst>
                                    <p:set>
                                      <p:cBhvr>
                                        <p:cTn id="78" dur="1" fill="hold">
                                          <p:stCondLst>
                                            <p:cond delay="0"/>
                                          </p:stCondLst>
                                        </p:cTn>
                                        <p:tgtEl>
                                          <p:spTgt spid="122">
                                            <p:txEl>
                                              <p:pRg st="0" end="0"/>
                                            </p:txEl>
                                          </p:spTgt>
                                        </p:tgtEl>
                                        <p:attrNameLst>
                                          <p:attrName>style.visibility</p:attrName>
                                        </p:attrNameLst>
                                      </p:cBhvr>
                                      <p:to>
                                        <p:strVal val="visible"/>
                                      </p:to>
                                    </p:set>
                                    <p:animEffect transition="in" filter="fade">
                                      <p:cBhvr>
                                        <p:cTn id="79" dur="500"/>
                                        <p:tgtEl>
                                          <p:spTgt spid="122">
                                            <p:txEl>
                                              <p:pRg st="0" end="0"/>
                                            </p:txEl>
                                          </p:spTgt>
                                        </p:tgtEl>
                                      </p:cBhvr>
                                    </p:animEffect>
                                  </p:childTnLst>
                                </p:cTn>
                              </p:par>
                            </p:childTnLst>
                          </p:cTn>
                        </p:par>
                        <p:par>
                          <p:cTn id="80" fill="hold">
                            <p:stCondLst>
                              <p:cond delay="7000"/>
                            </p:stCondLst>
                            <p:childTnLst>
                              <p:par>
                                <p:cTn id="81" presetID="22" presetClass="entr" presetSubtype="8" fill="hold" nodeType="afterEffect" nodePh="1">
                                  <p:stCondLst>
                                    <p:cond delay="0"/>
                                  </p:stCondLst>
                                  <p:endCondLst>
                                    <p:cond evt="begin" delay="0">
                                      <p:tn val="81"/>
                                    </p:cond>
                                  </p:endCondLst>
                                  <p:childTnLst>
                                    <p:set>
                                      <p:cBhvr>
                                        <p:cTn id="82" dur="1" fill="hold">
                                          <p:stCondLst>
                                            <p:cond delay="0"/>
                                          </p:stCondLst>
                                        </p:cTn>
                                        <p:tgtEl>
                                          <p:spTgt spid="121">
                                            <p:txEl>
                                              <p:pRg st="0" end="0"/>
                                            </p:txEl>
                                          </p:spTgt>
                                        </p:tgtEl>
                                        <p:attrNameLst>
                                          <p:attrName>style.visibility</p:attrName>
                                        </p:attrNameLst>
                                      </p:cBhvr>
                                      <p:to>
                                        <p:strVal val="visible"/>
                                      </p:to>
                                    </p:set>
                                    <p:animEffect transition="in" filter="wipe(left)">
                                      <p:cBhvr>
                                        <p:cTn id="83" dur="500"/>
                                        <p:tgtEl>
                                          <p:spTgt spid="121">
                                            <p:txEl>
                                              <p:pRg st="0" end="0"/>
                                            </p:txEl>
                                          </p:spTgt>
                                        </p:tgtEl>
                                      </p:cBhvr>
                                    </p:animEffect>
                                  </p:childTnLst>
                                </p:cTn>
                              </p:par>
                            </p:childTnLst>
                          </p:cTn>
                        </p:par>
                        <p:par>
                          <p:cTn id="84" fill="hold">
                            <p:stCondLst>
                              <p:cond delay="7500"/>
                            </p:stCondLst>
                            <p:childTnLst>
                              <p:par>
                                <p:cTn id="85" presetID="22" presetClass="entr" presetSubtype="4"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wipe(down)">
                                      <p:cBhvr>
                                        <p:cTn id="87" dur="500"/>
                                        <p:tgtEl>
                                          <p:spTgt spid="87"/>
                                        </p:tgtEl>
                                      </p:cBhvr>
                                    </p:animEffect>
                                  </p:childTnLst>
                                </p:cTn>
                              </p:par>
                            </p:childTnLst>
                          </p:cTn>
                        </p:par>
                        <p:par>
                          <p:cTn id="88" fill="hold">
                            <p:stCondLst>
                              <p:cond delay="8000"/>
                            </p:stCondLst>
                            <p:childTnLst>
                              <p:par>
                                <p:cTn id="89" presetID="10" presetClass="entr" presetSubtype="0" fill="hold" grpId="0" nodeType="afterEffect" nodePh="1">
                                  <p:stCondLst>
                                    <p:cond delay="0"/>
                                  </p:stCondLst>
                                  <p:endCondLst>
                                    <p:cond evt="begin" delay="0">
                                      <p:tn val="89"/>
                                    </p:cond>
                                  </p:endCondLst>
                                  <p:childTnLst>
                                    <p:set>
                                      <p:cBhvr>
                                        <p:cTn id="90" dur="1" fill="hold">
                                          <p:stCondLst>
                                            <p:cond delay="0"/>
                                          </p:stCondLst>
                                        </p:cTn>
                                        <p:tgtEl>
                                          <p:spTgt spid="96">
                                            <p:txEl>
                                              <p:pRg st="0" end="0"/>
                                            </p:txEl>
                                          </p:spTgt>
                                        </p:tgtEl>
                                        <p:attrNameLst>
                                          <p:attrName>style.visibility</p:attrName>
                                        </p:attrNameLst>
                                      </p:cBhvr>
                                      <p:to>
                                        <p:strVal val="visible"/>
                                      </p:to>
                                    </p:set>
                                    <p:animEffect transition="in" filter="fade">
                                      <p:cBhvr>
                                        <p:cTn id="91" dur="500"/>
                                        <p:tgtEl>
                                          <p:spTgt spid="96">
                                            <p:txEl>
                                              <p:pRg st="0" end="0"/>
                                            </p:txEl>
                                          </p:spTgt>
                                        </p:tgtEl>
                                      </p:cBhvr>
                                    </p:animEffect>
                                  </p:childTnLst>
                                </p:cTn>
                              </p:par>
                              <p:par>
                                <p:cTn id="92" presetID="10" presetClass="entr" presetSubtype="0" fill="hold" grpId="0" nodeType="withEffect" nodePh="1">
                                  <p:stCondLst>
                                    <p:cond delay="0"/>
                                  </p:stCondLst>
                                  <p:endCondLst>
                                    <p:cond evt="begin" delay="0">
                                      <p:tn val="92"/>
                                    </p:cond>
                                  </p:endCondLst>
                                  <p:childTnLst>
                                    <p:set>
                                      <p:cBhvr>
                                        <p:cTn id="93" dur="1" fill="hold">
                                          <p:stCondLst>
                                            <p:cond delay="0"/>
                                          </p:stCondLst>
                                        </p:cTn>
                                        <p:tgtEl>
                                          <p:spTgt spid="95">
                                            <p:txEl>
                                              <p:pRg st="0" end="0"/>
                                            </p:txEl>
                                          </p:spTgt>
                                        </p:tgtEl>
                                        <p:attrNameLst>
                                          <p:attrName>style.visibility</p:attrName>
                                        </p:attrNameLst>
                                      </p:cBhvr>
                                      <p:to>
                                        <p:strVal val="visible"/>
                                      </p:to>
                                    </p:set>
                                    <p:animEffect transition="in" filter="fade">
                                      <p:cBhvr>
                                        <p:cTn id="94"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7" grpId="0" animBg="1"/>
      <p:bldP spid="88" grpId="0" animBg="1"/>
      <p:bldP spid="92" grpId="0" animBg="1"/>
      <p:bldP spid="93" grpId="0" animBg="1"/>
      <p:bldP spid="94" grpId="0" animBg="1"/>
      <p:bldP spid="9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32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Tree>
    <p:extLst>
      <p:ext uri="{BB962C8B-B14F-4D97-AF65-F5344CB8AC3E}">
        <p14:creationId xmlns:p14="http://schemas.microsoft.com/office/powerpoint/2010/main" val="277933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3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9569063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4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46" name="Picture Placeholder 7"/>
          <p:cNvSpPr>
            <a:spLocks noGrp="1"/>
          </p:cNvSpPr>
          <p:nvPr>
            <p:ph type="pic" sz="quarter" idx="53" hasCustomPrompt="1"/>
          </p:nvPr>
        </p:nvSpPr>
        <p:spPr>
          <a:xfrm>
            <a:off x="3783291" y="1657896"/>
            <a:ext cx="2142160" cy="2142160"/>
          </a:xfrm>
          <a:prstGeom prst="diamond">
            <a:avLst/>
          </a:prstGeom>
          <a:ln w="69850" cap="flat">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7" name="Picture Placeholder 7"/>
          <p:cNvSpPr>
            <a:spLocks noGrp="1"/>
          </p:cNvSpPr>
          <p:nvPr>
            <p:ph type="pic" sz="quarter" idx="54" hasCustomPrompt="1"/>
          </p:nvPr>
        </p:nvSpPr>
        <p:spPr>
          <a:xfrm>
            <a:off x="6263501" y="1657896"/>
            <a:ext cx="2142160" cy="2142160"/>
          </a:xfrm>
          <a:prstGeom prst="diamond">
            <a:avLst/>
          </a:prstGeom>
          <a:ln w="69850">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8" name="Picture Placeholder 7"/>
          <p:cNvSpPr>
            <a:spLocks noGrp="1"/>
          </p:cNvSpPr>
          <p:nvPr>
            <p:ph type="pic" sz="quarter" idx="55" hasCustomPrompt="1"/>
          </p:nvPr>
        </p:nvSpPr>
        <p:spPr>
          <a:xfrm>
            <a:off x="3783291" y="4180963"/>
            <a:ext cx="2142160" cy="2142160"/>
          </a:xfrm>
          <a:prstGeom prst="diamond">
            <a:avLst/>
          </a:prstGeom>
          <a:ln w="69850">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9" name="Picture Placeholder 7"/>
          <p:cNvSpPr>
            <a:spLocks noGrp="1"/>
          </p:cNvSpPr>
          <p:nvPr>
            <p:ph type="pic" sz="quarter" idx="56" hasCustomPrompt="1"/>
          </p:nvPr>
        </p:nvSpPr>
        <p:spPr>
          <a:xfrm>
            <a:off x="6263501" y="4180963"/>
            <a:ext cx="2142160" cy="2142160"/>
          </a:xfrm>
          <a:prstGeom prst="diamond">
            <a:avLst/>
          </a:prstGeom>
          <a:ln w="69850">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51" name="Text Placeholder 3"/>
          <p:cNvSpPr>
            <a:spLocks noGrp="1"/>
          </p:cNvSpPr>
          <p:nvPr>
            <p:ph type="body" sz="half" idx="50"/>
          </p:nvPr>
        </p:nvSpPr>
        <p:spPr>
          <a:xfrm>
            <a:off x="1079287" y="2134724"/>
            <a:ext cx="2438400" cy="1146048"/>
          </a:xfrm>
          <a:prstGeom prst="rect">
            <a:avLst/>
          </a:prstGeom>
        </p:spPr>
        <p:txBody>
          <a:bodyPr wrap="square" lIns="0" tIns="0" rIns="0" bIns="0" anchor="t">
            <a:noAutofit/>
          </a:bodyPr>
          <a:lstStyle>
            <a:lvl1pPr marL="0" indent="0" algn="r" rtl="0">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52" name="Text Placeholder 3"/>
          <p:cNvSpPr>
            <a:spLocks noGrp="1"/>
          </p:cNvSpPr>
          <p:nvPr>
            <p:ph type="body" sz="half" idx="51"/>
          </p:nvPr>
        </p:nvSpPr>
        <p:spPr>
          <a:xfrm>
            <a:off x="1384087" y="1841727"/>
            <a:ext cx="2133600" cy="257040"/>
          </a:xfrm>
          <a:prstGeom prst="rect">
            <a:avLst/>
          </a:prstGeom>
        </p:spPr>
        <p:txBody>
          <a:bodyPr wrap="square" lIns="0" tIns="0" rIns="0" bIns="0" anchor="ctr">
            <a:noAutofit/>
          </a:bodyPr>
          <a:lstStyle>
            <a:lvl1pPr marL="0" indent="0" algn="r" rtl="0">
              <a:buNone/>
              <a:defRPr sz="1867" b="1" baseline="0">
                <a:solidFill>
                  <a:schemeClr val="accent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54" name="Text Placeholder 3"/>
          <p:cNvSpPr>
            <a:spLocks noGrp="1"/>
          </p:cNvSpPr>
          <p:nvPr>
            <p:ph type="body" sz="half" idx="58"/>
          </p:nvPr>
        </p:nvSpPr>
        <p:spPr>
          <a:xfrm>
            <a:off x="1079287" y="4674724"/>
            <a:ext cx="2438400" cy="1146048"/>
          </a:xfrm>
          <a:prstGeom prst="rect">
            <a:avLst/>
          </a:prstGeom>
        </p:spPr>
        <p:txBody>
          <a:bodyPr wrap="square" lIns="0" tIns="0" rIns="0" bIns="0" anchor="t">
            <a:noAutofit/>
          </a:bodyPr>
          <a:lstStyle>
            <a:lvl1pPr marL="0" indent="0" algn="r" rtl="0">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55" name="Text Placeholder 3"/>
          <p:cNvSpPr>
            <a:spLocks noGrp="1"/>
          </p:cNvSpPr>
          <p:nvPr>
            <p:ph type="body" sz="half" idx="59"/>
          </p:nvPr>
        </p:nvSpPr>
        <p:spPr>
          <a:xfrm>
            <a:off x="1384087" y="4381727"/>
            <a:ext cx="2133600" cy="257040"/>
          </a:xfrm>
          <a:prstGeom prst="rect">
            <a:avLst/>
          </a:prstGeom>
        </p:spPr>
        <p:txBody>
          <a:bodyPr wrap="square" lIns="0" tIns="0" rIns="0" bIns="0" anchor="ctr">
            <a:noAutofit/>
          </a:bodyPr>
          <a:lstStyle>
            <a:lvl1pPr marL="0" indent="0" algn="r" rtl="0">
              <a:buNone/>
              <a:defRPr sz="1867" b="1" baseline="0">
                <a:solidFill>
                  <a:schemeClr val="accent3"/>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57" name="Text Placeholder 3"/>
          <p:cNvSpPr>
            <a:spLocks noGrp="1"/>
          </p:cNvSpPr>
          <p:nvPr>
            <p:ph type="body" sz="half" idx="61"/>
          </p:nvPr>
        </p:nvSpPr>
        <p:spPr>
          <a:xfrm>
            <a:off x="8678072" y="2134724"/>
            <a:ext cx="2438400" cy="1146048"/>
          </a:xfrm>
          <a:prstGeom prst="rect">
            <a:avLst/>
          </a:prstGeom>
        </p:spPr>
        <p:txBody>
          <a:bodyPr wrap="square" lIns="0" tIns="0" rIns="0" bIns="0" anchor="t">
            <a:noAutofit/>
          </a:bodyPr>
          <a:lstStyle>
            <a:lvl1pPr marL="0" indent="0" algn="l" rtl="0">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8678072" y="1841727"/>
            <a:ext cx="2133600"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60" name="Text Placeholder 3"/>
          <p:cNvSpPr>
            <a:spLocks noGrp="1"/>
          </p:cNvSpPr>
          <p:nvPr>
            <p:ph type="body" sz="half" idx="64"/>
          </p:nvPr>
        </p:nvSpPr>
        <p:spPr>
          <a:xfrm>
            <a:off x="8678072" y="4674724"/>
            <a:ext cx="2438400" cy="1146048"/>
          </a:xfrm>
          <a:prstGeom prst="rect">
            <a:avLst/>
          </a:prstGeom>
        </p:spPr>
        <p:txBody>
          <a:bodyPr wrap="square" lIns="0" tIns="0" rIns="0" bIns="0" anchor="t">
            <a:noAutofit/>
          </a:bodyPr>
          <a:lstStyle>
            <a:lvl1pPr marL="0" indent="0" algn="l" rtl="0">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61" name="Text Placeholder 3"/>
          <p:cNvSpPr>
            <a:spLocks noGrp="1"/>
          </p:cNvSpPr>
          <p:nvPr>
            <p:ph type="body" sz="half" idx="65"/>
          </p:nvPr>
        </p:nvSpPr>
        <p:spPr>
          <a:xfrm>
            <a:off x="8678072" y="4381727"/>
            <a:ext cx="2133600"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Tree>
    <p:extLst>
      <p:ext uri="{BB962C8B-B14F-4D97-AF65-F5344CB8AC3E}">
        <p14:creationId xmlns:p14="http://schemas.microsoft.com/office/powerpoint/2010/main" val="243551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52">
                                            <p:txEl>
                                              <p:pRg st="0" end="0"/>
                                            </p:txEl>
                                          </p:spTgt>
                                        </p:tgtEl>
                                        <p:attrNameLst>
                                          <p:attrName>style.visibility</p:attrName>
                                        </p:attrNameLst>
                                      </p:cBhvr>
                                      <p:to>
                                        <p:strVal val="visible"/>
                                      </p:to>
                                    </p:set>
                                    <p:animEffect transition="in" filter="fade">
                                      <p:cBhvr>
                                        <p:cTn id="27" dur="500"/>
                                        <p:tgtEl>
                                          <p:spTgt spid="52">
                                            <p:txEl>
                                              <p:pRg st="0" end="0"/>
                                            </p:txEl>
                                          </p:spTgt>
                                        </p:tgtEl>
                                      </p:cBhvr>
                                    </p:animEffect>
                                  </p:childTnLst>
                                </p:cTn>
                              </p:par>
                            </p:childTnLst>
                          </p:cTn>
                        </p:par>
                        <p:par>
                          <p:cTn id="28" fill="hold">
                            <p:stCondLst>
                              <p:cond delay="2500"/>
                            </p:stCondLst>
                            <p:childTnLst>
                              <p:par>
                                <p:cTn id="29" presetID="2" presetClass="entr" presetSubtype="4" accel="50000" decel="50000" fill="hold" grpId="0" nodeType="afterEffect" nodePh="1">
                                  <p:stCondLst>
                                    <p:cond delay="0"/>
                                  </p:stCondLst>
                                  <p:endCondLst>
                                    <p:cond evt="begin" delay="0">
                                      <p:tn val="29"/>
                                    </p:cond>
                                  </p:endCondLst>
                                  <p:childTnLst>
                                    <p:set>
                                      <p:cBhvr>
                                        <p:cTn id="30" dur="1" fill="hold">
                                          <p:stCondLst>
                                            <p:cond delay="0"/>
                                          </p:stCondLst>
                                        </p:cTn>
                                        <p:tgtEl>
                                          <p:spTgt spid="51">
                                            <p:txEl>
                                              <p:pRg st="0" end="0"/>
                                            </p:txEl>
                                          </p:spTgt>
                                        </p:tgtEl>
                                        <p:attrNameLst>
                                          <p:attrName>style.visibility</p:attrName>
                                        </p:attrNameLst>
                                      </p:cBhvr>
                                      <p:to>
                                        <p:strVal val="visible"/>
                                      </p:to>
                                    </p:set>
                                    <p:anim calcmode="lin" valueType="num">
                                      <p:cBhvr additive="base">
                                        <p:cTn id="31"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nodePh="1">
                                  <p:stCondLst>
                                    <p:cond delay="0"/>
                                  </p:stCondLst>
                                  <p:endCondLst>
                                    <p:cond evt="begin" delay="0">
                                      <p:tn val="34"/>
                                    </p:cond>
                                  </p:endCondLst>
                                  <p:childTnLst>
                                    <p:set>
                                      <p:cBhvr>
                                        <p:cTn id="35" dur="1" fill="hold">
                                          <p:stCondLst>
                                            <p:cond delay="0"/>
                                          </p:stCondLst>
                                        </p:cTn>
                                        <p:tgtEl>
                                          <p:spTgt spid="55">
                                            <p:txEl>
                                              <p:pRg st="0" end="0"/>
                                            </p:txEl>
                                          </p:spTgt>
                                        </p:tgtEl>
                                        <p:attrNameLst>
                                          <p:attrName>style.visibility</p:attrName>
                                        </p:attrNameLst>
                                      </p:cBhvr>
                                      <p:to>
                                        <p:strVal val="visible"/>
                                      </p:to>
                                    </p:set>
                                    <p:animEffect transition="in" filter="fade">
                                      <p:cBhvr>
                                        <p:cTn id="36" dur="500"/>
                                        <p:tgtEl>
                                          <p:spTgt spid="55">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54">
                                            <p:txEl>
                                              <p:pRg st="0" end="0"/>
                                            </p:txEl>
                                          </p:spTgt>
                                        </p:tgtEl>
                                        <p:attrNameLst>
                                          <p:attrName>style.visibility</p:attrName>
                                        </p:attrNameLst>
                                      </p:cBhvr>
                                      <p:to>
                                        <p:strVal val="visible"/>
                                      </p:to>
                                    </p:set>
                                    <p:anim calcmode="lin" valueType="num">
                                      <p:cBhvr additive="base">
                                        <p:cTn id="40"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nodePh="1">
                                  <p:stCondLst>
                                    <p:cond delay="0"/>
                                  </p:stCondLst>
                                  <p:endCondLst>
                                    <p:cond evt="begin" delay="0">
                                      <p:tn val="43"/>
                                    </p:cond>
                                  </p:endCondLst>
                                  <p:childTnLst>
                                    <p:set>
                                      <p:cBhvr>
                                        <p:cTn id="44" dur="1" fill="hold">
                                          <p:stCondLst>
                                            <p:cond delay="0"/>
                                          </p:stCondLst>
                                        </p:cTn>
                                        <p:tgtEl>
                                          <p:spTgt spid="58">
                                            <p:txEl>
                                              <p:pRg st="0" end="0"/>
                                            </p:txEl>
                                          </p:spTgt>
                                        </p:tgtEl>
                                        <p:attrNameLst>
                                          <p:attrName>style.visibility</p:attrName>
                                        </p:attrNameLst>
                                      </p:cBhvr>
                                      <p:to>
                                        <p:strVal val="visible"/>
                                      </p:to>
                                    </p:set>
                                    <p:animEffect transition="in" filter="fade">
                                      <p:cBhvr>
                                        <p:cTn id="45" dur="500"/>
                                        <p:tgtEl>
                                          <p:spTgt spid="58">
                                            <p:txEl>
                                              <p:pRg st="0" end="0"/>
                                            </p:txEl>
                                          </p:spTgt>
                                        </p:tgtEl>
                                      </p:cBhvr>
                                    </p:animEffect>
                                  </p:childTnLst>
                                </p:cTn>
                              </p:par>
                            </p:childTnLst>
                          </p:cTn>
                        </p:par>
                        <p:par>
                          <p:cTn id="46" fill="hold">
                            <p:stCondLst>
                              <p:cond delay="4500"/>
                            </p:stCondLst>
                            <p:childTnLst>
                              <p:par>
                                <p:cTn id="47" presetID="2" presetClass="entr" presetSubtype="4" accel="50000" decel="50000" fill="hold" grpId="0" nodeType="afterEffect" nodePh="1">
                                  <p:stCondLst>
                                    <p:cond delay="0"/>
                                  </p:stCondLst>
                                  <p:endCondLst>
                                    <p:cond evt="begin" delay="0">
                                      <p:tn val="47"/>
                                    </p:cond>
                                  </p:endCondLst>
                                  <p:childTnLst>
                                    <p:set>
                                      <p:cBhvr>
                                        <p:cTn id="48" dur="1" fill="hold">
                                          <p:stCondLst>
                                            <p:cond delay="0"/>
                                          </p:stCondLst>
                                        </p:cTn>
                                        <p:tgtEl>
                                          <p:spTgt spid="57">
                                            <p:txEl>
                                              <p:pRg st="0" end="0"/>
                                            </p:txEl>
                                          </p:spTgt>
                                        </p:tgtEl>
                                        <p:attrNameLst>
                                          <p:attrName>style.visibility</p:attrName>
                                        </p:attrNameLst>
                                      </p:cBhvr>
                                      <p:to>
                                        <p:strVal val="visible"/>
                                      </p:to>
                                    </p:set>
                                    <p:anim calcmode="lin" valueType="num">
                                      <p:cBhvr additive="base">
                                        <p:cTn id="49"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61">
                                            <p:txEl>
                                              <p:pRg st="0" end="0"/>
                                            </p:txEl>
                                          </p:spTgt>
                                        </p:tgtEl>
                                        <p:attrNameLst>
                                          <p:attrName>style.visibility</p:attrName>
                                        </p:attrNameLst>
                                      </p:cBhvr>
                                      <p:to>
                                        <p:strVal val="visible"/>
                                      </p:to>
                                    </p:set>
                                    <p:animEffect transition="in" filter="fade">
                                      <p:cBhvr>
                                        <p:cTn id="54" dur="500"/>
                                        <p:tgtEl>
                                          <p:spTgt spid="61">
                                            <p:txEl>
                                              <p:pRg st="0" end="0"/>
                                            </p:txEl>
                                          </p:spTgt>
                                        </p:tgtEl>
                                      </p:cBhvr>
                                    </p:animEffect>
                                  </p:childTnLst>
                                </p:cTn>
                              </p:par>
                            </p:childTnLst>
                          </p:cTn>
                        </p:par>
                        <p:par>
                          <p:cTn id="55" fill="hold">
                            <p:stCondLst>
                              <p:cond delay="5500"/>
                            </p:stCondLst>
                            <p:childTnLst>
                              <p:par>
                                <p:cTn id="56" presetID="2" presetClass="entr" presetSubtype="4" accel="50000" decel="50000" fill="hold" grpId="0" nodeType="afterEffect" nodePh="1">
                                  <p:stCondLst>
                                    <p:cond delay="0"/>
                                  </p:stCondLst>
                                  <p:endCondLst>
                                    <p:cond evt="begin" delay="0">
                                      <p:tn val="56"/>
                                    </p:cond>
                                  </p:endCondLst>
                                  <p:childTnLst>
                                    <p:set>
                                      <p:cBhvr>
                                        <p:cTn id="57" dur="1" fill="hold">
                                          <p:stCondLst>
                                            <p:cond delay="0"/>
                                          </p:stCondLst>
                                        </p:cTn>
                                        <p:tgtEl>
                                          <p:spTgt spid="60">
                                            <p:txEl>
                                              <p:pRg st="0" end="0"/>
                                            </p:txEl>
                                          </p:spTgt>
                                        </p:tgtEl>
                                        <p:attrNameLst>
                                          <p:attrName>style.visibility</p:attrName>
                                        </p:attrNameLst>
                                      </p:cBhvr>
                                      <p:to>
                                        <p:strVal val="visible"/>
                                      </p:to>
                                    </p:set>
                                    <p:anim calcmode="lin" valueType="num">
                                      <p:cBhvr additive="base">
                                        <p:cTn id="58"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1+#ppt_h/2"/>
                          </p:val>
                        </p:tav>
                        <p:tav tm="100000">
                          <p:val>
                            <p:strVal val="#ppt_y"/>
                          </p:val>
                        </p:tav>
                      </p:tavLst>
                    </p:anim>
                  </p:childTnLst>
                </p:cTn>
              </p:par>
            </p:tnLst>
          </p:tmpl>
        </p:tmplLst>
      </p:bldP>
      <p:bldP spid="5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1+#ppt_h/2"/>
                          </p:val>
                        </p:tav>
                        <p:tav tm="100000">
                          <p:val>
                            <p:strVal val="#ppt_y"/>
                          </p:val>
                        </p:tav>
                      </p:tavLst>
                    </p:anim>
                  </p:childTnLst>
                </p:cTn>
              </p:par>
            </p:tnLst>
          </p:tmpl>
        </p:tmplLst>
      </p:bldP>
      <p:bldP spid="5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ppt_x"/>
                          </p:val>
                        </p:tav>
                        <p:tav tm="100000">
                          <p:val>
                            <p:strVal val="#ppt_x"/>
                          </p:val>
                        </p:tav>
                      </p:tavLst>
                    </p:anim>
                    <p:anim calcmode="lin" valueType="num">
                      <p:cBhvr additive="base">
                        <p:cTn dur="500" fill="hold"/>
                        <p:tgtEl>
                          <p:spTgt spid="57"/>
                        </p:tgtEl>
                        <p:attrNameLst>
                          <p:attrName>ppt_y</p:attrName>
                        </p:attrNameLst>
                      </p:cBhvr>
                      <p:tavLst>
                        <p:tav tm="0">
                          <p:val>
                            <p:strVal val="1+#ppt_h/2"/>
                          </p:val>
                        </p:tav>
                        <p:tav tm="100000">
                          <p:val>
                            <p:strVal val="#ppt_y"/>
                          </p:val>
                        </p:tav>
                      </p:tavLst>
                    </p:anim>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ppt_x"/>
                          </p:val>
                        </p:tav>
                        <p:tav tm="100000">
                          <p:val>
                            <p:strVal val="#ppt_x"/>
                          </p:val>
                        </p:tav>
                      </p:tavLst>
                    </p:anim>
                    <p:anim calcmode="lin" valueType="num">
                      <p:cBhvr additive="base">
                        <p:cTn dur="500" fill="hold"/>
                        <p:tgtEl>
                          <p:spTgt spid="60"/>
                        </p:tgtEl>
                        <p:attrNameLst>
                          <p:attrName>ppt_y</p:attrName>
                        </p:attrNameLst>
                      </p:cBhvr>
                      <p:tavLst>
                        <p:tav tm="0">
                          <p:val>
                            <p:strVal val="1+#ppt_h/2"/>
                          </p:val>
                        </p:tav>
                        <p:tav tm="100000">
                          <p:val>
                            <p:strVal val="#ppt_y"/>
                          </p:val>
                        </p:tav>
                      </p:tavLst>
                    </p:anim>
                  </p:childTnLst>
                </p:cTn>
              </p:par>
            </p:tnLst>
          </p:tmpl>
        </p:tmplLst>
      </p:bldP>
      <p:bldP spid="6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5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8"/>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3" y="4393508"/>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8" y="4393508"/>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34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6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112" name="Picture Placeholder 7"/>
          <p:cNvSpPr>
            <a:spLocks noGrp="1"/>
          </p:cNvSpPr>
          <p:nvPr>
            <p:ph type="pic" sz="quarter" idx="53" hasCustomPrompt="1"/>
          </p:nvPr>
        </p:nvSpPr>
        <p:spPr>
          <a:xfrm>
            <a:off x="5005919" y="3522135"/>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9742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4_Diseño personaliza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4" name="Texto del título"/>
          <p:cNvSpPr txBox="1">
            <a:spLocks noGrp="1"/>
          </p:cNvSpPr>
          <p:nvPr>
            <p:ph type="title"/>
          </p:nvPr>
        </p:nvSpPr>
        <p:spPr>
          <a:xfrm>
            <a:off x="838202" y="365760"/>
            <a:ext cx="10515601" cy="1325880"/>
          </a:xfrm>
          <a:prstGeom prst="rect">
            <a:avLst/>
          </a:prstGeom>
        </p:spPr>
        <p:txBody>
          <a:bodyPr anchor="t">
            <a:normAutofit/>
          </a:bodyPr>
          <a:lstStyle>
            <a:lvl1pPr>
              <a:defRPr sz="2880">
                <a:solidFill>
                  <a:srgbClr val="FFFFFF"/>
                </a:solidFill>
              </a:defRPr>
            </a:lvl1pPr>
          </a:lstStyle>
          <a:p>
            <a:r>
              <a:t>Texto del título</a:t>
            </a:r>
          </a:p>
        </p:txBody>
      </p:sp>
      <p:sp>
        <p:nvSpPr>
          <p:cNvPr id="125" name="Número de diapositiva"/>
          <p:cNvSpPr txBox="1">
            <a:spLocks noGrp="1"/>
          </p:cNvSpPr>
          <p:nvPr>
            <p:ph type="sldNum" sz="quarter" idx="2"/>
          </p:nvPr>
        </p:nvSpPr>
        <p:spPr>
          <a:prstGeom prst="rect">
            <a:avLst/>
          </a:prstGeom>
        </p:spPr>
        <p:txBody>
          <a:bodyPr/>
          <a:lstStyle/>
          <a:p>
            <a:pPr defTabSz="548594" hangingPunct="0"/>
            <a:fld id="{86CB4B4D-7CA3-9044-876B-883B54F8677D}" type="slidenum">
              <a:rPr lang="es-CO" kern="0" smtClean="0">
                <a:solidFill>
                  <a:srgbClr val="004080"/>
                </a:solidFill>
              </a:rPr>
              <a:pPr defTabSz="548594" hangingPunct="0"/>
              <a:t>‹Nº›</a:t>
            </a:fld>
            <a:endParaRPr lang="es-CO" kern="0">
              <a:solidFill>
                <a:srgbClr val="004080"/>
              </a:solidFill>
            </a:endParaRPr>
          </a:p>
        </p:txBody>
      </p:sp>
    </p:spTree>
    <p:extLst>
      <p:ext uri="{BB962C8B-B14F-4D97-AF65-F5344CB8AC3E}">
        <p14:creationId xmlns:p14="http://schemas.microsoft.com/office/powerpoint/2010/main" val="2825792870"/>
      </p:ext>
    </p:extLst>
  </p:cSld>
  <p:clrMapOvr>
    <a:masterClrMapping/>
  </p:clrMapOvr>
  <p:transition spd="med"/>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37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7" name="Text Placeholder 3"/>
          <p:cNvSpPr>
            <a:spLocks noGrp="1"/>
          </p:cNvSpPr>
          <p:nvPr>
            <p:ph type="body" sz="half" idx="36"/>
          </p:nvPr>
        </p:nvSpPr>
        <p:spPr>
          <a:xfrm>
            <a:off x="1167211" y="4567181"/>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8" name="Text Placeholder 3"/>
          <p:cNvSpPr>
            <a:spLocks noGrp="1"/>
          </p:cNvSpPr>
          <p:nvPr>
            <p:ph type="body" sz="half" idx="37"/>
          </p:nvPr>
        </p:nvSpPr>
        <p:spPr>
          <a:xfrm flipH="1">
            <a:off x="1167211" y="4917185"/>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cxnSp>
        <p:nvCxnSpPr>
          <p:cNvPr id="9" name="Straight Connector 8"/>
          <p:cNvCxnSpPr/>
          <p:nvPr userDrawn="1"/>
        </p:nvCxnSpPr>
        <p:spPr>
          <a:xfrm>
            <a:off x="1014811" y="4882016"/>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014811" y="524934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886712" y="1696827"/>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grpSp>
        <p:nvGrpSpPr>
          <p:cNvPr id="2" name="Group 11"/>
          <p:cNvGrpSpPr/>
          <p:nvPr userDrawn="1"/>
        </p:nvGrpSpPr>
        <p:grpSpPr>
          <a:xfrm>
            <a:off x="1551477" y="5991800"/>
            <a:ext cx="1365067" cy="398253"/>
            <a:chOff x="3733800" y="3067050"/>
            <a:chExt cx="1504430" cy="438912"/>
          </a:xfrm>
          <a:solidFill>
            <a:schemeClr val="tx1">
              <a:lumMod val="50000"/>
              <a:lumOff val="50000"/>
            </a:schemeClr>
          </a:solidFill>
        </p:grpSpPr>
        <p:sp>
          <p:nvSpPr>
            <p:cNvPr id="13" name="Freeform 15"/>
            <p:cNvSpPr>
              <a:spLocks noEditPoints="1"/>
            </p:cNvSpPr>
            <p:nvPr/>
          </p:nvSpPr>
          <p:spPr bwMode="auto">
            <a:xfrm>
              <a:off x="4267200" y="3067050"/>
              <a:ext cx="438912" cy="438912"/>
            </a:xfrm>
            <a:custGeom>
              <a:avLst/>
              <a:gdLst/>
              <a:ahLst/>
              <a:cxnLst>
                <a:cxn ang="0">
                  <a:pos x="79" y="0"/>
                </a:cxn>
                <a:cxn ang="0">
                  <a:pos x="0" y="79"/>
                </a:cxn>
                <a:cxn ang="0">
                  <a:pos x="79" y="159"/>
                </a:cxn>
                <a:cxn ang="0">
                  <a:pos x="159" y="79"/>
                </a:cxn>
                <a:cxn ang="0">
                  <a:pos x="79" y="0"/>
                </a:cxn>
                <a:cxn ang="0">
                  <a:pos x="115" y="61"/>
                </a:cxn>
                <a:cxn ang="0">
                  <a:pos x="115" y="64"/>
                </a:cxn>
                <a:cxn ang="0">
                  <a:pos x="63" y="116"/>
                </a:cxn>
                <a:cxn ang="0">
                  <a:pos x="35" y="107"/>
                </a:cxn>
                <a:cxn ang="0">
                  <a:pos x="39" y="108"/>
                </a:cxn>
                <a:cxn ang="0">
                  <a:pos x="62" y="100"/>
                </a:cxn>
                <a:cxn ang="0">
                  <a:pos x="45" y="87"/>
                </a:cxn>
                <a:cxn ang="0">
                  <a:pos x="48" y="87"/>
                </a:cxn>
                <a:cxn ang="0">
                  <a:pos x="53" y="87"/>
                </a:cxn>
                <a:cxn ang="0">
                  <a:pos x="38" y="69"/>
                </a:cxn>
                <a:cxn ang="0">
                  <a:pos x="38" y="69"/>
                </a:cxn>
                <a:cxn ang="0">
                  <a:pos x="47" y="71"/>
                </a:cxn>
                <a:cxn ang="0">
                  <a:pos x="39" y="56"/>
                </a:cxn>
                <a:cxn ang="0">
                  <a:pos x="41" y="47"/>
                </a:cxn>
                <a:cxn ang="0">
                  <a:pos x="79" y="66"/>
                </a:cxn>
                <a:cxn ang="0">
                  <a:pos x="78" y="62"/>
                </a:cxn>
                <a:cxn ang="0">
                  <a:pos x="97" y="43"/>
                </a:cxn>
                <a:cxn ang="0">
                  <a:pos x="110" y="49"/>
                </a:cxn>
                <a:cxn ang="0">
                  <a:pos x="122" y="45"/>
                </a:cxn>
                <a:cxn ang="0">
                  <a:pos x="114" y="55"/>
                </a:cxn>
                <a:cxn ang="0">
                  <a:pos x="124" y="52"/>
                </a:cxn>
                <a:cxn ang="0">
                  <a:pos x="115" y="61"/>
                </a:cxn>
                <a:cxn ang="0">
                  <a:pos x="115" y="61"/>
                </a:cxn>
                <a:cxn ang="0">
                  <a:pos x="115" y="61"/>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115" y="61"/>
                  </a:moveTo>
                  <a:cubicBezTo>
                    <a:pt x="115" y="62"/>
                    <a:pt x="115" y="63"/>
                    <a:pt x="115" y="64"/>
                  </a:cubicBezTo>
                  <a:cubicBezTo>
                    <a:pt x="115" y="88"/>
                    <a:pt x="97" y="116"/>
                    <a:pt x="63" y="116"/>
                  </a:cubicBezTo>
                  <a:cubicBezTo>
                    <a:pt x="53" y="116"/>
                    <a:pt x="43" y="113"/>
                    <a:pt x="35" y="107"/>
                  </a:cubicBezTo>
                  <a:cubicBezTo>
                    <a:pt x="36" y="108"/>
                    <a:pt x="38" y="108"/>
                    <a:pt x="39" y="108"/>
                  </a:cubicBezTo>
                  <a:cubicBezTo>
                    <a:pt x="48" y="108"/>
                    <a:pt x="56" y="105"/>
                    <a:pt x="62" y="100"/>
                  </a:cubicBezTo>
                  <a:cubicBezTo>
                    <a:pt x="54" y="100"/>
                    <a:pt x="47" y="94"/>
                    <a:pt x="45" y="87"/>
                  </a:cubicBezTo>
                  <a:cubicBezTo>
                    <a:pt x="46" y="87"/>
                    <a:pt x="47" y="87"/>
                    <a:pt x="48" y="87"/>
                  </a:cubicBezTo>
                  <a:cubicBezTo>
                    <a:pt x="50" y="87"/>
                    <a:pt x="52" y="87"/>
                    <a:pt x="53" y="87"/>
                  </a:cubicBezTo>
                  <a:cubicBezTo>
                    <a:pt x="45" y="85"/>
                    <a:pt x="38" y="78"/>
                    <a:pt x="38" y="69"/>
                  </a:cubicBezTo>
                  <a:cubicBezTo>
                    <a:pt x="38" y="69"/>
                    <a:pt x="38" y="69"/>
                    <a:pt x="38" y="69"/>
                  </a:cubicBezTo>
                  <a:cubicBezTo>
                    <a:pt x="41" y="70"/>
                    <a:pt x="44" y="71"/>
                    <a:pt x="47" y="71"/>
                  </a:cubicBezTo>
                  <a:cubicBezTo>
                    <a:pt x="42" y="68"/>
                    <a:pt x="39" y="62"/>
                    <a:pt x="39" y="56"/>
                  </a:cubicBezTo>
                  <a:cubicBezTo>
                    <a:pt x="39" y="52"/>
                    <a:pt x="40" y="49"/>
                    <a:pt x="41" y="47"/>
                  </a:cubicBezTo>
                  <a:cubicBezTo>
                    <a:pt x="50" y="58"/>
                    <a:pt x="64" y="65"/>
                    <a:pt x="79" y="66"/>
                  </a:cubicBezTo>
                  <a:cubicBezTo>
                    <a:pt x="78" y="64"/>
                    <a:pt x="78" y="63"/>
                    <a:pt x="78" y="62"/>
                  </a:cubicBezTo>
                  <a:cubicBezTo>
                    <a:pt x="78" y="51"/>
                    <a:pt x="86" y="43"/>
                    <a:pt x="97" y="43"/>
                  </a:cubicBezTo>
                  <a:cubicBezTo>
                    <a:pt x="102" y="43"/>
                    <a:pt x="107" y="45"/>
                    <a:pt x="110" y="49"/>
                  </a:cubicBezTo>
                  <a:cubicBezTo>
                    <a:pt x="114" y="48"/>
                    <a:pt x="118" y="47"/>
                    <a:pt x="122" y="45"/>
                  </a:cubicBezTo>
                  <a:cubicBezTo>
                    <a:pt x="120" y="49"/>
                    <a:pt x="117" y="52"/>
                    <a:pt x="114" y="55"/>
                  </a:cubicBezTo>
                  <a:cubicBezTo>
                    <a:pt x="117" y="54"/>
                    <a:pt x="121" y="53"/>
                    <a:pt x="124" y="52"/>
                  </a:cubicBezTo>
                  <a:cubicBezTo>
                    <a:pt x="122" y="55"/>
                    <a:pt x="118" y="59"/>
                    <a:pt x="115" y="61"/>
                  </a:cubicBezTo>
                  <a:close/>
                  <a:moveTo>
                    <a:pt x="115" y="61"/>
                  </a:moveTo>
                  <a:cubicBezTo>
                    <a:pt x="115" y="61"/>
                    <a:pt x="115" y="61"/>
                    <a:pt x="115" y="6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16" name="Freeform 26"/>
            <p:cNvSpPr>
              <a:spLocks noEditPoints="1"/>
            </p:cNvSpPr>
            <p:nvPr/>
          </p:nvSpPr>
          <p:spPr bwMode="auto">
            <a:xfrm>
              <a:off x="3733800" y="3067050"/>
              <a:ext cx="438912" cy="438912"/>
            </a:xfrm>
            <a:custGeom>
              <a:avLst/>
              <a:gdLst/>
              <a:ahLst/>
              <a:cxnLst>
                <a:cxn ang="0">
                  <a:pos x="79" y="0"/>
                </a:cxn>
                <a:cxn ang="0">
                  <a:pos x="0" y="79"/>
                </a:cxn>
                <a:cxn ang="0">
                  <a:pos x="79" y="159"/>
                </a:cxn>
                <a:cxn ang="0">
                  <a:pos x="159" y="79"/>
                </a:cxn>
                <a:cxn ang="0">
                  <a:pos x="79" y="0"/>
                </a:cxn>
                <a:cxn ang="0">
                  <a:pos x="99" y="82"/>
                </a:cxn>
                <a:cxn ang="0">
                  <a:pos x="86" y="82"/>
                </a:cxn>
                <a:cxn ang="0">
                  <a:pos x="86" y="128"/>
                </a:cxn>
                <a:cxn ang="0">
                  <a:pos x="67" y="128"/>
                </a:cxn>
                <a:cxn ang="0">
                  <a:pos x="67" y="82"/>
                </a:cxn>
                <a:cxn ang="0">
                  <a:pos x="58" y="82"/>
                </a:cxn>
                <a:cxn ang="0">
                  <a:pos x="58" y="66"/>
                </a:cxn>
                <a:cxn ang="0">
                  <a:pos x="67" y="66"/>
                </a:cxn>
                <a:cxn ang="0">
                  <a:pos x="67" y="55"/>
                </a:cxn>
                <a:cxn ang="0">
                  <a:pos x="86" y="36"/>
                </a:cxn>
                <a:cxn ang="0">
                  <a:pos x="101" y="36"/>
                </a:cxn>
                <a:cxn ang="0">
                  <a:pos x="101" y="52"/>
                </a:cxn>
                <a:cxn ang="0">
                  <a:pos x="90" y="52"/>
                </a:cxn>
                <a:cxn ang="0">
                  <a:pos x="86" y="56"/>
                </a:cxn>
                <a:cxn ang="0">
                  <a:pos x="86" y="66"/>
                </a:cxn>
                <a:cxn ang="0">
                  <a:pos x="101" y="66"/>
                </a:cxn>
                <a:cxn ang="0">
                  <a:pos x="99" y="82"/>
                </a:cxn>
                <a:cxn ang="0">
                  <a:pos x="99" y="82"/>
                </a:cxn>
                <a:cxn ang="0">
                  <a:pos x="99" y="82"/>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99" y="82"/>
                  </a:moveTo>
                  <a:cubicBezTo>
                    <a:pt x="86" y="82"/>
                    <a:pt x="86" y="82"/>
                    <a:pt x="86" y="82"/>
                  </a:cubicBezTo>
                  <a:cubicBezTo>
                    <a:pt x="86" y="128"/>
                    <a:pt x="86" y="128"/>
                    <a:pt x="86" y="128"/>
                  </a:cubicBezTo>
                  <a:cubicBezTo>
                    <a:pt x="67" y="128"/>
                    <a:pt x="67" y="128"/>
                    <a:pt x="67" y="128"/>
                  </a:cubicBezTo>
                  <a:cubicBezTo>
                    <a:pt x="67" y="82"/>
                    <a:pt x="67" y="82"/>
                    <a:pt x="67" y="82"/>
                  </a:cubicBezTo>
                  <a:cubicBezTo>
                    <a:pt x="58" y="82"/>
                    <a:pt x="58" y="82"/>
                    <a:pt x="58" y="82"/>
                  </a:cubicBezTo>
                  <a:cubicBezTo>
                    <a:pt x="58" y="66"/>
                    <a:pt x="58" y="66"/>
                    <a:pt x="58" y="66"/>
                  </a:cubicBezTo>
                  <a:cubicBezTo>
                    <a:pt x="67" y="66"/>
                    <a:pt x="67" y="66"/>
                    <a:pt x="67" y="66"/>
                  </a:cubicBezTo>
                  <a:cubicBezTo>
                    <a:pt x="67" y="55"/>
                    <a:pt x="67" y="55"/>
                    <a:pt x="67" y="55"/>
                  </a:cubicBezTo>
                  <a:cubicBezTo>
                    <a:pt x="67" y="48"/>
                    <a:pt x="71" y="36"/>
                    <a:pt x="86" y="36"/>
                  </a:cubicBezTo>
                  <a:cubicBezTo>
                    <a:pt x="101" y="36"/>
                    <a:pt x="101" y="36"/>
                    <a:pt x="101" y="36"/>
                  </a:cubicBezTo>
                  <a:cubicBezTo>
                    <a:pt x="101" y="52"/>
                    <a:pt x="101" y="52"/>
                    <a:pt x="101" y="52"/>
                  </a:cubicBezTo>
                  <a:cubicBezTo>
                    <a:pt x="90" y="52"/>
                    <a:pt x="90" y="52"/>
                    <a:pt x="90" y="52"/>
                  </a:cubicBezTo>
                  <a:cubicBezTo>
                    <a:pt x="89" y="52"/>
                    <a:pt x="86" y="53"/>
                    <a:pt x="86" y="56"/>
                  </a:cubicBezTo>
                  <a:cubicBezTo>
                    <a:pt x="86" y="66"/>
                    <a:pt x="86" y="66"/>
                    <a:pt x="86" y="66"/>
                  </a:cubicBezTo>
                  <a:cubicBezTo>
                    <a:pt x="101" y="66"/>
                    <a:pt x="101" y="66"/>
                    <a:pt x="101" y="66"/>
                  </a:cubicBezTo>
                  <a:lnTo>
                    <a:pt x="99" y="82"/>
                  </a:lnTo>
                  <a:close/>
                  <a:moveTo>
                    <a:pt x="99" y="82"/>
                  </a:moveTo>
                  <a:cubicBezTo>
                    <a:pt x="99" y="82"/>
                    <a:pt x="99" y="82"/>
                    <a:pt x="99" y="8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grpSp>
          <p:nvGrpSpPr>
            <p:cNvPr id="3" name="Group 39"/>
            <p:cNvGrpSpPr/>
            <p:nvPr userDrawn="1"/>
          </p:nvGrpSpPr>
          <p:grpSpPr>
            <a:xfrm>
              <a:off x="4800612" y="3067691"/>
              <a:ext cx="437632" cy="437630"/>
              <a:chOff x="3736975" y="1812925"/>
              <a:chExt cx="608013" cy="608013"/>
            </a:xfrm>
            <a:grpFill/>
          </p:grpSpPr>
          <p:sp>
            <p:nvSpPr>
              <p:cNvPr id="18" name="Freeform 19"/>
              <p:cNvSpPr>
                <a:spLocks noEditPoints="1"/>
              </p:cNvSpPr>
              <p:nvPr/>
            </p:nvSpPr>
            <p:spPr bwMode="auto">
              <a:xfrm>
                <a:off x="4005263" y="2073275"/>
                <a:ext cx="149225" cy="153988"/>
              </a:xfrm>
              <a:custGeom>
                <a:avLst/>
                <a:gdLst/>
                <a:ahLst/>
                <a:cxnLst>
                  <a:cxn ang="0">
                    <a:pos x="24" y="0"/>
                  </a:cxn>
                  <a:cxn ang="0">
                    <a:pos x="12" y="7"/>
                  </a:cxn>
                  <a:cxn ang="0">
                    <a:pos x="12" y="1"/>
                  </a:cxn>
                  <a:cxn ang="0">
                    <a:pos x="0" y="1"/>
                  </a:cxn>
                  <a:cxn ang="0">
                    <a:pos x="0" y="40"/>
                  </a:cxn>
                  <a:cxn ang="0">
                    <a:pos x="12" y="40"/>
                  </a:cxn>
                  <a:cxn ang="0">
                    <a:pos x="12" y="18"/>
                  </a:cxn>
                  <a:cxn ang="0">
                    <a:pos x="13" y="15"/>
                  </a:cxn>
                  <a:cxn ang="0">
                    <a:pos x="19" y="10"/>
                  </a:cxn>
                  <a:cxn ang="0">
                    <a:pos x="26" y="19"/>
                  </a:cxn>
                  <a:cxn ang="0">
                    <a:pos x="26" y="40"/>
                  </a:cxn>
                  <a:cxn ang="0">
                    <a:pos x="39" y="40"/>
                  </a:cxn>
                  <a:cxn ang="0">
                    <a:pos x="39" y="17"/>
                  </a:cxn>
                  <a:cxn ang="0">
                    <a:pos x="24" y="0"/>
                  </a:cxn>
                  <a:cxn ang="0">
                    <a:pos x="12" y="7"/>
                  </a:cxn>
                  <a:cxn ang="0">
                    <a:pos x="12" y="7"/>
                  </a:cxn>
                  <a:cxn ang="0">
                    <a:pos x="12" y="7"/>
                  </a:cxn>
                  <a:cxn ang="0">
                    <a:pos x="12" y="7"/>
                  </a:cxn>
                  <a:cxn ang="0">
                    <a:pos x="12" y="7"/>
                  </a:cxn>
                </a:cxnLst>
                <a:rect l="0" t="0" r="r" b="b"/>
                <a:pathLst>
                  <a:path w="39" h="40">
                    <a:moveTo>
                      <a:pt x="24" y="0"/>
                    </a:moveTo>
                    <a:cubicBezTo>
                      <a:pt x="17" y="0"/>
                      <a:pt x="14" y="4"/>
                      <a:pt x="12" y="7"/>
                    </a:cubicBezTo>
                    <a:cubicBezTo>
                      <a:pt x="12" y="1"/>
                      <a:pt x="12" y="1"/>
                      <a:pt x="12" y="1"/>
                    </a:cubicBezTo>
                    <a:cubicBezTo>
                      <a:pt x="0" y="1"/>
                      <a:pt x="0" y="1"/>
                      <a:pt x="0" y="1"/>
                    </a:cubicBezTo>
                    <a:cubicBezTo>
                      <a:pt x="0" y="5"/>
                      <a:pt x="0" y="40"/>
                      <a:pt x="0" y="40"/>
                    </a:cubicBezTo>
                    <a:cubicBezTo>
                      <a:pt x="12" y="40"/>
                      <a:pt x="12" y="40"/>
                      <a:pt x="12" y="40"/>
                    </a:cubicBezTo>
                    <a:cubicBezTo>
                      <a:pt x="12" y="18"/>
                      <a:pt x="12" y="18"/>
                      <a:pt x="12" y="18"/>
                    </a:cubicBezTo>
                    <a:cubicBezTo>
                      <a:pt x="12" y="17"/>
                      <a:pt x="12" y="16"/>
                      <a:pt x="13" y="15"/>
                    </a:cubicBezTo>
                    <a:cubicBezTo>
                      <a:pt x="14" y="13"/>
                      <a:pt x="16" y="10"/>
                      <a:pt x="19" y="10"/>
                    </a:cubicBezTo>
                    <a:cubicBezTo>
                      <a:pt x="24" y="10"/>
                      <a:pt x="26" y="14"/>
                      <a:pt x="26" y="19"/>
                    </a:cubicBezTo>
                    <a:cubicBezTo>
                      <a:pt x="26" y="40"/>
                      <a:pt x="26" y="40"/>
                      <a:pt x="26" y="40"/>
                    </a:cubicBezTo>
                    <a:cubicBezTo>
                      <a:pt x="39" y="40"/>
                      <a:pt x="39" y="40"/>
                      <a:pt x="39" y="40"/>
                    </a:cubicBezTo>
                    <a:cubicBezTo>
                      <a:pt x="39" y="17"/>
                      <a:pt x="39" y="17"/>
                      <a:pt x="39" y="17"/>
                    </a:cubicBezTo>
                    <a:cubicBezTo>
                      <a:pt x="39" y="6"/>
                      <a:pt x="32" y="0"/>
                      <a:pt x="24" y="0"/>
                    </a:cubicBezTo>
                    <a:close/>
                    <a:moveTo>
                      <a:pt x="12" y="7"/>
                    </a:moveTo>
                    <a:cubicBezTo>
                      <a:pt x="12" y="7"/>
                      <a:pt x="12" y="7"/>
                      <a:pt x="12" y="7"/>
                    </a:cubicBezTo>
                    <a:cubicBezTo>
                      <a:pt x="12" y="7"/>
                      <a:pt x="12" y="7"/>
                      <a:pt x="12" y="7"/>
                    </a:cubicBezTo>
                    <a:close/>
                    <a:moveTo>
                      <a:pt x="12" y="7"/>
                    </a:moveTo>
                    <a:cubicBezTo>
                      <a:pt x="12" y="7"/>
                      <a:pt x="12" y="7"/>
                      <a:pt x="12" y="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19" name="Rectangle 20"/>
              <p:cNvSpPr>
                <a:spLocks noChangeArrowheads="1"/>
              </p:cNvSpPr>
              <p:nvPr/>
            </p:nvSpPr>
            <p:spPr bwMode="auto">
              <a:xfrm>
                <a:off x="3929063" y="2078038"/>
                <a:ext cx="46038" cy="149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20" name="Freeform 21"/>
              <p:cNvSpPr>
                <a:spLocks noEditPoints="1"/>
              </p:cNvSpPr>
              <p:nvPr/>
            </p:nvSpPr>
            <p:spPr bwMode="auto">
              <a:xfrm>
                <a:off x="3736975" y="1812925"/>
                <a:ext cx="608013" cy="608013"/>
              </a:xfrm>
              <a:custGeom>
                <a:avLst/>
                <a:gdLst/>
                <a:ahLst/>
                <a:cxnLst>
                  <a:cxn ang="0">
                    <a:pos x="79" y="0"/>
                  </a:cxn>
                  <a:cxn ang="0">
                    <a:pos x="0" y="79"/>
                  </a:cxn>
                  <a:cxn ang="0">
                    <a:pos x="79" y="159"/>
                  </a:cxn>
                  <a:cxn ang="0">
                    <a:pos x="159" y="79"/>
                  </a:cxn>
                  <a:cxn ang="0">
                    <a:pos x="79" y="0"/>
                  </a:cxn>
                  <a:cxn ang="0">
                    <a:pos x="122" y="115"/>
                  </a:cxn>
                  <a:cxn ang="0">
                    <a:pos x="115" y="121"/>
                  </a:cxn>
                  <a:cxn ang="0">
                    <a:pos x="43" y="121"/>
                  </a:cxn>
                  <a:cxn ang="0">
                    <a:pos x="37" y="115"/>
                  </a:cxn>
                  <a:cxn ang="0">
                    <a:pos x="37" y="42"/>
                  </a:cxn>
                  <a:cxn ang="0">
                    <a:pos x="43" y="36"/>
                  </a:cxn>
                  <a:cxn ang="0">
                    <a:pos x="115" y="36"/>
                  </a:cxn>
                  <a:cxn ang="0">
                    <a:pos x="122" y="42"/>
                  </a:cxn>
                  <a:cxn ang="0">
                    <a:pos x="122" y="115"/>
                  </a:cxn>
                  <a:cxn ang="0">
                    <a:pos x="122" y="115"/>
                  </a:cxn>
                  <a:cxn ang="0">
                    <a:pos x="122" y="115"/>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122" y="115"/>
                    </a:moveTo>
                    <a:cubicBezTo>
                      <a:pt x="122" y="119"/>
                      <a:pt x="119" y="121"/>
                      <a:pt x="115" y="121"/>
                    </a:cubicBezTo>
                    <a:cubicBezTo>
                      <a:pt x="43" y="121"/>
                      <a:pt x="43" y="121"/>
                      <a:pt x="43" y="121"/>
                    </a:cubicBezTo>
                    <a:cubicBezTo>
                      <a:pt x="40" y="121"/>
                      <a:pt x="37" y="119"/>
                      <a:pt x="37" y="115"/>
                    </a:cubicBezTo>
                    <a:cubicBezTo>
                      <a:pt x="37" y="42"/>
                      <a:pt x="37" y="42"/>
                      <a:pt x="37" y="42"/>
                    </a:cubicBezTo>
                    <a:cubicBezTo>
                      <a:pt x="37" y="39"/>
                      <a:pt x="40" y="36"/>
                      <a:pt x="43" y="36"/>
                    </a:cubicBezTo>
                    <a:cubicBezTo>
                      <a:pt x="115" y="36"/>
                      <a:pt x="115" y="36"/>
                      <a:pt x="115" y="36"/>
                    </a:cubicBezTo>
                    <a:cubicBezTo>
                      <a:pt x="119" y="36"/>
                      <a:pt x="122" y="39"/>
                      <a:pt x="122" y="42"/>
                    </a:cubicBezTo>
                    <a:lnTo>
                      <a:pt x="122" y="115"/>
                    </a:lnTo>
                    <a:close/>
                    <a:moveTo>
                      <a:pt x="122" y="115"/>
                    </a:moveTo>
                    <a:cubicBezTo>
                      <a:pt x="122" y="115"/>
                      <a:pt x="122" y="115"/>
                      <a:pt x="122" y="1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21" name="Freeform 22"/>
              <p:cNvSpPr>
                <a:spLocks noEditPoints="1"/>
              </p:cNvSpPr>
              <p:nvPr/>
            </p:nvSpPr>
            <p:spPr bwMode="auto">
              <a:xfrm>
                <a:off x="3924300" y="2005013"/>
                <a:ext cx="53975" cy="53975"/>
              </a:xfrm>
              <a:custGeom>
                <a:avLst/>
                <a:gdLst/>
                <a:ahLst/>
                <a:cxnLst>
                  <a:cxn ang="0">
                    <a:pos x="7" y="0"/>
                  </a:cxn>
                  <a:cxn ang="0">
                    <a:pos x="0" y="7"/>
                  </a:cxn>
                  <a:cxn ang="0">
                    <a:pos x="7" y="14"/>
                  </a:cxn>
                  <a:cxn ang="0">
                    <a:pos x="7" y="14"/>
                  </a:cxn>
                  <a:cxn ang="0">
                    <a:pos x="14" y="7"/>
                  </a:cxn>
                  <a:cxn ang="0">
                    <a:pos x="7" y="0"/>
                  </a:cxn>
                  <a:cxn ang="0">
                    <a:pos x="7" y="0"/>
                  </a:cxn>
                  <a:cxn ang="0">
                    <a:pos x="7" y="0"/>
                  </a:cxn>
                </a:cxnLst>
                <a:rect l="0" t="0" r="r" b="b"/>
                <a:pathLst>
                  <a:path w="14" h="14">
                    <a:moveTo>
                      <a:pt x="7" y="0"/>
                    </a:moveTo>
                    <a:cubicBezTo>
                      <a:pt x="3" y="0"/>
                      <a:pt x="0" y="3"/>
                      <a:pt x="0" y="7"/>
                    </a:cubicBezTo>
                    <a:cubicBezTo>
                      <a:pt x="0" y="11"/>
                      <a:pt x="3" y="14"/>
                      <a:pt x="7" y="14"/>
                    </a:cubicBezTo>
                    <a:cubicBezTo>
                      <a:pt x="7" y="14"/>
                      <a:pt x="7" y="14"/>
                      <a:pt x="7" y="14"/>
                    </a:cubicBezTo>
                    <a:cubicBezTo>
                      <a:pt x="12" y="14"/>
                      <a:pt x="14" y="11"/>
                      <a:pt x="14" y="7"/>
                    </a:cubicBezTo>
                    <a:cubicBezTo>
                      <a:pt x="14" y="3"/>
                      <a:pt x="12" y="0"/>
                      <a:pt x="7" y="0"/>
                    </a:cubicBezTo>
                    <a:close/>
                    <a:moveTo>
                      <a:pt x="7" y="0"/>
                    </a:moveTo>
                    <a:cubicBezTo>
                      <a:pt x="7" y="0"/>
                      <a:pt x="7" y="0"/>
                      <a:pt x="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grpSp>
      </p:grpSp>
    </p:spTree>
    <p:extLst>
      <p:ext uri="{BB962C8B-B14F-4D97-AF65-F5344CB8AC3E}">
        <p14:creationId xmlns:p14="http://schemas.microsoft.com/office/powerpoint/2010/main" val="116713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nodePh="1">
                                  <p:stCondLst>
                                    <p:cond delay="0"/>
                                  </p:stCondLst>
                                  <p:endCondLst>
                                    <p:cond evt="begin" delay="0">
                                      <p:tn val="21"/>
                                    </p:cond>
                                  </p:end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38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cxnSp>
        <p:nvCxnSpPr>
          <p:cNvPr id="9" name="Straight Connector 8"/>
          <p:cNvCxnSpPr/>
          <p:nvPr userDrawn="1"/>
        </p:nvCxnSpPr>
        <p:spPr>
          <a:xfrm>
            <a:off x="4876800" y="5216451"/>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3" y="2031260"/>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80737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nodePh="1">
                                  <p:stCondLst>
                                    <p:cond delay="0"/>
                                  </p:stCondLst>
                                  <p:endCondLst>
                                    <p:cond evt="begin" delay="0">
                                      <p:tn val="21"/>
                                    </p:cond>
                                  </p:end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39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720596" y="400297"/>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1949243" y="860056"/>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cxnSp>
        <p:nvCxnSpPr>
          <p:cNvPr id="9" name="Straight Connector 8"/>
          <p:cNvCxnSpPr/>
          <p:nvPr userDrawn="1"/>
        </p:nvCxnSpPr>
        <p:spPr>
          <a:xfrm>
            <a:off x="1396792" y="5381551"/>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5" y="2196360"/>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403721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nodePh="1">
                                  <p:stCondLst>
                                    <p:cond delay="0"/>
                                  </p:stCondLst>
                                  <p:endCondLst>
                                    <p:cond evt="begin" delay="0">
                                      <p:tn val="21"/>
                                    </p:cond>
                                  </p:end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45_mock_up">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8" name="Picture 7" descr="Apple iMac 27_ Final_72dpi.png"/>
          <p:cNvPicPr>
            <a:picLocks noChangeAspect="1"/>
          </p:cNvPicPr>
          <p:nvPr userDrawn="1"/>
        </p:nvPicPr>
        <p:blipFill>
          <a:blip r:embed="rId2" cstate="print"/>
          <a:stretch>
            <a:fillRect/>
          </a:stretch>
        </p:blipFill>
        <p:spPr>
          <a:xfrm>
            <a:off x="1146897" y="1747736"/>
            <a:ext cx="4180499" cy="3362528"/>
          </a:xfrm>
          <a:prstGeom prst="rect">
            <a:avLst/>
          </a:prstGeom>
        </p:spPr>
      </p:pic>
      <p:sp>
        <p:nvSpPr>
          <p:cNvPr id="11" name="Picture Placeholder 7"/>
          <p:cNvSpPr>
            <a:spLocks noGrp="1"/>
          </p:cNvSpPr>
          <p:nvPr>
            <p:ph type="pic" sz="quarter" idx="44" hasCustomPrompt="1"/>
          </p:nvPr>
        </p:nvSpPr>
        <p:spPr>
          <a:xfrm>
            <a:off x="1306747" y="1905002"/>
            <a:ext cx="3860800" cy="2192865"/>
          </a:xfrm>
          <a:prstGeom prst="rect">
            <a:avLst/>
          </a:prstGeom>
          <a:solidFill>
            <a:schemeClr val="bg1">
              <a:lumMod val="85000"/>
            </a:schemeClr>
          </a:solidFill>
          <a:ln w="3175">
            <a:noFill/>
          </a:ln>
        </p:spPr>
        <p:txBody>
          <a:bodyPr wrap="none" tIns="0" bIns="274320" anchor="b"/>
          <a:lstStyle>
            <a:lvl1pPr algn="ctr" rtl="0">
              <a:buNone/>
              <a:defRPr sz="1867" b="1">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113881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46_mock_up">
    <p:spTree>
      <p:nvGrpSpPr>
        <p:cNvPr id="1" name=""/>
        <p:cNvGrpSpPr/>
        <p:nvPr/>
      </p:nvGrpSpPr>
      <p:grpSpPr>
        <a:xfrm>
          <a:off x="0" y="0"/>
          <a:ext cx="0" cy="0"/>
          <a:chOff x="0" y="0"/>
          <a:chExt cx="0" cy="0"/>
        </a:xfrm>
      </p:grpSpPr>
      <p:pic>
        <p:nvPicPr>
          <p:cNvPr id="17" name="Picture 16" descr="apple_monitor.png"/>
          <p:cNvPicPr>
            <a:picLocks noChangeAspect="1"/>
          </p:cNvPicPr>
          <p:nvPr userDrawn="1"/>
        </p:nvPicPr>
        <p:blipFill>
          <a:blip r:embed="rId2"/>
          <a:stretch>
            <a:fillRect/>
          </a:stretch>
        </p:blipFill>
        <p:spPr>
          <a:xfrm>
            <a:off x="1054100" y="1618717"/>
            <a:ext cx="4301064" cy="4655083"/>
          </a:xfrm>
          <a:prstGeom prst="rect">
            <a:avLst/>
          </a:prstGeom>
        </p:spPr>
      </p:pic>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11" name="Picture Placeholder 7"/>
          <p:cNvSpPr>
            <a:spLocks noGrp="1"/>
          </p:cNvSpPr>
          <p:nvPr>
            <p:ph type="pic" sz="quarter" idx="44" hasCustomPrompt="1"/>
          </p:nvPr>
        </p:nvSpPr>
        <p:spPr>
          <a:xfrm>
            <a:off x="1678519" y="1866349"/>
            <a:ext cx="3450248" cy="2859697"/>
          </a:xfrm>
          <a:custGeom>
            <a:avLst/>
            <a:gdLst>
              <a:gd name="connsiteX0" fmla="*/ 0 w 2020948"/>
              <a:gd name="connsiteY0" fmla="*/ 0 h 2020948"/>
              <a:gd name="connsiteX1" fmla="*/ 2020948 w 2020948"/>
              <a:gd name="connsiteY1" fmla="*/ 0 h 2020948"/>
              <a:gd name="connsiteX2" fmla="*/ 2020948 w 2020948"/>
              <a:gd name="connsiteY2" fmla="*/ 2020948 h 2020948"/>
              <a:gd name="connsiteX3" fmla="*/ 0 w 2020948"/>
              <a:gd name="connsiteY3" fmla="*/ 2020948 h 2020948"/>
              <a:gd name="connsiteX4" fmla="*/ 0 w 2020948"/>
              <a:gd name="connsiteY4" fmla="*/ 0 h 2020948"/>
              <a:gd name="connsiteX0" fmla="*/ 0 w 2468623"/>
              <a:gd name="connsiteY0" fmla="*/ 0 h 2020948"/>
              <a:gd name="connsiteX1" fmla="*/ 2468623 w 2468623"/>
              <a:gd name="connsiteY1" fmla="*/ 490538 h 2020948"/>
              <a:gd name="connsiteX2" fmla="*/ 2020948 w 2468623"/>
              <a:gd name="connsiteY2" fmla="*/ 2020948 h 2020948"/>
              <a:gd name="connsiteX3" fmla="*/ 0 w 2468623"/>
              <a:gd name="connsiteY3" fmla="*/ 2020948 h 2020948"/>
              <a:gd name="connsiteX4" fmla="*/ 0 w 2468623"/>
              <a:gd name="connsiteY4" fmla="*/ 0 h 2020948"/>
              <a:gd name="connsiteX0" fmla="*/ 0 w 2468623"/>
              <a:gd name="connsiteY0" fmla="*/ 0 h 2144773"/>
              <a:gd name="connsiteX1" fmla="*/ 2468623 w 2468623"/>
              <a:gd name="connsiteY1" fmla="*/ 490538 h 2144773"/>
              <a:gd name="connsiteX2" fmla="*/ 2020948 w 2468623"/>
              <a:gd name="connsiteY2" fmla="*/ 2020948 h 2144773"/>
              <a:gd name="connsiteX3" fmla="*/ 123825 w 2468623"/>
              <a:gd name="connsiteY3" fmla="*/ 2144773 h 2144773"/>
              <a:gd name="connsiteX4" fmla="*/ 0 w 2468623"/>
              <a:gd name="connsiteY4" fmla="*/ 0 h 2144773"/>
              <a:gd name="connsiteX0" fmla="*/ 0 w 2587686"/>
              <a:gd name="connsiteY0" fmla="*/ 0 h 2144773"/>
              <a:gd name="connsiteX1" fmla="*/ 2468623 w 2587686"/>
              <a:gd name="connsiteY1" fmla="*/ 490538 h 2144773"/>
              <a:gd name="connsiteX2" fmla="*/ 2587686 w 2587686"/>
              <a:gd name="connsiteY2" fmla="*/ 2120961 h 2144773"/>
              <a:gd name="connsiteX3" fmla="*/ 123825 w 2587686"/>
              <a:gd name="connsiteY3" fmla="*/ 2144773 h 2144773"/>
              <a:gd name="connsiteX4" fmla="*/ 0 w 2587686"/>
              <a:gd name="connsiteY4" fmla="*/ 0 h 214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7686" h="2144773">
                <a:moveTo>
                  <a:pt x="0" y="0"/>
                </a:moveTo>
                <a:lnTo>
                  <a:pt x="2468623" y="490538"/>
                </a:lnTo>
                <a:lnTo>
                  <a:pt x="2587686" y="2120961"/>
                </a:lnTo>
                <a:lnTo>
                  <a:pt x="123825" y="2144773"/>
                </a:lnTo>
                <a:lnTo>
                  <a:pt x="0" y="0"/>
                </a:lnTo>
                <a:close/>
              </a:path>
            </a:pathLst>
          </a:custGeom>
          <a:ln w="3175">
            <a:noFill/>
          </a:ln>
        </p:spPr>
        <p:txBody>
          <a:bodyPr wrap="none" tIns="0" bIns="274320" anchor="b"/>
          <a:lstStyle>
            <a:lvl1pPr algn="ctr" rtl="0">
              <a:buNone/>
              <a:defRPr sz="1867" b="1">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293899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47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8" name="Picture 7" descr="iPhone-5c-Angled-PSD-MockUp-P-Px.com.png"/>
          <p:cNvPicPr>
            <a:picLocks noChangeAspect="1"/>
          </p:cNvPicPr>
          <p:nvPr userDrawn="1"/>
        </p:nvPicPr>
        <p:blipFill>
          <a:blip r:embed="rId2" cstate="print"/>
          <a:stretch>
            <a:fillRect/>
          </a:stretch>
        </p:blipFill>
        <p:spPr>
          <a:xfrm rot="625501" flipH="1">
            <a:off x="478367" y="2510367"/>
            <a:ext cx="5611284" cy="3206448"/>
          </a:xfrm>
          <a:prstGeom prst="rect">
            <a:avLst/>
          </a:prstGeom>
        </p:spPr>
      </p:pic>
      <p:sp>
        <p:nvSpPr>
          <p:cNvPr id="11" name="Picture Placeholder 7"/>
          <p:cNvSpPr>
            <a:spLocks noGrp="1"/>
          </p:cNvSpPr>
          <p:nvPr>
            <p:ph type="pic" sz="quarter" idx="44" hasCustomPrompt="1"/>
          </p:nvPr>
        </p:nvSpPr>
        <p:spPr>
          <a:xfrm rot="664691">
            <a:off x="1039877" y="2753289"/>
            <a:ext cx="4502936" cy="2205897"/>
          </a:xfrm>
          <a:custGeom>
            <a:avLst/>
            <a:gdLst>
              <a:gd name="connsiteX0" fmla="*/ 0 w 2020948"/>
              <a:gd name="connsiteY0" fmla="*/ 0 h 2020948"/>
              <a:gd name="connsiteX1" fmla="*/ 2020948 w 2020948"/>
              <a:gd name="connsiteY1" fmla="*/ 0 h 2020948"/>
              <a:gd name="connsiteX2" fmla="*/ 2020948 w 2020948"/>
              <a:gd name="connsiteY2" fmla="*/ 2020948 h 2020948"/>
              <a:gd name="connsiteX3" fmla="*/ 0 w 2020948"/>
              <a:gd name="connsiteY3" fmla="*/ 2020948 h 2020948"/>
              <a:gd name="connsiteX4" fmla="*/ 0 w 2020948"/>
              <a:gd name="connsiteY4" fmla="*/ 0 h 2020948"/>
              <a:gd name="connsiteX0" fmla="*/ 0 w 2468623"/>
              <a:gd name="connsiteY0" fmla="*/ 0 h 2020948"/>
              <a:gd name="connsiteX1" fmla="*/ 2468623 w 2468623"/>
              <a:gd name="connsiteY1" fmla="*/ 490538 h 2020948"/>
              <a:gd name="connsiteX2" fmla="*/ 2020948 w 2468623"/>
              <a:gd name="connsiteY2" fmla="*/ 2020948 h 2020948"/>
              <a:gd name="connsiteX3" fmla="*/ 0 w 2468623"/>
              <a:gd name="connsiteY3" fmla="*/ 2020948 h 2020948"/>
              <a:gd name="connsiteX4" fmla="*/ 0 w 2468623"/>
              <a:gd name="connsiteY4" fmla="*/ 0 h 2020948"/>
              <a:gd name="connsiteX0" fmla="*/ 0 w 2468623"/>
              <a:gd name="connsiteY0" fmla="*/ 0 h 2144773"/>
              <a:gd name="connsiteX1" fmla="*/ 2468623 w 2468623"/>
              <a:gd name="connsiteY1" fmla="*/ 490538 h 2144773"/>
              <a:gd name="connsiteX2" fmla="*/ 2020948 w 2468623"/>
              <a:gd name="connsiteY2" fmla="*/ 2020948 h 2144773"/>
              <a:gd name="connsiteX3" fmla="*/ 123825 w 2468623"/>
              <a:gd name="connsiteY3" fmla="*/ 2144773 h 2144773"/>
              <a:gd name="connsiteX4" fmla="*/ 0 w 2468623"/>
              <a:gd name="connsiteY4" fmla="*/ 0 h 2144773"/>
              <a:gd name="connsiteX0" fmla="*/ 0 w 2587686"/>
              <a:gd name="connsiteY0" fmla="*/ 0 h 2144773"/>
              <a:gd name="connsiteX1" fmla="*/ 2468623 w 2587686"/>
              <a:gd name="connsiteY1" fmla="*/ 490538 h 2144773"/>
              <a:gd name="connsiteX2" fmla="*/ 2587686 w 2587686"/>
              <a:gd name="connsiteY2" fmla="*/ 2120961 h 2144773"/>
              <a:gd name="connsiteX3" fmla="*/ 123825 w 2587686"/>
              <a:gd name="connsiteY3" fmla="*/ 2144773 h 2144773"/>
              <a:gd name="connsiteX4" fmla="*/ 0 w 2587686"/>
              <a:gd name="connsiteY4" fmla="*/ 0 h 2144773"/>
              <a:gd name="connsiteX0" fmla="*/ 1235075 w 3822761"/>
              <a:gd name="connsiteY0" fmla="*/ 0 h 2120961"/>
              <a:gd name="connsiteX1" fmla="*/ 3703698 w 3822761"/>
              <a:gd name="connsiteY1" fmla="*/ 490538 h 2120961"/>
              <a:gd name="connsiteX2" fmla="*/ 3822761 w 3822761"/>
              <a:gd name="connsiteY2" fmla="*/ 2120961 h 2120961"/>
              <a:gd name="connsiteX3" fmla="*/ 0 w 3822761"/>
              <a:gd name="connsiteY3" fmla="*/ 474723 h 2120961"/>
              <a:gd name="connsiteX4" fmla="*/ 1235075 w 3822761"/>
              <a:gd name="connsiteY4" fmla="*/ 0 h 2120961"/>
              <a:gd name="connsiteX0" fmla="*/ 949325 w 3537011"/>
              <a:gd name="connsiteY0" fmla="*/ 0 h 2120961"/>
              <a:gd name="connsiteX1" fmla="*/ 3417948 w 3537011"/>
              <a:gd name="connsiteY1" fmla="*/ 490538 h 2120961"/>
              <a:gd name="connsiteX2" fmla="*/ 3537011 w 3537011"/>
              <a:gd name="connsiteY2" fmla="*/ 2120961 h 2120961"/>
              <a:gd name="connsiteX3" fmla="*/ 0 w 3537011"/>
              <a:gd name="connsiteY3" fmla="*/ 531873 h 2120961"/>
              <a:gd name="connsiteX4" fmla="*/ 949325 w 3537011"/>
              <a:gd name="connsiteY4" fmla="*/ 0 h 2120961"/>
              <a:gd name="connsiteX0" fmla="*/ 1258888 w 3846574"/>
              <a:gd name="connsiteY0" fmla="*/ 0 h 2120961"/>
              <a:gd name="connsiteX1" fmla="*/ 3727511 w 3846574"/>
              <a:gd name="connsiteY1" fmla="*/ 490538 h 2120961"/>
              <a:gd name="connsiteX2" fmla="*/ 3846574 w 3846574"/>
              <a:gd name="connsiteY2" fmla="*/ 2120961 h 2120961"/>
              <a:gd name="connsiteX3" fmla="*/ 0 w 3846574"/>
              <a:gd name="connsiteY3" fmla="*/ 460436 h 2120961"/>
              <a:gd name="connsiteX4" fmla="*/ 1258888 w 3846574"/>
              <a:gd name="connsiteY4" fmla="*/ 0 h 2120961"/>
              <a:gd name="connsiteX0" fmla="*/ 1258888 w 3727511"/>
              <a:gd name="connsiteY0" fmla="*/ 0 h 1658999"/>
              <a:gd name="connsiteX1" fmla="*/ 3727511 w 3727511"/>
              <a:gd name="connsiteY1" fmla="*/ 490538 h 1658999"/>
              <a:gd name="connsiteX2" fmla="*/ 2079686 w 3727511"/>
              <a:gd name="connsiteY2" fmla="*/ 1658999 h 1658999"/>
              <a:gd name="connsiteX3" fmla="*/ 0 w 3727511"/>
              <a:gd name="connsiteY3" fmla="*/ 460436 h 1658999"/>
              <a:gd name="connsiteX4" fmla="*/ 1258888 w 3727511"/>
              <a:gd name="connsiteY4" fmla="*/ 0 h 1658999"/>
              <a:gd name="connsiteX0" fmla="*/ 1258888 w 3379849"/>
              <a:gd name="connsiteY0" fmla="*/ 0 h 1658999"/>
              <a:gd name="connsiteX1" fmla="*/ 3379849 w 3379849"/>
              <a:gd name="connsiteY1" fmla="*/ 1090613 h 1658999"/>
              <a:gd name="connsiteX2" fmla="*/ 2079686 w 3379849"/>
              <a:gd name="connsiteY2" fmla="*/ 1658999 h 1658999"/>
              <a:gd name="connsiteX3" fmla="*/ 0 w 3379849"/>
              <a:gd name="connsiteY3" fmla="*/ 460436 h 1658999"/>
              <a:gd name="connsiteX4" fmla="*/ 1258888 w 3379849"/>
              <a:gd name="connsiteY4" fmla="*/ 0 h 1658999"/>
              <a:gd name="connsiteX0" fmla="*/ 1258888 w 3379849"/>
              <a:gd name="connsiteY0" fmla="*/ 0 h 1767183"/>
              <a:gd name="connsiteX1" fmla="*/ 3379849 w 3379849"/>
              <a:gd name="connsiteY1" fmla="*/ 1090613 h 1767183"/>
              <a:gd name="connsiteX2" fmla="*/ 2270721 w 3379849"/>
              <a:gd name="connsiteY2" fmla="*/ 1767183 h 1767183"/>
              <a:gd name="connsiteX3" fmla="*/ 0 w 3379849"/>
              <a:gd name="connsiteY3" fmla="*/ 460436 h 1767183"/>
              <a:gd name="connsiteX4" fmla="*/ 1258888 w 3379849"/>
              <a:gd name="connsiteY4" fmla="*/ 0 h 1767183"/>
              <a:gd name="connsiteX0" fmla="*/ 1258888 w 3379849"/>
              <a:gd name="connsiteY0" fmla="*/ 0 h 1662757"/>
              <a:gd name="connsiteX1" fmla="*/ 3379849 w 3379849"/>
              <a:gd name="connsiteY1" fmla="*/ 1090613 h 1662757"/>
              <a:gd name="connsiteX2" fmla="*/ 2085275 w 3379849"/>
              <a:gd name="connsiteY2" fmla="*/ 1662757 h 1662757"/>
              <a:gd name="connsiteX3" fmla="*/ 0 w 3379849"/>
              <a:gd name="connsiteY3" fmla="*/ 460436 h 1662757"/>
              <a:gd name="connsiteX4" fmla="*/ 1258888 w 3379849"/>
              <a:gd name="connsiteY4" fmla="*/ 0 h 1662757"/>
              <a:gd name="connsiteX0" fmla="*/ 1258888 w 3483193"/>
              <a:gd name="connsiteY0" fmla="*/ 0 h 1662757"/>
              <a:gd name="connsiteX1" fmla="*/ 3483193 w 3483193"/>
              <a:gd name="connsiteY1" fmla="*/ 1172289 h 1662757"/>
              <a:gd name="connsiteX2" fmla="*/ 2085275 w 3483193"/>
              <a:gd name="connsiteY2" fmla="*/ 1662757 h 1662757"/>
              <a:gd name="connsiteX3" fmla="*/ 0 w 3483193"/>
              <a:gd name="connsiteY3" fmla="*/ 460436 h 1662757"/>
              <a:gd name="connsiteX4" fmla="*/ 1258888 w 3483193"/>
              <a:gd name="connsiteY4" fmla="*/ 0 h 1662757"/>
              <a:gd name="connsiteX0" fmla="*/ 1258888 w 3366841"/>
              <a:gd name="connsiteY0" fmla="*/ 0 h 1662757"/>
              <a:gd name="connsiteX1" fmla="*/ 3366841 w 3366841"/>
              <a:gd name="connsiteY1" fmla="*/ 1073747 h 1662757"/>
              <a:gd name="connsiteX2" fmla="*/ 2085275 w 3366841"/>
              <a:gd name="connsiteY2" fmla="*/ 1662757 h 1662757"/>
              <a:gd name="connsiteX3" fmla="*/ 0 w 3366841"/>
              <a:gd name="connsiteY3" fmla="*/ 460436 h 1662757"/>
              <a:gd name="connsiteX4" fmla="*/ 1258888 w 3366841"/>
              <a:gd name="connsiteY4" fmla="*/ 0 h 1662757"/>
              <a:gd name="connsiteX0" fmla="*/ 1099489 w 3366841"/>
              <a:gd name="connsiteY0" fmla="*/ 0 h 1510224"/>
              <a:gd name="connsiteX1" fmla="*/ 3366841 w 3366841"/>
              <a:gd name="connsiteY1" fmla="*/ 921214 h 1510224"/>
              <a:gd name="connsiteX2" fmla="*/ 2085275 w 3366841"/>
              <a:gd name="connsiteY2" fmla="*/ 1510224 h 1510224"/>
              <a:gd name="connsiteX3" fmla="*/ 0 w 3366841"/>
              <a:gd name="connsiteY3" fmla="*/ 307903 h 1510224"/>
              <a:gd name="connsiteX4" fmla="*/ 1099489 w 3366841"/>
              <a:gd name="connsiteY4" fmla="*/ 0 h 1510224"/>
              <a:gd name="connsiteX0" fmla="*/ 1241108 w 3366841"/>
              <a:gd name="connsiteY0" fmla="*/ 0 h 1654423"/>
              <a:gd name="connsiteX1" fmla="*/ 3366841 w 3366841"/>
              <a:gd name="connsiteY1" fmla="*/ 1065413 h 1654423"/>
              <a:gd name="connsiteX2" fmla="*/ 2085275 w 3366841"/>
              <a:gd name="connsiteY2" fmla="*/ 1654423 h 1654423"/>
              <a:gd name="connsiteX3" fmla="*/ 0 w 3366841"/>
              <a:gd name="connsiteY3" fmla="*/ 452102 h 1654423"/>
              <a:gd name="connsiteX4" fmla="*/ 1241108 w 3366841"/>
              <a:gd name="connsiteY4" fmla="*/ 0 h 1654423"/>
              <a:gd name="connsiteX0" fmla="*/ 817301 w 2943034"/>
              <a:gd name="connsiteY0" fmla="*/ 0 h 1654423"/>
              <a:gd name="connsiteX1" fmla="*/ 2943034 w 2943034"/>
              <a:gd name="connsiteY1" fmla="*/ 1065413 h 1654423"/>
              <a:gd name="connsiteX2" fmla="*/ 1661468 w 2943034"/>
              <a:gd name="connsiteY2" fmla="*/ 1654423 h 1654423"/>
              <a:gd name="connsiteX3" fmla="*/ 0 w 2943034"/>
              <a:gd name="connsiteY3" fmla="*/ 509857 h 1654423"/>
              <a:gd name="connsiteX4" fmla="*/ 817301 w 2943034"/>
              <a:gd name="connsiteY4" fmla="*/ 0 h 1654423"/>
              <a:gd name="connsiteX0" fmla="*/ 1251469 w 3377202"/>
              <a:gd name="connsiteY0" fmla="*/ 0 h 1654423"/>
              <a:gd name="connsiteX1" fmla="*/ 3377202 w 3377202"/>
              <a:gd name="connsiteY1" fmla="*/ 1065413 h 1654423"/>
              <a:gd name="connsiteX2" fmla="*/ 2095636 w 3377202"/>
              <a:gd name="connsiteY2" fmla="*/ 1654423 h 1654423"/>
              <a:gd name="connsiteX3" fmla="*/ 0 w 3377202"/>
              <a:gd name="connsiteY3" fmla="*/ 473543 h 1654423"/>
              <a:gd name="connsiteX4" fmla="*/ 1251469 w 3377202"/>
              <a:gd name="connsiteY4" fmla="*/ 0 h 165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02" h="1654423">
                <a:moveTo>
                  <a:pt x="1251469" y="0"/>
                </a:moveTo>
                <a:lnTo>
                  <a:pt x="3377202" y="1065413"/>
                </a:lnTo>
                <a:lnTo>
                  <a:pt x="2095636" y="1654423"/>
                </a:lnTo>
                <a:lnTo>
                  <a:pt x="0" y="473543"/>
                </a:lnTo>
                <a:lnTo>
                  <a:pt x="1251469" y="0"/>
                </a:lnTo>
                <a:close/>
              </a:path>
            </a:pathLst>
          </a:custGeom>
          <a:ln w="3175">
            <a:solidFill>
              <a:schemeClr val="bg1"/>
            </a:solidFill>
          </a:ln>
          <a:scene3d>
            <a:camera prst="orthographicFront">
              <a:rot lat="0" lon="0" rev="0"/>
            </a:camera>
            <a:lightRig rig="threePt" dir="t"/>
          </a:scene3d>
        </p:spPr>
        <p:txBody>
          <a:bodyPr wrap="none" tIns="0" bIns="548640" anchor="b"/>
          <a:lstStyle>
            <a:lvl1pPr algn="ctr" rtl="0">
              <a:buNone/>
              <a:defRPr sz="1333" b="1">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127399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48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9" name="Picture 8" descr="iPhone-Mockup-PSD.png"/>
          <p:cNvPicPr>
            <a:picLocks noChangeAspect="1"/>
          </p:cNvPicPr>
          <p:nvPr userDrawn="1"/>
        </p:nvPicPr>
        <p:blipFill>
          <a:blip r:embed="rId2" cstate="print"/>
          <a:stretch>
            <a:fillRect/>
          </a:stretch>
        </p:blipFill>
        <p:spPr>
          <a:xfrm>
            <a:off x="7245801" y="1038045"/>
            <a:ext cx="4946201" cy="5819955"/>
          </a:xfrm>
          <a:prstGeom prst="rect">
            <a:avLst/>
          </a:prstGeom>
        </p:spPr>
      </p:pic>
      <p:sp>
        <p:nvSpPr>
          <p:cNvPr id="8" name="Picture Placeholder 7"/>
          <p:cNvSpPr>
            <a:spLocks noGrp="1"/>
          </p:cNvSpPr>
          <p:nvPr>
            <p:ph type="pic" sz="quarter" idx="44" hasCustomPrompt="1"/>
          </p:nvPr>
        </p:nvSpPr>
        <p:spPr>
          <a:xfrm rot="20354325">
            <a:off x="8073533" y="1846781"/>
            <a:ext cx="1926336" cy="3401568"/>
          </a:xfrm>
          <a:prstGeom prst="rect">
            <a:avLst/>
          </a:prstGeom>
          <a:ln w="3175">
            <a:noFill/>
          </a:ln>
        </p:spPr>
        <p:txBody>
          <a:bodyPr wrap="none" tIns="0" bIns="640080" anchor="b"/>
          <a:lstStyle>
            <a:lvl1pPr algn="ctr" rtl="0">
              <a:buNone/>
              <a:defRPr sz="1467" b="1">
                <a:solidFill>
                  <a:schemeClr val="bg1"/>
                </a:solidFill>
              </a:defRPr>
            </a:lvl1pPr>
          </a:lstStyle>
          <a:p>
            <a:r>
              <a:rPr lang="en-US" dirty="0"/>
              <a:t>Click Icon To Add Image </a:t>
            </a:r>
          </a:p>
        </p:txBody>
      </p:sp>
    </p:spTree>
    <p:extLst>
      <p:ext uri="{BB962C8B-B14F-4D97-AF65-F5344CB8AC3E}">
        <p14:creationId xmlns:p14="http://schemas.microsoft.com/office/powerpoint/2010/main" val="55731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Right)">
                                      <p:cBhvr>
                                        <p:cTn id="7" dur="500"/>
                                        <p:tgtEl>
                                          <p:spTgt spid="9"/>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49_mock_up">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0" y="4555068"/>
            <a:ext cx="12192000" cy="2302933"/>
          </a:xfrm>
          <a:prstGeom prst="rect">
            <a:avLst/>
          </a:prstGeom>
          <a:solidFill>
            <a:schemeClr val="tx1">
              <a:lumMod val="75000"/>
              <a:lumOff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9" name="Picture 8" descr="iPhone5s_Flat_Vitaly_Medvedev.png"/>
          <p:cNvPicPr>
            <a:picLocks noChangeAspect="1"/>
          </p:cNvPicPr>
          <p:nvPr userDrawn="1"/>
        </p:nvPicPr>
        <p:blipFill>
          <a:blip r:embed="rId2" cstate="print"/>
          <a:stretch>
            <a:fillRect/>
          </a:stretch>
        </p:blipFill>
        <p:spPr>
          <a:xfrm>
            <a:off x="4673600" y="1614873"/>
            <a:ext cx="2844800" cy="4890235"/>
          </a:xfrm>
          <a:prstGeom prst="rect">
            <a:avLst/>
          </a:prstGeom>
        </p:spPr>
      </p:pic>
      <p:sp>
        <p:nvSpPr>
          <p:cNvPr id="8" name="Picture Placeholder 7"/>
          <p:cNvSpPr>
            <a:spLocks noGrp="1"/>
          </p:cNvSpPr>
          <p:nvPr>
            <p:ph type="pic" sz="quarter" idx="44" hasCustomPrompt="1"/>
          </p:nvPr>
        </p:nvSpPr>
        <p:spPr>
          <a:xfrm>
            <a:off x="5127626" y="2285999"/>
            <a:ext cx="1936753" cy="3397253"/>
          </a:xfrm>
          <a:prstGeom prst="rect">
            <a:avLst/>
          </a:prstGeom>
          <a:solidFill>
            <a:schemeClr val="bg1">
              <a:lumMod val="75000"/>
            </a:schemeClr>
          </a:solidFill>
          <a:ln w="3175">
            <a:noFill/>
          </a:ln>
        </p:spPr>
        <p:txBody>
          <a:bodyPr wrap="none" tIns="0" bIns="82296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06797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Horizontal)">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50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10" name="Picture 9" descr="iphone-mockup-white.png"/>
          <p:cNvPicPr>
            <a:picLocks noChangeAspect="1"/>
          </p:cNvPicPr>
          <p:nvPr userDrawn="1"/>
        </p:nvPicPr>
        <p:blipFill>
          <a:blip r:embed="rId2"/>
          <a:stretch>
            <a:fillRect/>
          </a:stretch>
        </p:blipFill>
        <p:spPr>
          <a:xfrm flipH="1">
            <a:off x="0" y="1295402"/>
            <a:ext cx="5472181" cy="5932785"/>
          </a:xfrm>
          <a:prstGeom prst="rect">
            <a:avLst/>
          </a:prstGeom>
        </p:spPr>
      </p:pic>
      <p:sp>
        <p:nvSpPr>
          <p:cNvPr id="8" name="Picture Placeholder 7"/>
          <p:cNvSpPr>
            <a:spLocks noGrp="1"/>
          </p:cNvSpPr>
          <p:nvPr>
            <p:ph type="pic" sz="quarter" idx="44" hasCustomPrompt="1"/>
          </p:nvPr>
        </p:nvSpPr>
        <p:spPr>
          <a:xfrm rot="1754418">
            <a:off x="3308431" y="1517748"/>
            <a:ext cx="1202461" cy="3014784"/>
          </a:xfrm>
          <a:custGeom>
            <a:avLst/>
            <a:gdLst>
              <a:gd name="connsiteX0" fmla="*/ 0 w 1452565"/>
              <a:gd name="connsiteY0" fmla="*/ 0 h 2547940"/>
              <a:gd name="connsiteX1" fmla="*/ 1452565 w 1452565"/>
              <a:gd name="connsiteY1" fmla="*/ 0 h 2547940"/>
              <a:gd name="connsiteX2" fmla="*/ 1452565 w 1452565"/>
              <a:gd name="connsiteY2" fmla="*/ 2547940 h 2547940"/>
              <a:gd name="connsiteX3" fmla="*/ 0 w 1452565"/>
              <a:gd name="connsiteY3" fmla="*/ 2547940 h 2547940"/>
              <a:gd name="connsiteX4" fmla="*/ 0 w 1452565"/>
              <a:gd name="connsiteY4" fmla="*/ 0 h 2547940"/>
              <a:gd name="connsiteX0" fmla="*/ 0 w 1452565"/>
              <a:gd name="connsiteY0" fmla="*/ 0 h 2547940"/>
              <a:gd name="connsiteX1" fmla="*/ 1452565 w 1452565"/>
              <a:gd name="connsiteY1" fmla="*/ 0 h 2547940"/>
              <a:gd name="connsiteX2" fmla="*/ 1452565 w 1452565"/>
              <a:gd name="connsiteY2" fmla="*/ 2547940 h 2547940"/>
              <a:gd name="connsiteX3" fmla="*/ 68614 w 1452565"/>
              <a:gd name="connsiteY3" fmla="*/ 1643533 h 2547940"/>
              <a:gd name="connsiteX4" fmla="*/ 0 w 1452565"/>
              <a:gd name="connsiteY4" fmla="*/ 0 h 2547940"/>
              <a:gd name="connsiteX0" fmla="*/ 3471 w 1456036"/>
              <a:gd name="connsiteY0" fmla="*/ 0 h 2547940"/>
              <a:gd name="connsiteX1" fmla="*/ 1456036 w 1456036"/>
              <a:gd name="connsiteY1" fmla="*/ 0 h 2547940"/>
              <a:gd name="connsiteX2" fmla="*/ 1456036 w 1456036"/>
              <a:gd name="connsiteY2" fmla="*/ 2547940 h 2547940"/>
              <a:gd name="connsiteX3" fmla="*/ 0 w 1456036"/>
              <a:gd name="connsiteY3" fmla="*/ 2047750 h 2547940"/>
              <a:gd name="connsiteX4" fmla="*/ 3471 w 1456036"/>
              <a:gd name="connsiteY4" fmla="*/ 0 h 2547940"/>
              <a:gd name="connsiteX0" fmla="*/ 3471 w 1456036"/>
              <a:gd name="connsiteY0" fmla="*/ 0 h 2047750"/>
              <a:gd name="connsiteX1" fmla="*/ 1456036 w 1456036"/>
              <a:gd name="connsiteY1" fmla="*/ 0 h 2047750"/>
              <a:gd name="connsiteX2" fmla="*/ 937317 w 1456036"/>
              <a:gd name="connsiteY2" fmla="*/ 1972324 h 2047750"/>
              <a:gd name="connsiteX3" fmla="*/ 0 w 1456036"/>
              <a:gd name="connsiteY3" fmla="*/ 2047750 h 2047750"/>
              <a:gd name="connsiteX4" fmla="*/ 3471 w 1456036"/>
              <a:gd name="connsiteY4" fmla="*/ 0 h 2047750"/>
              <a:gd name="connsiteX0" fmla="*/ 3471 w 1456036"/>
              <a:gd name="connsiteY0" fmla="*/ 0 h 2047750"/>
              <a:gd name="connsiteX1" fmla="*/ 1456036 w 1456036"/>
              <a:gd name="connsiteY1" fmla="*/ 0 h 2047750"/>
              <a:gd name="connsiteX2" fmla="*/ 822550 w 1456036"/>
              <a:gd name="connsiteY2" fmla="*/ 1767312 h 2047750"/>
              <a:gd name="connsiteX3" fmla="*/ 0 w 1456036"/>
              <a:gd name="connsiteY3" fmla="*/ 2047750 h 2047750"/>
              <a:gd name="connsiteX4" fmla="*/ 3471 w 1456036"/>
              <a:gd name="connsiteY4" fmla="*/ 0 h 2047750"/>
              <a:gd name="connsiteX0" fmla="*/ 3471 w 1456036"/>
              <a:gd name="connsiteY0" fmla="*/ 0 h 2047750"/>
              <a:gd name="connsiteX1" fmla="*/ 1456036 w 1456036"/>
              <a:gd name="connsiteY1" fmla="*/ 0 h 2047750"/>
              <a:gd name="connsiteX2" fmla="*/ 881484 w 1456036"/>
              <a:gd name="connsiteY2" fmla="*/ 1872588 h 2047750"/>
              <a:gd name="connsiteX3" fmla="*/ 0 w 1456036"/>
              <a:gd name="connsiteY3" fmla="*/ 2047750 h 2047750"/>
              <a:gd name="connsiteX4" fmla="*/ 3471 w 1456036"/>
              <a:gd name="connsiteY4" fmla="*/ 0 h 2047750"/>
              <a:gd name="connsiteX0" fmla="*/ 3471 w 881484"/>
              <a:gd name="connsiteY0" fmla="*/ 202204 h 2249954"/>
              <a:gd name="connsiteX1" fmla="*/ 855264 w 881484"/>
              <a:gd name="connsiteY1" fmla="*/ 0 h 2249954"/>
              <a:gd name="connsiteX2" fmla="*/ 881484 w 881484"/>
              <a:gd name="connsiteY2" fmla="*/ 2074792 h 2249954"/>
              <a:gd name="connsiteX3" fmla="*/ 0 w 881484"/>
              <a:gd name="connsiteY3" fmla="*/ 2249954 h 2249954"/>
              <a:gd name="connsiteX4" fmla="*/ 3471 w 881484"/>
              <a:gd name="connsiteY4" fmla="*/ 202204 h 2249954"/>
              <a:gd name="connsiteX0" fmla="*/ 131335 w 881484"/>
              <a:gd name="connsiteY0" fmla="*/ 261617 h 2249954"/>
              <a:gd name="connsiteX1" fmla="*/ 855264 w 881484"/>
              <a:gd name="connsiteY1" fmla="*/ 0 h 2249954"/>
              <a:gd name="connsiteX2" fmla="*/ 881484 w 881484"/>
              <a:gd name="connsiteY2" fmla="*/ 2074792 h 2249954"/>
              <a:gd name="connsiteX3" fmla="*/ 0 w 881484"/>
              <a:gd name="connsiteY3" fmla="*/ 2249954 h 2249954"/>
              <a:gd name="connsiteX4" fmla="*/ 131335 w 881484"/>
              <a:gd name="connsiteY4" fmla="*/ 261617 h 2249954"/>
              <a:gd name="connsiteX0" fmla="*/ 0 w 884667"/>
              <a:gd name="connsiteY0" fmla="*/ 242316 h 2249954"/>
              <a:gd name="connsiteX1" fmla="*/ 858447 w 884667"/>
              <a:gd name="connsiteY1" fmla="*/ 0 h 2249954"/>
              <a:gd name="connsiteX2" fmla="*/ 884667 w 884667"/>
              <a:gd name="connsiteY2" fmla="*/ 2074792 h 2249954"/>
              <a:gd name="connsiteX3" fmla="*/ 3183 w 884667"/>
              <a:gd name="connsiteY3" fmla="*/ 2249954 h 2249954"/>
              <a:gd name="connsiteX4" fmla="*/ 0 w 884667"/>
              <a:gd name="connsiteY4" fmla="*/ 242316 h 2249954"/>
              <a:gd name="connsiteX0" fmla="*/ 0 w 899958"/>
              <a:gd name="connsiteY0" fmla="*/ 242316 h 2249954"/>
              <a:gd name="connsiteX1" fmla="*/ 858447 w 899958"/>
              <a:gd name="connsiteY1" fmla="*/ 0 h 2249954"/>
              <a:gd name="connsiteX2" fmla="*/ 899958 w 899958"/>
              <a:gd name="connsiteY2" fmla="*/ 2082607 h 2249954"/>
              <a:gd name="connsiteX3" fmla="*/ 3183 w 899958"/>
              <a:gd name="connsiteY3" fmla="*/ 2249954 h 2249954"/>
              <a:gd name="connsiteX4" fmla="*/ 0 w 899958"/>
              <a:gd name="connsiteY4" fmla="*/ 242316 h 2249954"/>
              <a:gd name="connsiteX0" fmla="*/ 0 w 899958"/>
              <a:gd name="connsiteY0" fmla="*/ 194039 h 2201677"/>
              <a:gd name="connsiteX1" fmla="*/ 806332 w 899958"/>
              <a:gd name="connsiteY1" fmla="*/ 0 h 2201677"/>
              <a:gd name="connsiteX2" fmla="*/ 899958 w 899958"/>
              <a:gd name="connsiteY2" fmla="*/ 2034330 h 2201677"/>
              <a:gd name="connsiteX3" fmla="*/ 3183 w 899958"/>
              <a:gd name="connsiteY3" fmla="*/ 2201677 h 2201677"/>
              <a:gd name="connsiteX4" fmla="*/ 0 w 899958"/>
              <a:gd name="connsiteY4" fmla="*/ 194039 h 2201677"/>
              <a:gd name="connsiteX0" fmla="*/ 0 w 899958"/>
              <a:gd name="connsiteY0" fmla="*/ 247883 h 2255521"/>
              <a:gd name="connsiteX1" fmla="*/ 863517 w 899958"/>
              <a:gd name="connsiteY1" fmla="*/ 0 h 2255521"/>
              <a:gd name="connsiteX2" fmla="*/ 899958 w 899958"/>
              <a:gd name="connsiteY2" fmla="*/ 2088174 h 2255521"/>
              <a:gd name="connsiteX3" fmla="*/ 3183 w 899958"/>
              <a:gd name="connsiteY3" fmla="*/ 2255521 h 2255521"/>
              <a:gd name="connsiteX4" fmla="*/ 0 w 899958"/>
              <a:gd name="connsiteY4" fmla="*/ 247883 h 2255521"/>
              <a:gd name="connsiteX0" fmla="*/ 1888 w 901846"/>
              <a:gd name="connsiteY0" fmla="*/ 247883 h 2261088"/>
              <a:gd name="connsiteX1" fmla="*/ 865405 w 901846"/>
              <a:gd name="connsiteY1" fmla="*/ 0 h 2261088"/>
              <a:gd name="connsiteX2" fmla="*/ 901846 w 901846"/>
              <a:gd name="connsiteY2" fmla="*/ 2088174 h 2261088"/>
              <a:gd name="connsiteX3" fmla="*/ 0 w 901846"/>
              <a:gd name="connsiteY3" fmla="*/ 2261088 h 2261088"/>
              <a:gd name="connsiteX4" fmla="*/ 1888 w 901846"/>
              <a:gd name="connsiteY4" fmla="*/ 247883 h 22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846" h="2261088">
                <a:moveTo>
                  <a:pt x="1888" y="247883"/>
                </a:moveTo>
                <a:lnTo>
                  <a:pt x="865405" y="0"/>
                </a:lnTo>
                <a:lnTo>
                  <a:pt x="901846" y="2088174"/>
                </a:lnTo>
                <a:lnTo>
                  <a:pt x="0" y="2261088"/>
                </a:lnTo>
                <a:cubicBezTo>
                  <a:pt x="629" y="1590020"/>
                  <a:pt x="1259" y="918951"/>
                  <a:pt x="1888" y="247883"/>
                </a:cubicBezTo>
                <a:close/>
              </a:path>
            </a:pathLst>
          </a:custGeom>
          <a:solidFill>
            <a:schemeClr val="bg1">
              <a:lumMod val="75000"/>
            </a:schemeClr>
          </a:solidFill>
          <a:ln w="3175">
            <a:noFill/>
          </a:ln>
        </p:spPr>
        <p:txBody>
          <a:bodyPr wrap="none" tIns="0" bIns="822960" anchor="b"/>
          <a:lstStyle>
            <a:lvl1pPr algn="ctr" rtl="0">
              <a:buNone/>
              <a:defRPr sz="8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17625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51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9" name="Picture 8" descr="iPhone-5-Black-White-MockUp.png"/>
          <p:cNvPicPr>
            <a:picLocks noChangeAspect="1"/>
          </p:cNvPicPr>
          <p:nvPr userDrawn="1"/>
        </p:nvPicPr>
        <p:blipFill>
          <a:blip r:embed="rId2" cstate="print"/>
          <a:stretch>
            <a:fillRect/>
          </a:stretch>
        </p:blipFill>
        <p:spPr>
          <a:xfrm>
            <a:off x="4938396" y="1584817"/>
            <a:ext cx="2315208" cy="4854083"/>
          </a:xfrm>
          <a:prstGeom prst="rect">
            <a:avLst/>
          </a:prstGeom>
        </p:spPr>
      </p:pic>
      <p:sp>
        <p:nvSpPr>
          <p:cNvPr id="8" name="Picture Placeholder 7"/>
          <p:cNvSpPr>
            <a:spLocks noGrp="1"/>
          </p:cNvSpPr>
          <p:nvPr>
            <p:ph type="pic" sz="quarter" idx="44" hasCustomPrompt="1"/>
          </p:nvPr>
        </p:nvSpPr>
        <p:spPr>
          <a:xfrm>
            <a:off x="5113868" y="2302933"/>
            <a:ext cx="1964267" cy="3462867"/>
          </a:xfrm>
          <a:prstGeom prst="rect">
            <a:avLst/>
          </a:prstGeom>
          <a:solidFill>
            <a:schemeClr val="bg1">
              <a:lumMod val="75000"/>
            </a:schemeClr>
          </a:solidFill>
          <a:ln w="3175">
            <a:noFill/>
          </a:ln>
        </p:spPr>
        <p:txBody>
          <a:bodyPr wrap="none" tIns="0" bIns="822960" anchor="b"/>
          <a:lstStyle>
            <a:lvl1pPr algn="ctr" rtl="0">
              <a:buNone/>
              <a:defRPr sz="14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68360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5_Diseño personaliza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0" name="Texto del título"/>
          <p:cNvSpPr txBox="1">
            <a:spLocks noGrp="1"/>
          </p:cNvSpPr>
          <p:nvPr>
            <p:ph type="title"/>
          </p:nvPr>
        </p:nvSpPr>
        <p:spPr>
          <a:xfrm>
            <a:off x="838202" y="365760"/>
            <a:ext cx="10515601" cy="1325880"/>
          </a:xfrm>
          <a:prstGeom prst="rect">
            <a:avLst/>
          </a:prstGeom>
        </p:spPr>
        <p:txBody>
          <a:bodyPr anchor="t">
            <a:normAutofit/>
          </a:bodyPr>
          <a:lstStyle>
            <a:lvl1pPr>
              <a:defRPr sz="2880">
                <a:solidFill>
                  <a:srgbClr val="FFFFFF"/>
                </a:solidFill>
              </a:defRPr>
            </a:lvl1pPr>
          </a:lstStyle>
          <a:p>
            <a:r>
              <a:t>Texto del título</a:t>
            </a:r>
          </a:p>
        </p:txBody>
      </p:sp>
      <p:sp>
        <p:nvSpPr>
          <p:cNvPr id="141" name="Número de diapositiva"/>
          <p:cNvSpPr txBox="1">
            <a:spLocks noGrp="1"/>
          </p:cNvSpPr>
          <p:nvPr>
            <p:ph type="sldNum" sz="quarter" idx="2"/>
          </p:nvPr>
        </p:nvSpPr>
        <p:spPr>
          <a:prstGeom prst="rect">
            <a:avLst/>
          </a:prstGeom>
        </p:spPr>
        <p:txBody>
          <a:bodyPr/>
          <a:lstStyle/>
          <a:p>
            <a:pPr defTabSz="548594" hangingPunct="0"/>
            <a:fld id="{86CB4B4D-7CA3-9044-876B-883B54F8677D}" type="slidenum">
              <a:rPr lang="es-CO" kern="0" smtClean="0">
                <a:solidFill>
                  <a:srgbClr val="004080"/>
                </a:solidFill>
              </a:rPr>
              <a:pPr defTabSz="548594" hangingPunct="0"/>
              <a:t>‹Nº›</a:t>
            </a:fld>
            <a:endParaRPr lang="es-CO" kern="0">
              <a:solidFill>
                <a:srgbClr val="004080"/>
              </a:solidFill>
            </a:endParaRPr>
          </a:p>
        </p:txBody>
      </p:sp>
    </p:spTree>
    <p:extLst>
      <p:ext uri="{BB962C8B-B14F-4D97-AF65-F5344CB8AC3E}">
        <p14:creationId xmlns:p14="http://schemas.microsoft.com/office/powerpoint/2010/main" val="894035008"/>
      </p:ext>
    </p:extLst>
  </p:cSld>
  <p:clrMapOvr>
    <a:masterClrMapping/>
  </p:clrMapOvr>
  <p:transition spd="med"/>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52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11" name="Picture 10" descr="iPhone-5-Black-White-MockUp.png"/>
          <p:cNvPicPr>
            <a:picLocks noChangeAspect="1"/>
          </p:cNvPicPr>
          <p:nvPr userDrawn="1"/>
        </p:nvPicPr>
        <p:blipFill>
          <a:blip r:embed="rId2" cstate="print"/>
          <a:stretch>
            <a:fillRect/>
          </a:stretch>
        </p:blipFill>
        <p:spPr>
          <a:xfrm>
            <a:off x="3498876" y="2108221"/>
            <a:ext cx="1841451" cy="3860800"/>
          </a:xfrm>
          <a:prstGeom prst="rect">
            <a:avLst/>
          </a:prstGeom>
        </p:spPr>
      </p:pic>
      <p:sp>
        <p:nvSpPr>
          <p:cNvPr id="12" name="Oval 11"/>
          <p:cNvSpPr/>
          <p:nvPr userDrawn="1"/>
        </p:nvSpPr>
        <p:spPr bwMode="auto">
          <a:xfrm>
            <a:off x="5638800" y="3581421"/>
            <a:ext cx="914400" cy="914400"/>
          </a:xfrm>
          <a:prstGeom prst="ellipse">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95959">
                    <a:lumMod val="85000"/>
                    <a:lumOff val="15000"/>
                  </a:srgbClr>
                </a:solidFill>
                <a:effectLst/>
                <a:uLnTx/>
                <a:uFillTx/>
                <a:latin typeface="Calibri"/>
                <a:ea typeface="+mn-ea"/>
                <a:cs typeface="+mn-cs"/>
              </a:rPr>
              <a:t>VS</a:t>
            </a:r>
          </a:p>
        </p:txBody>
      </p:sp>
      <p:sp>
        <p:nvSpPr>
          <p:cNvPr id="8" name="Picture Placeholder 7"/>
          <p:cNvSpPr>
            <a:spLocks noGrp="1"/>
          </p:cNvSpPr>
          <p:nvPr>
            <p:ph type="pic" sz="quarter" idx="44" hasCustomPrompt="1"/>
          </p:nvPr>
        </p:nvSpPr>
        <p:spPr>
          <a:xfrm>
            <a:off x="3603768" y="2650068"/>
            <a:ext cx="1631664" cy="2815163"/>
          </a:xfrm>
          <a:prstGeom prst="rect">
            <a:avLst/>
          </a:prstGeom>
          <a:solidFill>
            <a:schemeClr val="bg1">
              <a:lumMod val="85000"/>
            </a:schemeClr>
          </a:solidFill>
          <a:ln w="3175">
            <a:noFill/>
          </a:ln>
        </p:spPr>
        <p:txBody>
          <a:bodyPr wrap="none" tIns="0" bIns="731520" anchor="b"/>
          <a:lstStyle>
            <a:lvl1pPr algn="ctr" rtl="0">
              <a:buNone/>
              <a:defRPr sz="1200" b="1">
                <a:solidFill>
                  <a:schemeClr val="tx1">
                    <a:lumMod val="50000"/>
                    <a:lumOff val="50000"/>
                  </a:schemeClr>
                </a:solidFill>
              </a:defRPr>
            </a:lvl1pPr>
          </a:lstStyle>
          <a:p>
            <a:r>
              <a:rPr lang="en-US" dirty="0"/>
              <a:t>Click Icon To Add Image </a:t>
            </a:r>
          </a:p>
        </p:txBody>
      </p:sp>
      <p:pic>
        <p:nvPicPr>
          <p:cNvPr id="10" name="Picture 9" descr="iPhone-5-Black-White-Moc.png"/>
          <p:cNvPicPr>
            <a:picLocks noChangeAspect="1"/>
          </p:cNvPicPr>
          <p:nvPr userDrawn="1"/>
        </p:nvPicPr>
        <p:blipFill>
          <a:blip r:embed="rId3" cstate="print"/>
          <a:stretch>
            <a:fillRect/>
          </a:stretch>
        </p:blipFill>
        <p:spPr>
          <a:xfrm>
            <a:off x="6845612" y="2108221"/>
            <a:ext cx="1847515" cy="3860800"/>
          </a:xfrm>
          <a:prstGeom prst="rect">
            <a:avLst/>
          </a:prstGeom>
        </p:spPr>
      </p:pic>
      <p:sp>
        <p:nvSpPr>
          <p:cNvPr id="13" name="Picture Placeholder 7"/>
          <p:cNvSpPr>
            <a:spLocks noGrp="1"/>
          </p:cNvSpPr>
          <p:nvPr>
            <p:ph type="pic" sz="quarter" idx="45" hasCustomPrompt="1"/>
          </p:nvPr>
        </p:nvSpPr>
        <p:spPr>
          <a:xfrm>
            <a:off x="6968353" y="2650068"/>
            <a:ext cx="1631664" cy="2815163"/>
          </a:xfrm>
          <a:prstGeom prst="rect">
            <a:avLst/>
          </a:prstGeom>
          <a:solidFill>
            <a:schemeClr val="bg1">
              <a:lumMod val="85000"/>
            </a:schemeClr>
          </a:solidFill>
          <a:ln w="3175">
            <a:noFill/>
          </a:ln>
        </p:spPr>
        <p:txBody>
          <a:bodyPr wrap="none" tIns="0" bIns="731520" anchor="b"/>
          <a:lstStyle>
            <a:lvl1pPr algn="ctr" rtl="0">
              <a:buNone/>
              <a:defRPr sz="12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68792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6" presetClass="entr" presetSubtype="4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out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3" grpId="0" animBg="1"/>
    </p:bld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53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16" name="Picture 15" descr="iPhone-5-three-quarter-perspective-Mockup.png"/>
          <p:cNvPicPr>
            <a:picLocks noChangeAspect="1"/>
          </p:cNvPicPr>
          <p:nvPr userDrawn="1"/>
        </p:nvPicPr>
        <p:blipFill>
          <a:blip r:embed="rId2" cstate="print"/>
          <a:stretch>
            <a:fillRect/>
          </a:stretch>
        </p:blipFill>
        <p:spPr>
          <a:xfrm>
            <a:off x="1202267" y="770468"/>
            <a:ext cx="3002188" cy="6011333"/>
          </a:xfrm>
          <a:prstGeom prst="rect">
            <a:avLst/>
          </a:prstGeom>
        </p:spPr>
      </p:pic>
      <p:sp>
        <p:nvSpPr>
          <p:cNvPr id="13" name="Picture Placeholder 7"/>
          <p:cNvSpPr>
            <a:spLocks noGrp="1"/>
          </p:cNvSpPr>
          <p:nvPr>
            <p:ph type="pic" sz="quarter" idx="45" hasCustomPrompt="1"/>
          </p:nvPr>
        </p:nvSpPr>
        <p:spPr>
          <a:xfrm>
            <a:off x="2011680" y="1783080"/>
            <a:ext cx="1645920" cy="4013200"/>
          </a:xfrm>
          <a:custGeom>
            <a:avLst/>
            <a:gdLst>
              <a:gd name="connsiteX0" fmla="*/ 0 w 1223748"/>
              <a:gd name="connsiteY0" fmla="*/ 0 h 2960370"/>
              <a:gd name="connsiteX1" fmla="*/ 1223748 w 1223748"/>
              <a:gd name="connsiteY1" fmla="*/ 0 h 2960370"/>
              <a:gd name="connsiteX2" fmla="*/ 1223748 w 1223748"/>
              <a:gd name="connsiteY2" fmla="*/ 2960370 h 2960370"/>
              <a:gd name="connsiteX3" fmla="*/ 0 w 1223748"/>
              <a:gd name="connsiteY3" fmla="*/ 2960370 h 2960370"/>
              <a:gd name="connsiteX4" fmla="*/ 0 w 1223748"/>
              <a:gd name="connsiteY4" fmla="*/ 0 h 2960370"/>
              <a:gd name="connsiteX0" fmla="*/ 0 w 1223748"/>
              <a:gd name="connsiteY0" fmla="*/ 0 h 2960370"/>
              <a:gd name="connsiteX1" fmla="*/ 1102884 w 1223748"/>
              <a:gd name="connsiteY1" fmla="*/ 400050 h 2960370"/>
              <a:gd name="connsiteX2" fmla="*/ 1223748 w 1223748"/>
              <a:gd name="connsiteY2" fmla="*/ 2960370 h 2960370"/>
              <a:gd name="connsiteX3" fmla="*/ 0 w 1223748"/>
              <a:gd name="connsiteY3" fmla="*/ 2960370 h 2960370"/>
              <a:gd name="connsiteX4" fmla="*/ 0 w 1223748"/>
              <a:gd name="connsiteY4" fmla="*/ 0 h 2960370"/>
              <a:gd name="connsiteX0" fmla="*/ 0 w 1223748"/>
              <a:gd name="connsiteY0" fmla="*/ 0 h 2960370"/>
              <a:gd name="connsiteX1" fmla="*/ 1223748 w 1223748"/>
              <a:gd name="connsiteY1" fmla="*/ 224790 h 2960370"/>
              <a:gd name="connsiteX2" fmla="*/ 1223748 w 1223748"/>
              <a:gd name="connsiteY2" fmla="*/ 2960370 h 2960370"/>
              <a:gd name="connsiteX3" fmla="*/ 0 w 1223748"/>
              <a:gd name="connsiteY3" fmla="*/ 2960370 h 2960370"/>
              <a:gd name="connsiteX4" fmla="*/ 0 w 1223748"/>
              <a:gd name="connsiteY4" fmla="*/ 0 h 2960370"/>
              <a:gd name="connsiteX0" fmla="*/ 0 w 1223748"/>
              <a:gd name="connsiteY0" fmla="*/ 0 h 2960370"/>
              <a:gd name="connsiteX1" fmla="*/ 1223748 w 1223748"/>
              <a:gd name="connsiteY1" fmla="*/ 224790 h 2960370"/>
              <a:gd name="connsiteX2" fmla="*/ 1208640 w 1223748"/>
              <a:gd name="connsiteY2" fmla="*/ 2644140 h 2960370"/>
              <a:gd name="connsiteX3" fmla="*/ 0 w 1223748"/>
              <a:gd name="connsiteY3" fmla="*/ 2960370 h 2960370"/>
              <a:gd name="connsiteX4" fmla="*/ 0 w 1223748"/>
              <a:gd name="connsiteY4" fmla="*/ 0 h 2960370"/>
              <a:gd name="connsiteX0" fmla="*/ 0 w 1223748"/>
              <a:gd name="connsiteY0" fmla="*/ 0 h 3009900"/>
              <a:gd name="connsiteX1" fmla="*/ 1223748 w 1223748"/>
              <a:gd name="connsiteY1" fmla="*/ 224790 h 3009900"/>
              <a:gd name="connsiteX2" fmla="*/ 1223748 w 1223748"/>
              <a:gd name="connsiteY2" fmla="*/ 3009900 h 3009900"/>
              <a:gd name="connsiteX3" fmla="*/ 0 w 1223748"/>
              <a:gd name="connsiteY3" fmla="*/ 2960370 h 3009900"/>
              <a:gd name="connsiteX4" fmla="*/ 0 w 1223748"/>
              <a:gd name="connsiteY4" fmla="*/ 0 h 300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748" h="3009900">
                <a:moveTo>
                  <a:pt x="0" y="0"/>
                </a:moveTo>
                <a:lnTo>
                  <a:pt x="1223748" y="224790"/>
                </a:lnTo>
                <a:lnTo>
                  <a:pt x="1223748" y="3009900"/>
                </a:lnTo>
                <a:lnTo>
                  <a:pt x="0" y="2960370"/>
                </a:lnTo>
                <a:lnTo>
                  <a:pt x="0" y="0"/>
                </a:lnTo>
                <a:close/>
              </a:path>
            </a:pathLst>
          </a:custGeom>
          <a:solidFill>
            <a:schemeClr val="bg1">
              <a:lumMod val="85000"/>
            </a:schemeClr>
          </a:solidFill>
          <a:ln w="3175">
            <a:noFill/>
          </a:ln>
        </p:spPr>
        <p:txBody>
          <a:bodyPr wrap="none" tIns="0" bIns="731520" anchor="b"/>
          <a:lstStyle>
            <a:lvl1pPr algn="ctr" rtl="0">
              <a:buNone/>
              <a:defRPr sz="12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7630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54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10" name="Picture 9" descr="Macbook Air - Fully Scalable PSD for Free Download - cssauthor.com.png"/>
          <p:cNvPicPr>
            <a:picLocks noChangeAspect="1"/>
          </p:cNvPicPr>
          <p:nvPr userDrawn="1"/>
        </p:nvPicPr>
        <p:blipFill>
          <a:blip r:embed="rId2"/>
          <a:stretch>
            <a:fillRect/>
          </a:stretch>
        </p:blipFill>
        <p:spPr>
          <a:xfrm>
            <a:off x="3260876" y="1749521"/>
            <a:ext cx="5670251" cy="3040968"/>
          </a:xfrm>
          <a:prstGeom prst="rect">
            <a:avLst/>
          </a:prstGeom>
        </p:spPr>
      </p:pic>
      <p:sp>
        <p:nvSpPr>
          <p:cNvPr id="8" name="Picture Placeholder 7"/>
          <p:cNvSpPr>
            <a:spLocks noGrp="1"/>
          </p:cNvSpPr>
          <p:nvPr>
            <p:ph type="pic" sz="quarter" idx="44" hasCustomPrompt="1"/>
          </p:nvPr>
        </p:nvSpPr>
        <p:spPr>
          <a:xfrm>
            <a:off x="4249739" y="1957919"/>
            <a:ext cx="3692524" cy="2317748"/>
          </a:xfrm>
          <a:prstGeom prst="rect">
            <a:avLst/>
          </a:prstGeom>
          <a:solidFill>
            <a:schemeClr val="bg1">
              <a:lumMod val="75000"/>
            </a:schemeClr>
          </a:solidFill>
          <a:ln w="3175">
            <a:noFill/>
          </a:ln>
        </p:spPr>
        <p:txBody>
          <a:bodyPr wrap="none" tIns="0" bIns="45720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83357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55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grpSp>
        <p:nvGrpSpPr>
          <p:cNvPr id="101" name="Group 100"/>
          <p:cNvGrpSpPr/>
          <p:nvPr userDrawn="1"/>
        </p:nvGrpSpPr>
        <p:grpSpPr>
          <a:xfrm>
            <a:off x="372533" y="1749521"/>
            <a:ext cx="5670251" cy="3040968"/>
            <a:chOff x="228600" y="1312141"/>
            <a:chExt cx="4252688" cy="2280726"/>
          </a:xfrm>
        </p:grpSpPr>
        <p:pic>
          <p:nvPicPr>
            <p:cNvPr id="10" name="Picture 9" descr="Macbook Air - Fully Scalable PSD for Free Download - cssauthor.com.png"/>
            <p:cNvPicPr>
              <a:picLocks noChangeAspect="1"/>
            </p:cNvPicPr>
            <p:nvPr userDrawn="1"/>
          </p:nvPicPr>
          <p:blipFill>
            <a:blip r:embed="rId2"/>
            <a:stretch>
              <a:fillRect/>
            </a:stretch>
          </p:blipFill>
          <p:spPr>
            <a:xfrm>
              <a:off x="228600" y="1312141"/>
              <a:ext cx="4252688" cy="2280726"/>
            </a:xfrm>
            <a:prstGeom prst="rect">
              <a:avLst/>
            </a:prstGeom>
          </p:spPr>
        </p:pic>
        <p:sp>
          <p:nvSpPr>
            <p:cNvPr id="99" name="Rectangle 98"/>
            <p:cNvSpPr/>
            <p:nvPr userDrawn="1"/>
          </p:nvSpPr>
          <p:spPr bwMode="auto">
            <a:xfrm>
              <a:off x="935719" y="1466850"/>
              <a:ext cx="2838450" cy="173736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grpSp>
      <p:sp>
        <p:nvSpPr>
          <p:cNvPr id="102" name="Picture Placeholder 7"/>
          <p:cNvSpPr>
            <a:spLocks noGrp="1"/>
          </p:cNvSpPr>
          <p:nvPr>
            <p:ph type="pic" sz="quarter" idx="44" hasCustomPrompt="1"/>
          </p:nvPr>
        </p:nvSpPr>
        <p:spPr>
          <a:xfrm>
            <a:off x="1317899" y="1957919"/>
            <a:ext cx="3779520" cy="2317748"/>
          </a:xfrm>
          <a:prstGeom prst="rect">
            <a:avLst/>
          </a:prstGeom>
          <a:solidFill>
            <a:schemeClr val="bg1">
              <a:lumMod val="75000"/>
            </a:schemeClr>
          </a:solidFill>
          <a:ln w="3175">
            <a:noFill/>
          </a:ln>
        </p:spPr>
        <p:txBody>
          <a:bodyPr wrap="none" tIns="0" bIns="45720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4023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barn(outVertical)">
                                      <p:cBhvr>
                                        <p:cTn id="1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56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12" name="Picture 11" descr="iPad-Air-Black-Perspective-by-GWENO.png"/>
          <p:cNvPicPr>
            <a:picLocks noChangeAspect="1"/>
          </p:cNvPicPr>
          <p:nvPr userDrawn="1"/>
        </p:nvPicPr>
        <p:blipFill>
          <a:blip r:embed="rId2" cstate="print"/>
          <a:stretch>
            <a:fillRect/>
          </a:stretch>
        </p:blipFill>
        <p:spPr>
          <a:xfrm>
            <a:off x="129413" y="2242144"/>
            <a:ext cx="5620531" cy="4057056"/>
          </a:xfrm>
          <a:prstGeom prst="rect">
            <a:avLst/>
          </a:prstGeom>
        </p:spPr>
      </p:pic>
      <p:sp>
        <p:nvSpPr>
          <p:cNvPr id="13" name="Picture Placeholder 7"/>
          <p:cNvSpPr>
            <a:spLocks noGrp="1"/>
          </p:cNvSpPr>
          <p:nvPr>
            <p:ph type="pic" sz="quarter" idx="44" hasCustomPrompt="1"/>
          </p:nvPr>
        </p:nvSpPr>
        <p:spPr>
          <a:xfrm rot="20894674">
            <a:off x="1158580" y="2712334"/>
            <a:ext cx="3964197" cy="2705396"/>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a:solidFill>
            <a:schemeClr val="bg1">
              <a:lumMod val="75000"/>
            </a:schemeClr>
          </a:solidFill>
          <a:ln w="3175">
            <a:noFill/>
          </a:ln>
        </p:spPr>
        <p:txBody>
          <a:bodyPr wrap="none" tIns="0" bIns="45720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1019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57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9" name="Picture 8" descr="1.png"/>
          <p:cNvPicPr>
            <a:picLocks noChangeAspect="1"/>
          </p:cNvPicPr>
          <p:nvPr/>
        </p:nvPicPr>
        <p:blipFill>
          <a:blip r:embed="rId2"/>
          <a:stretch>
            <a:fillRect/>
          </a:stretch>
        </p:blipFill>
        <p:spPr>
          <a:xfrm>
            <a:off x="3104403" y="1666100"/>
            <a:ext cx="5983197" cy="2804301"/>
          </a:xfrm>
          <a:prstGeom prst="rect">
            <a:avLst/>
          </a:prstGeom>
        </p:spPr>
      </p:pic>
      <p:pic>
        <p:nvPicPr>
          <p:cNvPr id="10" name="Picture 9" descr="2.png"/>
          <p:cNvPicPr>
            <a:picLocks noChangeAspect="1"/>
          </p:cNvPicPr>
          <p:nvPr/>
        </p:nvPicPr>
        <p:blipFill>
          <a:blip r:embed="rId3"/>
          <a:stretch>
            <a:fillRect/>
          </a:stretch>
        </p:blipFill>
        <p:spPr>
          <a:xfrm>
            <a:off x="3133716" y="1164921"/>
            <a:ext cx="5924568" cy="2776819"/>
          </a:xfrm>
          <a:prstGeom prst="rect">
            <a:avLst/>
          </a:prstGeom>
        </p:spPr>
      </p:pic>
      <p:sp>
        <p:nvSpPr>
          <p:cNvPr id="13" name="Picture Placeholder 7"/>
          <p:cNvSpPr>
            <a:spLocks noGrp="1"/>
          </p:cNvSpPr>
          <p:nvPr userDrawn="1">
            <p:ph type="pic" sz="quarter" idx="44" hasCustomPrompt="1"/>
          </p:nvPr>
        </p:nvSpPr>
        <p:spPr>
          <a:xfrm rot="20387625">
            <a:off x="3822965" y="1679523"/>
            <a:ext cx="4712293" cy="1718685"/>
          </a:xfrm>
          <a:custGeom>
            <a:avLst/>
            <a:gdLst>
              <a:gd name="connsiteX0" fmla="*/ 0 w 2973148"/>
              <a:gd name="connsiteY0" fmla="*/ 0 h 2029047"/>
              <a:gd name="connsiteX1" fmla="*/ 2973148 w 2973148"/>
              <a:gd name="connsiteY1" fmla="*/ 0 h 2029047"/>
              <a:gd name="connsiteX2" fmla="*/ 2973148 w 2973148"/>
              <a:gd name="connsiteY2" fmla="*/ 2029047 h 2029047"/>
              <a:gd name="connsiteX3" fmla="*/ 0 w 2973148"/>
              <a:gd name="connsiteY3" fmla="*/ 2029047 h 2029047"/>
              <a:gd name="connsiteX4" fmla="*/ 0 w 2973148"/>
              <a:gd name="connsiteY4" fmla="*/ 0 h 2029047"/>
              <a:gd name="connsiteX0" fmla="*/ 0 w 4012154"/>
              <a:gd name="connsiteY0" fmla="*/ 0 h 2029047"/>
              <a:gd name="connsiteX1" fmla="*/ 2973148 w 4012154"/>
              <a:gd name="connsiteY1" fmla="*/ 0 h 2029047"/>
              <a:gd name="connsiteX2" fmla="*/ 4012154 w 4012154"/>
              <a:gd name="connsiteY2" fmla="*/ 1173198 h 2029047"/>
              <a:gd name="connsiteX3" fmla="*/ 0 w 4012154"/>
              <a:gd name="connsiteY3" fmla="*/ 2029047 h 2029047"/>
              <a:gd name="connsiteX4" fmla="*/ 0 w 4012154"/>
              <a:gd name="connsiteY4" fmla="*/ 0 h 2029047"/>
              <a:gd name="connsiteX0" fmla="*/ 0 w 4012154"/>
              <a:gd name="connsiteY0" fmla="*/ 0 h 1483861"/>
              <a:gd name="connsiteX1" fmla="*/ 2973148 w 4012154"/>
              <a:gd name="connsiteY1" fmla="*/ 0 h 1483861"/>
              <a:gd name="connsiteX2" fmla="*/ 4012154 w 4012154"/>
              <a:gd name="connsiteY2" fmla="*/ 1173198 h 1483861"/>
              <a:gd name="connsiteX3" fmla="*/ 1405083 w 4012154"/>
              <a:gd name="connsiteY3" fmla="*/ 1483861 h 1483861"/>
              <a:gd name="connsiteX4" fmla="*/ 0 w 4012154"/>
              <a:gd name="connsiteY4" fmla="*/ 0 h 1483861"/>
              <a:gd name="connsiteX0" fmla="*/ 0 w 4012154"/>
              <a:gd name="connsiteY0" fmla="*/ 0 h 1240981"/>
              <a:gd name="connsiteX1" fmla="*/ 2973148 w 4012154"/>
              <a:gd name="connsiteY1" fmla="*/ 0 h 1240981"/>
              <a:gd name="connsiteX2" fmla="*/ 4012154 w 4012154"/>
              <a:gd name="connsiteY2" fmla="*/ 1173198 h 1240981"/>
              <a:gd name="connsiteX3" fmla="*/ 1866629 w 4012154"/>
              <a:gd name="connsiteY3" fmla="*/ 1240981 h 1240981"/>
              <a:gd name="connsiteX4" fmla="*/ 0 w 4012154"/>
              <a:gd name="connsiteY4" fmla="*/ 0 h 1240981"/>
              <a:gd name="connsiteX0" fmla="*/ 0 w 4012154"/>
              <a:gd name="connsiteY0" fmla="*/ 0 h 1467513"/>
              <a:gd name="connsiteX1" fmla="*/ 2973148 w 4012154"/>
              <a:gd name="connsiteY1" fmla="*/ 0 h 1467513"/>
              <a:gd name="connsiteX2" fmla="*/ 4012154 w 4012154"/>
              <a:gd name="connsiteY2" fmla="*/ 1173198 h 1467513"/>
              <a:gd name="connsiteX3" fmla="*/ 1526129 w 4012154"/>
              <a:gd name="connsiteY3" fmla="*/ 1467513 h 1467513"/>
              <a:gd name="connsiteX4" fmla="*/ 0 w 4012154"/>
              <a:gd name="connsiteY4" fmla="*/ 0 h 1467513"/>
              <a:gd name="connsiteX0" fmla="*/ 0 w 4012154"/>
              <a:gd name="connsiteY0" fmla="*/ 0 h 1494767"/>
              <a:gd name="connsiteX1" fmla="*/ 2973148 w 4012154"/>
              <a:gd name="connsiteY1" fmla="*/ 0 h 1494767"/>
              <a:gd name="connsiteX2" fmla="*/ 4012154 w 4012154"/>
              <a:gd name="connsiteY2" fmla="*/ 1173198 h 1494767"/>
              <a:gd name="connsiteX3" fmla="*/ 1592543 w 4012154"/>
              <a:gd name="connsiteY3" fmla="*/ 1494767 h 1494767"/>
              <a:gd name="connsiteX4" fmla="*/ 0 w 4012154"/>
              <a:gd name="connsiteY4" fmla="*/ 0 h 1494767"/>
              <a:gd name="connsiteX0" fmla="*/ 0 w 4012154"/>
              <a:gd name="connsiteY0" fmla="*/ 0 h 1351842"/>
              <a:gd name="connsiteX1" fmla="*/ 2973148 w 4012154"/>
              <a:gd name="connsiteY1" fmla="*/ 0 h 1351842"/>
              <a:gd name="connsiteX2" fmla="*/ 4012154 w 4012154"/>
              <a:gd name="connsiteY2" fmla="*/ 1173198 h 1351842"/>
              <a:gd name="connsiteX3" fmla="*/ 1644792 w 4012154"/>
              <a:gd name="connsiteY3" fmla="*/ 1351842 h 1351842"/>
              <a:gd name="connsiteX4" fmla="*/ 0 w 4012154"/>
              <a:gd name="connsiteY4" fmla="*/ 0 h 1351842"/>
              <a:gd name="connsiteX0" fmla="*/ 0 w 4012154"/>
              <a:gd name="connsiteY0" fmla="*/ 0 h 1356335"/>
              <a:gd name="connsiteX1" fmla="*/ 2973148 w 4012154"/>
              <a:gd name="connsiteY1" fmla="*/ 0 h 1356335"/>
              <a:gd name="connsiteX2" fmla="*/ 4012154 w 4012154"/>
              <a:gd name="connsiteY2" fmla="*/ 1173198 h 1356335"/>
              <a:gd name="connsiteX3" fmla="*/ 1619719 w 4012154"/>
              <a:gd name="connsiteY3" fmla="*/ 1356335 h 1356335"/>
              <a:gd name="connsiteX4" fmla="*/ 0 w 4012154"/>
              <a:gd name="connsiteY4" fmla="*/ 0 h 1356335"/>
              <a:gd name="connsiteX0" fmla="*/ 0 w 4012154"/>
              <a:gd name="connsiteY0" fmla="*/ 0 h 1477257"/>
              <a:gd name="connsiteX1" fmla="*/ 2973148 w 4012154"/>
              <a:gd name="connsiteY1" fmla="*/ 0 h 1477257"/>
              <a:gd name="connsiteX2" fmla="*/ 4012154 w 4012154"/>
              <a:gd name="connsiteY2" fmla="*/ 1173198 h 1477257"/>
              <a:gd name="connsiteX3" fmla="*/ 1534615 w 4012154"/>
              <a:gd name="connsiteY3" fmla="*/ 1477257 h 1477257"/>
              <a:gd name="connsiteX4" fmla="*/ 0 w 4012154"/>
              <a:gd name="connsiteY4" fmla="*/ 0 h 1477257"/>
              <a:gd name="connsiteX0" fmla="*/ 0 w 3793691"/>
              <a:gd name="connsiteY0" fmla="*/ 114238 h 1477257"/>
              <a:gd name="connsiteX1" fmla="*/ 2754685 w 3793691"/>
              <a:gd name="connsiteY1" fmla="*/ 0 h 1477257"/>
              <a:gd name="connsiteX2" fmla="*/ 3793691 w 3793691"/>
              <a:gd name="connsiteY2" fmla="*/ 1173198 h 1477257"/>
              <a:gd name="connsiteX3" fmla="*/ 1316152 w 3793691"/>
              <a:gd name="connsiteY3" fmla="*/ 1477257 h 1477257"/>
              <a:gd name="connsiteX4" fmla="*/ 0 w 3793691"/>
              <a:gd name="connsiteY4" fmla="*/ 114238 h 1477257"/>
              <a:gd name="connsiteX0" fmla="*/ 0 w 4016540"/>
              <a:gd name="connsiteY0" fmla="*/ 11919 h 1477257"/>
              <a:gd name="connsiteX1" fmla="*/ 2977534 w 4016540"/>
              <a:gd name="connsiteY1" fmla="*/ 0 h 1477257"/>
              <a:gd name="connsiteX2" fmla="*/ 4016540 w 4016540"/>
              <a:gd name="connsiteY2" fmla="*/ 1173198 h 1477257"/>
              <a:gd name="connsiteX3" fmla="*/ 1539001 w 4016540"/>
              <a:gd name="connsiteY3" fmla="*/ 1477257 h 1477257"/>
              <a:gd name="connsiteX4" fmla="*/ 0 w 4016540"/>
              <a:gd name="connsiteY4" fmla="*/ 11919 h 1477257"/>
              <a:gd name="connsiteX0" fmla="*/ 0 w 4016540"/>
              <a:gd name="connsiteY0" fmla="*/ 0 h 1465338"/>
              <a:gd name="connsiteX1" fmla="*/ 2939771 w 4016540"/>
              <a:gd name="connsiteY1" fmla="*/ 72296 h 1465338"/>
              <a:gd name="connsiteX2" fmla="*/ 4016540 w 4016540"/>
              <a:gd name="connsiteY2" fmla="*/ 1161279 h 1465338"/>
              <a:gd name="connsiteX3" fmla="*/ 1539001 w 4016540"/>
              <a:gd name="connsiteY3" fmla="*/ 1465338 h 1465338"/>
              <a:gd name="connsiteX4" fmla="*/ 0 w 4016540"/>
              <a:gd name="connsiteY4" fmla="*/ 0 h 1465338"/>
              <a:gd name="connsiteX0" fmla="*/ 0 w 4016540"/>
              <a:gd name="connsiteY0" fmla="*/ 1240 h 1466578"/>
              <a:gd name="connsiteX1" fmla="*/ 2445820 w 4016540"/>
              <a:gd name="connsiteY1" fmla="*/ 0 h 1466578"/>
              <a:gd name="connsiteX2" fmla="*/ 4016540 w 4016540"/>
              <a:gd name="connsiteY2" fmla="*/ 1162519 h 1466578"/>
              <a:gd name="connsiteX3" fmla="*/ 1539001 w 4016540"/>
              <a:gd name="connsiteY3" fmla="*/ 1466578 h 1466578"/>
              <a:gd name="connsiteX4" fmla="*/ 0 w 4016540"/>
              <a:gd name="connsiteY4" fmla="*/ 1240 h 1466578"/>
              <a:gd name="connsiteX0" fmla="*/ 0 w 3917276"/>
              <a:gd name="connsiteY0" fmla="*/ 1240 h 1466578"/>
              <a:gd name="connsiteX1" fmla="*/ 2445820 w 3917276"/>
              <a:gd name="connsiteY1" fmla="*/ 0 h 1466578"/>
              <a:gd name="connsiteX2" fmla="*/ 3917276 w 3917276"/>
              <a:gd name="connsiteY2" fmla="*/ 1208773 h 1466578"/>
              <a:gd name="connsiteX3" fmla="*/ 1539001 w 3917276"/>
              <a:gd name="connsiteY3" fmla="*/ 1466578 h 1466578"/>
              <a:gd name="connsiteX4" fmla="*/ 0 w 3917276"/>
              <a:gd name="connsiteY4" fmla="*/ 1240 h 1466578"/>
              <a:gd name="connsiteX0" fmla="*/ 0 w 4021065"/>
              <a:gd name="connsiteY0" fmla="*/ 1240 h 1466578"/>
              <a:gd name="connsiteX1" fmla="*/ 2445820 w 4021065"/>
              <a:gd name="connsiteY1" fmla="*/ 0 h 1466578"/>
              <a:gd name="connsiteX2" fmla="*/ 4021065 w 4021065"/>
              <a:gd name="connsiteY2" fmla="*/ 1165775 h 1466578"/>
              <a:gd name="connsiteX3" fmla="*/ 1539001 w 4021065"/>
              <a:gd name="connsiteY3" fmla="*/ 1466578 h 1466578"/>
              <a:gd name="connsiteX4" fmla="*/ 0 w 4021065"/>
              <a:gd name="connsiteY4" fmla="*/ 1240 h 1466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1065" h="1466578">
                <a:moveTo>
                  <a:pt x="0" y="1240"/>
                </a:moveTo>
                <a:lnTo>
                  <a:pt x="2445820" y="0"/>
                </a:lnTo>
                <a:lnTo>
                  <a:pt x="4021065" y="1165775"/>
                </a:lnTo>
                <a:lnTo>
                  <a:pt x="1539001" y="1466578"/>
                </a:lnTo>
                <a:lnTo>
                  <a:pt x="0" y="1240"/>
                </a:lnTo>
                <a:close/>
              </a:path>
            </a:pathLst>
          </a:custGeom>
          <a:solidFill>
            <a:schemeClr val="bg1">
              <a:lumMod val="75000"/>
            </a:schemeClr>
          </a:solidFill>
          <a:ln w="3175">
            <a:noFill/>
          </a:ln>
        </p:spPr>
        <p:txBody>
          <a:bodyPr wrap="none" tIns="0" bIns="45720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40967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out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58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grpSp>
        <p:nvGrpSpPr>
          <p:cNvPr id="17" name="Group 16"/>
          <p:cNvGrpSpPr/>
          <p:nvPr userDrawn="1"/>
        </p:nvGrpSpPr>
        <p:grpSpPr>
          <a:xfrm>
            <a:off x="897467" y="1583147"/>
            <a:ext cx="3656256" cy="4749920"/>
            <a:chOff x="673100" y="1187360"/>
            <a:chExt cx="2742192" cy="3562440"/>
          </a:xfrm>
        </p:grpSpPr>
        <p:pic>
          <p:nvPicPr>
            <p:cNvPr id="11" name="Picture 10" descr="iPad-Retina-Display-Mockup.png"/>
            <p:cNvPicPr>
              <a:picLocks noChangeAspect="1"/>
            </p:cNvPicPr>
            <p:nvPr userDrawn="1"/>
          </p:nvPicPr>
          <p:blipFill>
            <a:blip r:embed="rId2" cstate="print"/>
            <a:stretch>
              <a:fillRect/>
            </a:stretch>
          </p:blipFill>
          <p:spPr>
            <a:xfrm>
              <a:off x="673100" y="1187360"/>
              <a:ext cx="2742192" cy="3562440"/>
            </a:xfrm>
            <a:prstGeom prst="rect">
              <a:avLst/>
            </a:prstGeom>
          </p:spPr>
        </p:pic>
        <p:sp>
          <p:nvSpPr>
            <p:cNvPr id="12" name="Rectangle 11"/>
            <p:cNvSpPr/>
            <p:nvPr userDrawn="1"/>
          </p:nvSpPr>
          <p:spPr bwMode="auto">
            <a:xfrm>
              <a:off x="942344" y="1497330"/>
              <a:ext cx="2203704" cy="2907792"/>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grpSp>
      <p:sp>
        <p:nvSpPr>
          <p:cNvPr id="18" name="Picture Placeholder 7"/>
          <p:cNvSpPr>
            <a:spLocks noGrp="1"/>
          </p:cNvSpPr>
          <p:nvPr>
            <p:ph type="pic" sz="quarter" idx="44" hasCustomPrompt="1"/>
          </p:nvPr>
        </p:nvSpPr>
        <p:spPr>
          <a:xfrm>
            <a:off x="1255109" y="1996948"/>
            <a:ext cx="2940971" cy="3876040"/>
          </a:xfrm>
          <a:prstGeom prst="rect">
            <a:avLst/>
          </a:prstGeom>
          <a:solidFill>
            <a:schemeClr val="bg1">
              <a:lumMod val="75000"/>
            </a:schemeClr>
          </a:solidFill>
          <a:ln w="3175">
            <a:noFill/>
          </a:ln>
        </p:spPr>
        <p:txBody>
          <a:bodyPr wrap="none" tIns="0" bIns="100584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67449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59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4" y="377481"/>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40"/>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4" name="Slide Number Placeholder 4"/>
          <p:cNvSpPr txBox="1">
            <a:spLocks/>
          </p:cNvSpPr>
          <p:nvPr userDrawn="1"/>
        </p:nvSpPr>
        <p:spPr>
          <a:xfrm>
            <a:off x="11315702" y="607040"/>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grpSp>
        <p:nvGrpSpPr>
          <p:cNvPr id="13" name="Group 12"/>
          <p:cNvGrpSpPr/>
          <p:nvPr userDrawn="1"/>
        </p:nvGrpSpPr>
        <p:grpSpPr>
          <a:xfrm>
            <a:off x="3774724" y="2171544"/>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grpSp>
      <p:sp>
        <p:nvSpPr>
          <p:cNvPr id="16" name="Picture Placeholder 7"/>
          <p:cNvSpPr>
            <a:spLocks noGrp="1"/>
          </p:cNvSpPr>
          <p:nvPr>
            <p:ph type="pic" sz="quarter" idx="44" hasCustomPrompt="1"/>
          </p:nvPr>
        </p:nvSpPr>
        <p:spPr>
          <a:xfrm>
            <a:off x="4170680" y="2519524"/>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26792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4_Break_S">
    <p:bg>
      <p:bgPr>
        <a:solidFill>
          <a:schemeClr val="bg1"/>
        </a:solidFill>
        <a:effectLst/>
      </p:bgPr>
    </p:bg>
    <p:spTree>
      <p:nvGrpSpPr>
        <p:cNvPr id="1" name=""/>
        <p:cNvGrpSpPr/>
        <p:nvPr/>
      </p:nvGrpSpPr>
      <p:grpSpPr>
        <a:xfrm>
          <a:off x="0" y="0"/>
          <a:ext cx="0" cy="0"/>
          <a:chOff x="0" y="0"/>
          <a:chExt cx="0" cy="0"/>
        </a:xfrm>
      </p:grpSpPr>
      <p:pic>
        <p:nvPicPr>
          <p:cNvPr id="10" name="Imagen 12"/>
          <p:cNvPicPr>
            <a:picLocks noChangeAspect="1"/>
          </p:cNvPicPr>
          <p:nvPr userDrawn="1"/>
        </p:nvPicPr>
        <p:blipFill>
          <a:blip r:embed="rId2"/>
          <a:stretch>
            <a:fillRect/>
          </a:stretch>
        </p:blipFill>
        <p:spPr>
          <a:xfrm>
            <a:off x="10122499" y="5708824"/>
            <a:ext cx="1544488" cy="1017545"/>
          </a:xfrm>
          <a:prstGeom prst="rect">
            <a:avLst/>
          </a:prstGeom>
        </p:spPr>
      </p:pic>
      <p:sp>
        <p:nvSpPr>
          <p:cNvPr id="11" name="Title 1"/>
          <p:cNvSpPr txBox="1">
            <a:spLocks/>
          </p:cNvSpPr>
          <p:nvPr userDrawn="1"/>
        </p:nvSpPr>
        <p:spPr>
          <a:xfrm>
            <a:off x="6742402" y="1051355"/>
            <a:ext cx="4775337" cy="12969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O" sz="4800" b="1" i="0" u="none" strike="noStrike" kern="1200" cap="none" spc="-151" normalizeH="0" baseline="0" noProof="0" dirty="0">
                <a:ln>
                  <a:noFill/>
                </a:ln>
                <a:solidFill>
                  <a:srgbClr val="595959">
                    <a:lumMod val="65000"/>
                    <a:lumOff val="35000"/>
                  </a:srgbClr>
                </a:solidFill>
                <a:effectLst/>
                <a:uLnTx/>
                <a:uFillTx/>
                <a:latin typeface="Calibri"/>
                <a:ea typeface="+mj-ea"/>
                <a:cs typeface="+mj-cs"/>
              </a:rPr>
              <a:t>Gracias </a:t>
            </a:r>
            <a:endParaRPr kumimoji="0" lang="en-US" sz="4800" b="0" i="0" u="none" strike="noStrike" kern="1200" cap="none" spc="0" normalizeH="0" baseline="0" noProof="0" dirty="0">
              <a:ln>
                <a:noFill/>
              </a:ln>
              <a:solidFill>
                <a:srgbClr val="595959">
                  <a:lumMod val="65000"/>
                  <a:lumOff val="35000"/>
                </a:srgbClr>
              </a:solidFill>
              <a:effectLst/>
              <a:uLnTx/>
              <a:uFillTx/>
              <a:latin typeface="Calibri"/>
              <a:ea typeface="+mj-ea"/>
              <a:cs typeface="+mj-cs"/>
            </a:endParaRPr>
          </a:p>
        </p:txBody>
      </p:sp>
      <p:pic>
        <p:nvPicPr>
          <p:cNvPr id="14"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271" y="0"/>
            <a:ext cx="6172200" cy="6858000"/>
          </a:xfrm>
          <a:prstGeom prst="rect">
            <a:avLst/>
          </a:prstGeom>
        </p:spPr>
      </p:pic>
      <p:pic>
        <p:nvPicPr>
          <p:cNvPr id="17"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7568" y="2146485"/>
            <a:ext cx="1593968" cy="61783"/>
          </a:xfrm>
          <a:prstGeom prst="rect">
            <a:avLst/>
          </a:prstGeom>
        </p:spPr>
      </p:pic>
      <p:sp>
        <p:nvSpPr>
          <p:cNvPr id="9" name="19 Marcador de texto"/>
          <p:cNvSpPr>
            <a:spLocks noGrp="1"/>
          </p:cNvSpPr>
          <p:nvPr>
            <p:ph type="body" sz="quarter" idx="11" hasCustomPrompt="1"/>
          </p:nvPr>
        </p:nvSpPr>
        <p:spPr>
          <a:xfrm>
            <a:off x="8331201" y="2819402"/>
            <a:ext cx="3860800" cy="323273"/>
          </a:xfrm>
          <a:prstGeom prst="rect">
            <a:avLst/>
          </a:prstGeom>
        </p:spPr>
        <p:txBody>
          <a:bodyPr anchor="b"/>
          <a:lstStyle>
            <a:lvl1pPr marL="0" marR="0" indent="0" algn="r" defTabSz="1219140" rtl="0" eaLnBrk="1" fontAlgn="auto" latinLnBrk="0" hangingPunct="1">
              <a:lnSpc>
                <a:spcPct val="100000"/>
              </a:lnSpc>
              <a:spcBef>
                <a:spcPct val="20000"/>
              </a:spcBef>
              <a:spcAft>
                <a:spcPts val="0"/>
              </a:spcAft>
              <a:buClrTx/>
              <a:buSzTx/>
              <a:buFont typeface="Arial" pitchFamily="34" charset="0"/>
              <a:buNone/>
              <a:tabLst/>
              <a:defRPr sz="2133"/>
            </a:lvl1pPr>
          </a:lstStyle>
          <a:p>
            <a:pPr marL="0" marR="0" lvl="0" indent="0" algn="l" defTabSz="1219140" rtl="0" eaLnBrk="1" fontAlgn="auto" latinLnBrk="0" hangingPunct="1">
              <a:lnSpc>
                <a:spcPct val="100000"/>
              </a:lnSpc>
              <a:spcBef>
                <a:spcPct val="20000"/>
              </a:spcBef>
              <a:spcAft>
                <a:spcPts val="0"/>
              </a:spcAft>
              <a:buClrTx/>
              <a:buSzTx/>
              <a:buFont typeface="Arial" pitchFamily="34" charset="0"/>
              <a:buNone/>
              <a:tabLst/>
              <a:defRPr/>
            </a:pPr>
            <a:r>
              <a:rPr lang="es-MX" sz="2000" dirty="0">
                <a:solidFill>
                  <a:schemeClr val="tx1">
                    <a:lumMod val="65000"/>
                    <a:lumOff val="35000"/>
                  </a:schemeClr>
                </a:solidFill>
                <a:latin typeface="Calibri" charset="0"/>
                <a:ea typeface="MS PGothic" charset="-128"/>
                <a:cs typeface="Times New Roman" charset="0"/>
              </a:rPr>
              <a:t>Cargo (Calibri R - 20 pt)</a:t>
            </a:r>
          </a:p>
        </p:txBody>
      </p:sp>
      <p:sp>
        <p:nvSpPr>
          <p:cNvPr id="12" name="17 Marcador de texto"/>
          <p:cNvSpPr>
            <a:spLocks noGrp="1"/>
          </p:cNvSpPr>
          <p:nvPr>
            <p:ph type="body" sz="quarter" idx="10" hasCustomPrompt="1"/>
          </p:nvPr>
        </p:nvSpPr>
        <p:spPr>
          <a:xfrm>
            <a:off x="7213600" y="2427179"/>
            <a:ext cx="4978400" cy="353941"/>
          </a:xfrm>
          <a:prstGeom prst="rect">
            <a:avLst/>
          </a:prstGeom>
        </p:spPr>
        <p:txBody>
          <a:bodyPr anchor="ctr"/>
          <a:lstStyle>
            <a:lvl1pPr marL="0" marR="0" indent="0" algn="r" defTabSz="1219140" rtl="0" eaLnBrk="1" fontAlgn="auto" latinLnBrk="0" hangingPunct="1">
              <a:lnSpc>
                <a:spcPct val="100000"/>
              </a:lnSpc>
              <a:spcBef>
                <a:spcPct val="20000"/>
              </a:spcBef>
              <a:spcAft>
                <a:spcPts val="0"/>
              </a:spcAft>
              <a:buClrTx/>
              <a:buSzTx/>
              <a:buFont typeface="Arial" pitchFamily="34" charset="0"/>
              <a:buNone/>
              <a:tabLst/>
              <a:defRPr sz="2667"/>
            </a:lvl1pPr>
          </a:lstStyle>
          <a:p>
            <a:pPr marL="0" marR="0" lvl="0" indent="0" algn="l" defTabSz="1219140" rtl="0" eaLnBrk="1" fontAlgn="auto" latinLnBrk="0" hangingPunct="1">
              <a:lnSpc>
                <a:spcPct val="100000"/>
              </a:lnSpc>
              <a:spcBef>
                <a:spcPct val="20000"/>
              </a:spcBef>
              <a:spcAft>
                <a:spcPts val="0"/>
              </a:spcAft>
              <a:buClrTx/>
              <a:buSzTx/>
              <a:buFont typeface="Arial" pitchFamily="34" charset="0"/>
              <a:buNone/>
              <a:tabLst/>
              <a:defRPr/>
            </a:pPr>
            <a:r>
              <a:rPr lang="es-MX" sz="2000" b="1" dirty="0">
                <a:solidFill>
                  <a:schemeClr val="tx1">
                    <a:lumMod val="65000"/>
                    <a:lumOff val="35000"/>
                  </a:schemeClr>
                </a:solidFill>
                <a:latin typeface="Calibri" charset="0"/>
                <a:ea typeface="MS PGothic" charset="-128"/>
                <a:cs typeface="Times New Roman" charset="0"/>
              </a:rPr>
              <a:t>Nombre Apellido (Calibri B - 20 pt)</a:t>
            </a:r>
          </a:p>
        </p:txBody>
      </p:sp>
      <p:pic>
        <p:nvPicPr>
          <p:cNvPr id="13"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r="54396" b="-2707"/>
          <a:stretch/>
        </p:blipFill>
        <p:spPr>
          <a:xfrm>
            <a:off x="11871072" y="1552649"/>
            <a:ext cx="320928" cy="453953"/>
          </a:xfrm>
          <a:prstGeom prst="rect">
            <a:avLst/>
          </a:prstGeom>
        </p:spPr>
      </p:pic>
    </p:spTree>
    <p:extLst>
      <p:ext uri="{BB962C8B-B14F-4D97-AF65-F5344CB8AC3E}">
        <p14:creationId xmlns:p14="http://schemas.microsoft.com/office/powerpoint/2010/main" val="84852674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5_Break_S">
    <p:bg>
      <p:bgPr>
        <a:solidFill>
          <a:schemeClr val="bg1"/>
        </a:solidFill>
        <a:effectLst/>
      </p:bgPr>
    </p:bg>
    <p:spTree>
      <p:nvGrpSpPr>
        <p:cNvPr id="1" name=""/>
        <p:cNvGrpSpPr/>
        <p:nvPr/>
      </p:nvGrpSpPr>
      <p:grpSpPr>
        <a:xfrm>
          <a:off x="0" y="0"/>
          <a:ext cx="0" cy="0"/>
          <a:chOff x="0" y="0"/>
          <a:chExt cx="0" cy="0"/>
        </a:xfrm>
      </p:grpSpPr>
      <p:sp>
        <p:nvSpPr>
          <p:cNvPr id="20" name="19 Marcador de texto"/>
          <p:cNvSpPr>
            <a:spLocks noGrp="1"/>
          </p:cNvSpPr>
          <p:nvPr>
            <p:ph type="body" sz="quarter" idx="11" hasCustomPrompt="1"/>
          </p:nvPr>
        </p:nvSpPr>
        <p:spPr>
          <a:xfrm>
            <a:off x="8331201" y="2819402"/>
            <a:ext cx="3860800" cy="323273"/>
          </a:xfrm>
          <a:prstGeom prst="rect">
            <a:avLst/>
          </a:prstGeom>
        </p:spPr>
        <p:txBody>
          <a:bodyPr anchor="b"/>
          <a:lstStyle>
            <a:lvl1pPr marL="0" marR="0" indent="0" algn="r" defTabSz="1219140" rtl="0" eaLnBrk="1" fontAlgn="auto" latinLnBrk="0" hangingPunct="1">
              <a:lnSpc>
                <a:spcPct val="100000"/>
              </a:lnSpc>
              <a:spcBef>
                <a:spcPct val="20000"/>
              </a:spcBef>
              <a:spcAft>
                <a:spcPts val="0"/>
              </a:spcAft>
              <a:buClrTx/>
              <a:buSzTx/>
              <a:buFont typeface="Arial" pitchFamily="34" charset="0"/>
              <a:buNone/>
              <a:tabLst/>
              <a:defRPr sz="2133"/>
            </a:lvl1pPr>
          </a:lstStyle>
          <a:p>
            <a:pPr marL="0" marR="0" lvl="0" indent="0" algn="l" defTabSz="1219140" rtl="0" eaLnBrk="1" fontAlgn="auto" latinLnBrk="0" hangingPunct="1">
              <a:lnSpc>
                <a:spcPct val="100000"/>
              </a:lnSpc>
              <a:spcBef>
                <a:spcPct val="20000"/>
              </a:spcBef>
              <a:spcAft>
                <a:spcPts val="0"/>
              </a:spcAft>
              <a:buClrTx/>
              <a:buSzTx/>
              <a:buFont typeface="Arial" pitchFamily="34" charset="0"/>
              <a:buNone/>
              <a:tabLst/>
              <a:defRPr/>
            </a:pPr>
            <a:r>
              <a:rPr lang="es-MX" sz="2000" dirty="0">
                <a:solidFill>
                  <a:schemeClr val="tx1">
                    <a:lumMod val="65000"/>
                    <a:lumOff val="35000"/>
                  </a:schemeClr>
                </a:solidFill>
                <a:latin typeface="Calibri" charset="0"/>
                <a:ea typeface="MS PGothic" charset="-128"/>
                <a:cs typeface="Times New Roman" charset="0"/>
              </a:rPr>
              <a:t>Cargo (Calibri R - 20 pt)</a:t>
            </a:r>
          </a:p>
        </p:txBody>
      </p:sp>
      <p:sp>
        <p:nvSpPr>
          <p:cNvPr id="18" name="17 Marcador de texto"/>
          <p:cNvSpPr>
            <a:spLocks noGrp="1"/>
          </p:cNvSpPr>
          <p:nvPr>
            <p:ph type="body" sz="quarter" idx="10" hasCustomPrompt="1"/>
          </p:nvPr>
        </p:nvSpPr>
        <p:spPr>
          <a:xfrm>
            <a:off x="7213600" y="2427179"/>
            <a:ext cx="4978400" cy="353941"/>
          </a:xfrm>
          <a:prstGeom prst="rect">
            <a:avLst/>
          </a:prstGeom>
        </p:spPr>
        <p:txBody>
          <a:bodyPr anchor="ctr"/>
          <a:lstStyle>
            <a:lvl1pPr marL="0" marR="0" indent="0" algn="r" defTabSz="1219140" rtl="0" eaLnBrk="1" fontAlgn="auto" latinLnBrk="0" hangingPunct="1">
              <a:lnSpc>
                <a:spcPct val="100000"/>
              </a:lnSpc>
              <a:spcBef>
                <a:spcPct val="20000"/>
              </a:spcBef>
              <a:spcAft>
                <a:spcPts val="0"/>
              </a:spcAft>
              <a:buClrTx/>
              <a:buSzTx/>
              <a:buFont typeface="Arial" pitchFamily="34" charset="0"/>
              <a:buNone/>
              <a:tabLst/>
              <a:defRPr sz="2667"/>
            </a:lvl1pPr>
          </a:lstStyle>
          <a:p>
            <a:pPr marL="0" marR="0" lvl="0" indent="0" algn="l" defTabSz="1219140" rtl="0" eaLnBrk="1" fontAlgn="auto" latinLnBrk="0" hangingPunct="1">
              <a:lnSpc>
                <a:spcPct val="100000"/>
              </a:lnSpc>
              <a:spcBef>
                <a:spcPct val="20000"/>
              </a:spcBef>
              <a:spcAft>
                <a:spcPts val="0"/>
              </a:spcAft>
              <a:buClrTx/>
              <a:buSzTx/>
              <a:buFont typeface="Arial" pitchFamily="34" charset="0"/>
              <a:buNone/>
              <a:tabLst/>
              <a:defRPr/>
            </a:pPr>
            <a:r>
              <a:rPr lang="es-MX" sz="2000" b="1" dirty="0">
                <a:solidFill>
                  <a:schemeClr val="tx1">
                    <a:lumMod val="65000"/>
                    <a:lumOff val="35000"/>
                  </a:schemeClr>
                </a:solidFill>
                <a:latin typeface="Calibri" charset="0"/>
                <a:ea typeface="MS PGothic" charset="-128"/>
                <a:cs typeface="Times New Roman" charset="0"/>
              </a:rPr>
              <a:t>Nombre Apellido (Calibri B - 20 pt)</a:t>
            </a:r>
          </a:p>
        </p:txBody>
      </p:sp>
      <p:pic>
        <p:nvPicPr>
          <p:cNvPr id="10" name="Imagen 12"/>
          <p:cNvPicPr>
            <a:picLocks noChangeAspect="1"/>
          </p:cNvPicPr>
          <p:nvPr userDrawn="1"/>
        </p:nvPicPr>
        <p:blipFill>
          <a:blip r:embed="rId2"/>
          <a:stretch>
            <a:fillRect/>
          </a:stretch>
        </p:blipFill>
        <p:spPr>
          <a:xfrm>
            <a:off x="10122499" y="5708824"/>
            <a:ext cx="1544488" cy="1017545"/>
          </a:xfrm>
          <a:prstGeom prst="rect">
            <a:avLst/>
          </a:prstGeom>
        </p:spPr>
      </p:pic>
      <p:sp>
        <p:nvSpPr>
          <p:cNvPr id="11" name="Title 1"/>
          <p:cNvSpPr txBox="1">
            <a:spLocks/>
          </p:cNvSpPr>
          <p:nvPr userDrawn="1"/>
        </p:nvSpPr>
        <p:spPr>
          <a:xfrm>
            <a:off x="6742402" y="1051355"/>
            <a:ext cx="4775337" cy="12969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O" sz="4800" b="1" i="0" u="none" strike="noStrike" kern="1200" cap="none" spc="-151" normalizeH="0" baseline="0" noProof="0" dirty="0" err="1">
                <a:ln>
                  <a:noFill/>
                </a:ln>
                <a:solidFill>
                  <a:srgbClr val="595959">
                    <a:lumMod val="65000"/>
                    <a:lumOff val="35000"/>
                  </a:srgbClr>
                </a:solidFill>
                <a:effectLst/>
                <a:uLnTx/>
                <a:uFillTx/>
                <a:latin typeface="Calibri"/>
                <a:ea typeface="+mj-ea"/>
                <a:cs typeface="+mj-cs"/>
              </a:rPr>
              <a:t>Thank</a:t>
            </a:r>
            <a:r>
              <a:rPr kumimoji="0" lang="es-CO" sz="4800" b="1" i="0" u="none" strike="noStrike" kern="1200" cap="none" spc="-151" normalizeH="0" baseline="0" noProof="0" dirty="0">
                <a:ln>
                  <a:noFill/>
                </a:ln>
                <a:solidFill>
                  <a:srgbClr val="595959">
                    <a:lumMod val="65000"/>
                    <a:lumOff val="35000"/>
                  </a:srgbClr>
                </a:solidFill>
                <a:effectLst/>
                <a:uLnTx/>
                <a:uFillTx/>
                <a:latin typeface="Calibri"/>
                <a:ea typeface="+mj-ea"/>
                <a:cs typeface="+mj-cs"/>
              </a:rPr>
              <a:t> </a:t>
            </a:r>
            <a:r>
              <a:rPr kumimoji="0" lang="es-CO" sz="4800" b="1" i="0" u="none" strike="noStrike" kern="1200" cap="none" spc="-151" normalizeH="0" baseline="0" noProof="0" dirty="0" err="1">
                <a:ln>
                  <a:noFill/>
                </a:ln>
                <a:solidFill>
                  <a:srgbClr val="595959">
                    <a:lumMod val="65000"/>
                    <a:lumOff val="35000"/>
                  </a:srgbClr>
                </a:solidFill>
                <a:effectLst/>
                <a:uLnTx/>
                <a:uFillTx/>
                <a:latin typeface="Calibri"/>
                <a:ea typeface="+mj-ea"/>
                <a:cs typeface="+mj-cs"/>
              </a:rPr>
              <a:t>you</a:t>
            </a:r>
            <a:r>
              <a:rPr kumimoji="0" lang="es-CO" sz="4800" b="1" i="0" u="none" strike="noStrike" kern="1200" cap="none" spc="-151" normalizeH="0" baseline="0" noProof="0" dirty="0">
                <a:ln>
                  <a:noFill/>
                </a:ln>
                <a:solidFill>
                  <a:srgbClr val="595959">
                    <a:lumMod val="65000"/>
                    <a:lumOff val="35000"/>
                  </a:srgbClr>
                </a:solidFill>
                <a:effectLst/>
                <a:uLnTx/>
                <a:uFillTx/>
                <a:latin typeface="Calibri"/>
                <a:ea typeface="+mj-ea"/>
                <a:cs typeface="+mj-cs"/>
              </a:rPr>
              <a:t> </a:t>
            </a:r>
            <a:endParaRPr kumimoji="0" lang="en-US" sz="4800" b="0" i="0" u="none" strike="noStrike" kern="1200" cap="none" spc="0" normalizeH="0" baseline="0" noProof="0" dirty="0">
              <a:ln>
                <a:noFill/>
              </a:ln>
              <a:solidFill>
                <a:srgbClr val="595959">
                  <a:lumMod val="65000"/>
                  <a:lumOff val="35000"/>
                </a:srgbClr>
              </a:solidFill>
              <a:effectLst/>
              <a:uLnTx/>
              <a:uFillTx/>
              <a:latin typeface="Calibri"/>
              <a:ea typeface="+mj-ea"/>
              <a:cs typeface="+mj-cs"/>
            </a:endParaRPr>
          </a:p>
        </p:txBody>
      </p:sp>
      <p:pic>
        <p:nvPicPr>
          <p:cNvPr id="14"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271" y="0"/>
            <a:ext cx="6172200" cy="6858000"/>
          </a:xfrm>
          <a:prstGeom prst="rect">
            <a:avLst/>
          </a:prstGeom>
        </p:spPr>
      </p:pic>
      <p:pic>
        <p:nvPicPr>
          <p:cNvPr id="15"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54396" b="-2707"/>
          <a:stretch/>
        </p:blipFill>
        <p:spPr>
          <a:xfrm>
            <a:off x="11871072" y="1552649"/>
            <a:ext cx="320928" cy="453953"/>
          </a:xfrm>
          <a:prstGeom prst="rect">
            <a:avLst/>
          </a:prstGeom>
        </p:spPr>
      </p:pic>
      <p:pic>
        <p:nvPicPr>
          <p:cNvPr id="17"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47568" y="2146485"/>
            <a:ext cx="1593968" cy="61783"/>
          </a:xfrm>
          <a:prstGeom prst="rect">
            <a:avLst/>
          </a:prstGeom>
        </p:spPr>
      </p:pic>
    </p:spTree>
    <p:extLst>
      <p:ext uri="{BB962C8B-B14F-4D97-AF65-F5344CB8AC3E}">
        <p14:creationId xmlns:p14="http://schemas.microsoft.com/office/powerpoint/2010/main" val="2152259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485119"/>
            <a:ext cx="6350000" cy="558843"/>
          </a:xfrm>
          <a:prstGeom prst="rect">
            <a:avLst/>
          </a:prstGeom>
        </p:spPr>
        <p:txBody>
          <a:bodyPr wrap="none" lIns="0" tIns="0" rIns="0" bIns="0" anchor="ctr">
            <a:noAutofit/>
          </a:bodyPr>
          <a:lstStyle>
            <a:lvl1pPr algn="ctr">
              <a:defRPr sz="3733" b="1" i="0" baseline="0">
                <a:solidFill>
                  <a:schemeClr val="accent4"/>
                </a:solidFill>
                <a:latin typeface="+mn-lt"/>
              </a:defRPr>
            </a:lvl1pPr>
          </a:lstStyle>
          <a:p>
            <a:r>
              <a:rPr lang="en-US" dirty="0"/>
              <a:t>Click To Edit Master Title Style</a:t>
            </a:r>
          </a:p>
        </p:txBody>
      </p:sp>
      <p:sp>
        <p:nvSpPr>
          <p:cNvPr id="3" name="Text Placeholder 3"/>
          <p:cNvSpPr>
            <a:spLocks noGrp="1"/>
          </p:cNvSpPr>
          <p:nvPr>
            <p:ph type="body" sz="half" idx="2" hasCustomPrompt="1"/>
          </p:nvPr>
        </p:nvSpPr>
        <p:spPr>
          <a:xfrm>
            <a:off x="1949451" y="1055658"/>
            <a:ext cx="3467100" cy="267661"/>
          </a:xfrm>
          <a:prstGeom prst="rect">
            <a:avLst/>
          </a:prstGeom>
        </p:spPr>
        <p:txBody>
          <a:bodyPr wrap="square" lIns="0" tIns="0" rIns="0" bIns="0" anchor="ctr">
            <a:noAutofit/>
          </a:bodyPr>
          <a:lstStyle>
            <a:lvl1pPr marL="0" indent="0" algn="ctr">
              <a:buNone/>
              <a:defRPr sz="2133" b="1" i="0" baseline="0">
                <a:solidFill>
                  <a:schemeClr val="accent4"/>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95219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7_empty_plank">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474133" y="303085"/>
            <a:ext cx="6908800"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74134" y="873624"/>
            <a:ext cx="3467100" cy="267661"/>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fontScale="85000" lnSpcReduction="10000"/>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Tree>
    <p:extLst>
      <p:ext uri="{BB962C8B-B14F-4D97-AF65-F5344CB8AC3E}">
        <p14:creationId xmlns:p14="http://schemas.microsoft.com/office/powerpoint/2010/main" val="294925028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24_empty_plank">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fontScale="85000" lnSpcReduction="10000"/>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Tree>
    <p:extLst>
      <p:ext uri="{BB962C8B-B14F-4D97-AF65-F5344CB8AC3E}">
        <p14:creationId xmlns:p14="http://schemas.microsoft.com/office/powerpoint/2010/main" val="126141924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72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2" name="Picture Placeholder 7"/>
          <p:cNvSpPr>
            <a:spLocks noGrp="1"/>
          </p:cNvSpPr>
          <p:nvPr>
            <p:ph type="pic" sz="quarter" idx="55" hasCustomPrompt="1"/>
          </p:nvPr>
        </p:nvSpPr>
        <p:spPr>
          <a:xfrm>
            <a:off x="602869" y="2246428"/>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
        <p:nvSpPr>
          <p:cNvPr id="63" name="Picture Placeholder 7"/>
          <p:cNvSpPr>
            <a:spLocks noGrp="1"/>
          </p:cNvSpPr>
          <p:nvPr>
            <p:ph type="pic" sz="quarter" idx="56" hasCustomPrompt="1"/>
          </p:nvPr>
        </p:nvSpPr>
        <p:spPr>
          <a:xfrm>
            <a:off x="3424425" y="2246428"/>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
        <p:nvSpPr>
          <p:cNvPr id="64" name="Picture Placeholder 7"/>
          <p:cNvSpPr>
            <a:spLocks noGrp="1"/>
          </p:cNvSpPr>
          <p:nvPr>
            <p:ph type="pic" sz="quarter" idx="57" hasCustomPrompt="1"/>
          </p:nvPr>
        </p:nvSpPr>
        <p:spPr>
          <a:xfrm>
            <a:off x="6245981" y="2246428"/>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
        <p:nvSpPr>
          <p:cNvPr id="65" name="Picture Placeholder 7"/>
          <p:cNvSpPr>
            <a:spLocks noGrp="1"/>
          </p:cNvSpPr>
          <p:nvPr>
            <p:ph type="pic" sz="quarter" idx="58" hasCustomPrompt="1"/>
          </p:nvPr>
        </p:nvSpPr>
        <p:spPr>
          <a:xfrm>
            <a:off x="9067539" y="2246428"/>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1533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3_Break_S">
    <p:bg>
      <p:bgPr>
        <a:solidFill>
          <a:schemeClr val="bg1"/>
        </a:solidFill>
        <a:effectLst/>
      </p:bgPr>
    </p:bg>
    <p:spTree>
      <p:nvGrpSpPr>
        <p:cNvPr id="1" name=""/>
        <p:cNvGrpSpPr/>
        <p:nvPr/>
      </p:nvGrpSpPr>
      <p:grpSpPr>
        <a:xfrm>
          <a:off x="0" y="0"/>
          <a:ext cx="0" cy="0"/>
          <a:chOff x="0" y="0"/>
          <a:chExt cx="0" cy="0"/>
        </a:xfrm>
      </p:grpSpPr>
      <p:sp>
        <p:nvSpPr>
          <p:cNvPr id="20" name="19 Marcador de texto"/>
          <p:cNvSpPr>
            <a:spLocks noGrp="1"/>
          </p:cNvSpPr>
          <p:nvPr>
            <p:ph type="body" sz="quarter" idx="11" hasCustomPrompt="1"/>
          </p:nvPr>
        </p:nvSpPr>
        <p:spPr>
          <a:xfrm>
            <a:off x="8943557" y="2819401"/>
            <a:ext cx="3248444" cy="323273"/>
          </a:xfrm>
          <a:prstGeom prst="rect">
            <a:avLst/>
          </a:prstGeom>
        </p:spPr>
        <p:txBody>
          <a:bodyPr anchor="b"/>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sz="2133"/>
            </a:lvl1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es-MX" sz="2000" dirty="0">
                <a:solidFill>
                  <a:schemeClr val="tx1">
                    <a:lumMod val="65000"/>
                    <a:lumOff val="35000"/>
                  </a:schemeClr>
                </a:solidFill>
                <a:latin typeface="Calibri" charset="0"/>
                <a:ea typeface="MS PGothic" charset="-128"/>
                <a:cs typeface="Times New Roman" charset="0"/>
              </a:rPr>
              <a:t>Cargo (Calibri R - 20 pt)</a:t>
            </a:r>
          </a:p>
        </p:txBody>
      </p:sp>
      <p:sp>
        <p:nvSpPr>
          <p:cNvPr id="18" name="17 Marcador de texto"/>
          <p:cNvSpPr>
            <a:spLocks noGrp="1"/>
          </p:cNvSpPr>
          <p:nvPr>
            <p:ph type="body" sz="quarter" idx="10" hasCustomPrompt="1"/>
          </p:nvPr>
        </p:nvSpPr>
        <p:spPr>
          <a:xfrm>
            <a:off x="7693245" y="2427178"/>
            <a:ext cx="4498755" cy="353941"/>
          </a:xfrm>
          <a:prstGeom prst="rect">
            <a:avLst/>
          </a:prstGeom>
        </p:spPr>
        <p:txBody>
          <a:bodyPr anchor="ct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sz="2667"/>
            </a:lvl1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es-MX" sz="2000" b="1" dirty="0">
                <a:solidFill>
                  <a:schemeClr val="tx1">
                    <a:lumMod val="65000"/>
                    <a:lumOff val="35000"/>
                  </a:schemeClr>
                </a:solidFill>
                <a:latin typeface="Calibri" charset="0"/>
                <a:ea typeface="MS PGothic" charset="-128"/>
                <a:cs typeface="Times New Roman" charset="0"/>
              </a:rPr>
              <a:t>Nombre Apellido (Calibri B - 20 pt)</a:t>
            </a:r>
          </a:p>
        </p:txBody>
      </p:sp>
      <p:pic>
        <p:nvPicPr>
          <p:cNvPr id="10" name="Imagen 12"/>
          <p:cNvPicPr>
            <a:picLocks noChangeAspect="1"/>
          </p:cNvPicPr>
          <p:nvPr userDrawn="1"/>
        </p:nvPicPr>
        <p:blipFill>
          <a:blip r:embed="rId2"/>
          <a:stretch>
            <a:fillRect/>
          </a:stretch>
        </p:blipFill>
        <p:spPr>
          <a:xfrm>
            <a:off x="10122499" y="5708822"/>
            <a:ext cx="1544488" cy="1017545"/>
          </a:xfrm>
          <a:prstGeom prst="rect">
            <a:avLst/>
          </a:prstGeom>
        </p:spPr>
      </p:pic>
      <p:sp>
        <p:nvSpPr>
          <p:cNvPr id="11" name="Title 1"/>
          <p:cNvSpPr txBox="1">
            <a:spLocks/>
          </p:cNvSpPr>
          <p:nvPr userDrawn="1"/>
        </p:nvSpPr>
        <p:spPr>
          <a:xfrm>
            <a:off x="6742401" y="1051354"/>
            <a:ext cx="4775337" cy="12969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O" sz="4800" b="1" i="0" u="none" strike="noStrike" kern="1200" cap="none" spc="-151" normalizeH="0" baseline="0" noProof="0" dirty="0">
                <a:ln>
                  <a:noFill/>
                </a:ln>
                <a:solidFill>
                  <a:srgbClr val="595959">
                    <a:lumMod val="65000"/>
                    <a:lumOff val="35000"/>
                  </a:srgbClr>
                </a:solidFill>
                <a:effectLst/>
                <a:uLnTx/>
                <a:uFillTx/>
                <a:latin typeface="Calibri"/>
                <a:ea typeface="+mj-ea"/>
                <a:cs typeface="+mj-cs"/>
              </a:rPr>
              <a:t>Gracias </a:t>
            </a:r>
            <a:endParaRPr kumimoji="0" lang="en-US" sz="4800" b="0" i="0" u="none" strike="noStrike" kern="1200" cap="none" spc="0" normalizeH="0" baseline="0" noProof="0" dirty="0">
              <a:ln>
                <a:noFill/>
              </a:ln>
              <a:solidFill>
                <a:srgbClr val="595959">
                  <a:lumMod val="65000"/>
                  <a:lumOff val="35000"/>
                </a:srgbClr>
              </a:solidFill>
              <a:effectLst/>
              <a:uLnTx/>
              <a:uFillTx/>
              <a:latin typeface="Calibri"/>
              <a:ea typeface="+mj-ea"/>
              <a:cs typeface="+mj-cs"/>
            </a:endParaRPr>
          </a:p>
        </p:txBody>
      </p:sp>
      <p:pic>
        <p:nvPicPr>
          <p:cNvPr id="14"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271" y="0"/>
            <a:ext cx="6172200" cy="6858000"/>
          </a:xfrm>
          <a:prstGeom prst="rect">
            <a:avLst/>
          </a:prstGeom>
        </p:spPr>
      </p:pic>
      <p:pic>
        <p:nvPicPr>
          <p:cNvPr id="15"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71072" y="1552647"/>
            <a:ext cx="703728" cy="441991"/>
          </a:xfrm>
          <a:prstGeom prst="rect">
            <a:avLst/>
          </a:prstGeom>
        </p:spPr>
      </p:pic>
      <p:pic>
        <p:nvPicPr>
          <p:cNvPr id="17"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47568" y="2146483"/>
            <a:ext cx="1593968" cy="61783"/>
          </a:xfrm>
          <a:prstGeom prst="rect">
            <a:avLst/>
          </a:prstGeom>
        </p:spPr>
      </p:pic>
    </p:spTree>
    <p:extLst>
      <p:ext uri="{BB962C8B-B14F-4D97-AF65-F5344CB8AC3E}">
        <p14:creationId xmlns:p14="http://schemas.microsoft.com/office/powerpoint/2010/main" val="353692898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9" name="Rectángulo 8"/>
          <p:cNvSpPr/>
          <p:nvPr userDrawn="1"/>
        </p:nvSpPr>
        <p:spPr>
          <a:xfrm>
            <a:off x="-2676778" y="5590903"/>
            <a:ext cx="14868778" cy="1267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Imagen 6"/>
          <p:cNvPicPr>
            <a:picLocks noChangeAspect="1"/>
          </p:cNvPicPr>
          <p:nvPr userDrawn="1"/>
        </p:nvPicPr>
        <p:blipFill>
          <a:blip r:embed="rId2"/>
          <a:stretch>
            <a:fillRect/>
          </a:stretch>
        </p:blipFill>
        <p:spPr>
          <a:xfrm>
            <a:off x="10122498" y="5708821"/>
            <a:ext cx="1544488" cy="1017545"/>
          </a:xfrm>
          <a:prstGeom prst="rect">
            <a:avLst/>
          </a:prstGeom>
        </p:spPr>
      </p:pic>
      <p:pic>
        <p:nvPicPr>
          <p:cNvPr id="8"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6778" y="0"/>
            <a:ext cx="6172200" cy="6858000"/>
          </a:xfrm>
          <a:prstGeom prst="rect">
            <a:avLst/>
          </a:prstGeom>
        </p:spPr>
      </p:pic>
      <p:sp>
        <p:nvSpPr>
          <p:cNvPr id="19" name="Marcador de contenido 14"/>
          <p:cNvSpPr>
            <a:spLocks noGrp="1"/>
          </p:cNvSpPr>
          <p:nvPr>
            <p:ph sz="quarter" idx="14" hasCustomPrompt="1"/>
          </p:nvPr>
        </p:nvSpPr>
        <p:spPr>
          <a:xfrm>
            <a:off x="3135085" y="5967192"/>
            <a:ext cx="2412217" cy="520694"/>
          </a:xfrm>
          <a:prstGeom prst="rect">
            <a:avLst/>
          </a:prstGeom>
        </p:spPr>
        <p:txBody>
          <a:bodyPr>
            <a:normAutofit/>
          </a:bodyPr>
          <a:lstStyle>
            <a:lvl1pPr marL="0" indent="0" algn="r" defTabSz="914400" rtl="0" eaLnBrk="1" latinLnBrk="0" hangingPunct="1">
              <a:lnSpc>
                <a:spcPct val="100000"/>
              </a:lnSpc>
              <a:spcBef>
                <a:spcPct val="0"/>
              </a:spcBef>
              <a:buNone/>
              <a:defRPr lang="es-CO" sz="1800" kern="1200" dirty="0">
                <a:solidFill>
                  <a:schemeClr val="tx1">
                    <a:lumMod val="65000"/>
                    <a:lumOff val="35000"/>
                  </a:schemeClr>
                </a:solidFill>
                <a:latin typeface="+mn-lt"/>
                <a:ea typeface="+mn-ea"/>
                <a:cs typeface="+mn-cs"/>
              </a:defRPr>
            </a:lvl1pPr>
          </a:lstStyle>
          <a:p>
            <a:pPr lvl="0"/>
            <a:r>
              <a:rPr lang="es-ES" dirty="0"/>
              <a:t>Mes año</a:t>
            </a:r>
            <a:endParaRPr lang="es-CO" dirty="0"/>
          </a:p>
        </p:txBody>
      </p:sp>
      <p:sp>
        <p:nvSpPr>
          <p:cNvPr id="21" name="Marcador de texto 20"/>
          <p:cNvSpPr>
            <a:spLocks noGrp="1"/>
          </p:cNvSpPr>
          <p:nvPr>
            <p:ph type="body" sz="quarter" idx="15" hasCustomPrompt="1"/>
          </p:nvPr>
        </p:nvSpPr>
        <p:spPr>
          <a:xfrm>
            <a:off x="3657600" y="1582057"/>
            <a:ext cx="7895085" cy="736521"/>
          </a:xfrm>
          <a:prstGeom prst="rect">
            <a:avLst/>
          </a:prstGeom>
        </p:spPr>
        <p:txBody>
          <a:bodyPr/>
          <a:lstStyle>
            <a:lvl1pPr marL="0" indent="0" algn="r">
              <a:buNone/>
              <a:defRPr lang="es-ES" sz="5400" b="1" kern="1200" spc="-150" dirty="0" smtClean="0">
                <a:solidFill>
                  <a:srgbClr val="595959"/>
                </a:solidFill>
                <a:latin typeface="+mn-lt"/>
                <a:ea typeface="+mn-ea"/>
                <a:cs typeface="+mn-cs"/>
              </a:defRPr>
            </a:lvl1pPr>
          </a:lstStyle>
          <a:p>
            <a:pPr lvl="0"/>
            <a:r>
              <a:rPr lang="es-ES" dirty="0"/>
              <a:t>Título de la presentación</a:t>
            </a:r>
            <a:endParaRPr lang="es-CO" dirty="0"/>
          </a:p>
        </p:txBody>
      </p:sp>
      <p:sp>
        <p:nvSpPr>
          <p:cNvPr id="22" name="Marcador de texto 20"/>
          <p:cNvSpPr>
            <a:spLocks noGrp="1"/>
          </p:cNvSpPr>
          <p:nvPr>
            <p:ph type="body" sz="quarter" idx="16" hasCustomPrompt="1"/>
          </p:nvPr>
        </p:nvSpPr>
        <p:spPr>
          <a:xfrm>
            <a:off x="4310743" y="2362120"/>
            <a:ext cx="7241942" cy="1103086"/>
          </a:xfrm>
          <a:prstGeom prst="rect">
            <a:avLst/>
          </a:prstGeom>
        </p:spPr>
        <p:txBody>
          <a:bodyPr>
            <a:noAutofit/>
          </a:bodyPr>
          <a:lstStyle>
            <a:lvl1pPr marL="0" indent="0" algn="r">
              <a:buNone/>
              <a:defRPr lang="es-CO" sz="4000" b="1" kern="1200" spc="-150" dirty="0">
                <a:solidFill>
                  <a:schemeClr val="tx1">
                    <a:lumMod val="65000"/>
                    <a:lumOff val="35000"/>
                  </a:schemeClr>
                </a:solidFill>
                <a:latin typeface="+mn-lt"/>
                <a:ea typeface="+mj-ea"/>
                <a:cs typeface="+mj-cs"/>
              </a:defRPr>
            </a:lvl1pPr>
          </a:lstStyle>
          <a:p>
            <a:pPr lvl="0"/>
            <a:r>
              <a:rPr lang="es-ES" dirty="0"/>
              <a:t>Subtítulo de la presentación puede ser dos líneas</a:t>
            </a:r>
            <a:endParaRPr lang="es-CO" dirty="0"/>
          </a:p>
        </p:txBody>
      </p:sp>
      <p:sp>
        <p:nvSpPr>
          <p:cNvPr id="23" name="Marcador de texto 20"/>
          <p:cNvSpPr>
            <a:spLocks noGrp="1"/>
          </p:cNvSpPr>
          <p:nvPr>
            <p:ph type="body" sz="quarter" idx="17" hasCustomPrompt="1"/>
          </p:nvPr>
        </p:nvSpPr>
        <p:spPr>
          <a:xfrm>
            <a:off x="4310743" y="3465207"/>
            <a:ext cx="7241942" cy="613308"/>
          </a:xfrm>
          <a:prstGeom prst="rect">
            <a:avLst/>
          </a:prstGeom>
        </p:spPr>
        <p:txBody>
          <a:bodyPr>
            <a:noAutofit/>
          </a:bodyPr>
          <a:lstStyle>
            <a:lvl1pPr marL="0" indent="0" algn="r">
              <a:buNone/>
              <a:defRPr lang="es-CO" sz="3600" kern="1200" spc="-150" dirty="0">
                <a:solidFill>
                  <a:srgbClr val="7F7F7F"/>
                </a:solidFill>
                <a:latin typeface="+mn-lt"/>
                <a:ea typeface="+mj-ea"/>
                <a:cs typeface="+mj-cs"/>
              </a:defRPr>
            </a:lvl1pPr>
          </a:lstStyle>
          <a:p>
            <a:pPr lvl="0"/>
            <a:r>
              <a:rPr lang="es-ES" dirty="0" err="1"/>
              <a:t>Invest</a:t>
            </a:r>
            <a:r>
              <a:rPr lang="es-ES" dirty="0"/>
              <a:t> in </a:t>
            </a:r>
            <a:r>
              <a:rPr lang="es-ES" dirty="0" err="1"/>
              <a:t>Bogota</a:t>
            </a:r>
            <a:endParaRPr lang="es-CO" dirty="0"/>
          </a:p>
        </p:txBody>
      </p:sp>
    </p:spTree>
    <p:extLst>
      <p:ext uri="{BB962C8B-B14F-4D97-AF65-F5344CB8AC3E}">
        <p14:creationId xmlns:p14="http://schemas.microsoft.com/office/powerpoint/2010/main" val="29612073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Orden del día">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201168" y="540576"/>
            <a:ext cx="528722" cy="332074"/>
          </a:xfrm>
          <a:prstGeom prst="rect">
            <a:avLst/>
          </a:prstGeom>
        </p:spPr>
      </p:pic>
      <p:sp>
        <p:nvSpPr>
          <p:cNvPr id="12" name="Marcador de contenido 10"/>
          <p:cNvSpPr>
            <a:spLocks noGrp="1"/>
          </p:cNvSpPr>
          <p:nvPr>
            <p:ph sz="quarter" idx="11" hasCustomPrompt="1"/>
          </p:nvPr>
        </p:nvSpPr>
        <p:spPr>
          <a:xfrm>
            <a:off x="1573348" y="2314235"/>
            <a:ext cx="9907451" cy="2489993"/>
          </a:xfrm>
          <a:prstGeom prst="rect">
            <a:avLst/>
          </a:prstGeom>
        </p:spPr>
        <p:txBody>
          <a:bodyPr>
            <a:normAutofit/>
          </a:bodyPr>
          <a:lstStyle>
            <a:lvl1pPr marL="457200" marR="0" indent="-457200" algn="l" defTabSz="914400" rtl="0" eaLnBrk="1" fontAlgn="auto" latinLnBrk="0" hangingPunct="1">
              <a:lnSpc>
                <a:spcPct val="90000"/>
              </a:lnSpc>
              <a:spcBef>
                <a:spcPts val="1000"/>
              </a:spcBef>
              <a:spcAft>
                <a:spcPts val="0"/>
              </a:spcAft>
              <a:buClrTx/>
              <a:buSzTx/>
              <a:buFontTx/>
              <a:buAutoNum type="arabicPeriod"/>
              <a:tabLst/>
              <a:defRPr lang="es-ES" sz="2400" kern="1200" dirty="0" smtClean="0">
                <a:solidFill>
                  <a:srgbClr val="595959"/>
                </a:solidFill>
                <a:latin typeface="+mn-lt"/>
                <a:ea typeface="+mn-ea"/>
                <a:cs typeface="+mn-cs"/>
              </a:defRPr>
            </a:lvl1pPr>
            <a:lvl2pPr marL="457200" indent="0">
              <a:buFont typeface="+mj-lt"/>
              <a:buNone/>
              <a:defRPr lang="es-ES" sz="2400" kern="1200" dirty="0" smtClean="0">
                <a:solidFill>
                  <a:srgbClr val="595959"/>
                </a:solidFill>
                <a:latin typeface="+mn-lt"/>
                <a:ea typeface="+mn-ea"/>
                <a:cs typeface="+mn-cs"/>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s-ES" dirty="0"/>
              <a:t>Punto 1 del orden</a:t>
            </a:r>
          </a:p>
          <a:p>
            <a:pPr lvl="0"/>
            <a:r>
              <a:rPr lang="es-ES" dirty="0"/>
              <a:t>Punto 1 del orden</a:t>
            </a:r>
          </a:p>
          <a:p>
            <a:pPr marL="457200" marR="0" lvl="0" indent="-457200" algn="l" defTabSz="914400" rtl="0" eaLnBrk="1" fontAlgn="auto" latinLnBrk="0" hangingPunct="1">
              <a:lnSpc>
                <a:spcPct val="90000"/>
              </a:lnSpc>
              <a:spcBef>
                <a:spcPts val="1000"/>
              </a:spcBef>
              <a:spcAft>
                <a:spcPts val="0"/>
              </a:spcAft>
              <a:buClrTx/>
              <a:buSzTx/>
              <a:buFontTx/>
              <a:buAutoNum type="arabicPeriod"/>
              <a:tabLst/>
              <a:defRPr/>
            </a:pPr>
            <a:r>
              <a:rPr lang="es-ES" dirty="0"/>
              <a:t>Punto 1 del orden</a:t>
            </a:r>
          </a:p>
          <a:p>
            <a:pPr marL="457200" marR="0" lvl="0" indent="-457200" algn="l" defTabSz="914400" rtl="0" eaLnBrk="1" fontAlgn="auto" latinLnBrk="0" hangingPunct="1">
              <a:lnSpc>
                <a:spcPct val="90000"/>
              </a:lnSpc>
              <a:spcBef>
                <a:spcPts val="1000"/>
              </a:spcBef>
              <a:spcAft>
                <a:spcPts val="0"/>
              </a:spcAft>
              <a:buClrTx/>
              <a:buSzTx/>
              <a:buFontTx/>
              <a:buAutoNum type="arabicPeriod"/>
              <a:tabLst/>
              <a:defRPr/>
            </a:pPr>
            <a:r>
              <a:rPr lang="es-ES" dirty="0"/>
              <a:t>Punto 1 del orden</a:t>
            </a:r>
          </a:p>
          <a:p>
            <a:pPr marL="457200" marR="0" lvl="0" indent="-457200" algn="l" defTabSz="914400" rtl="0" eaLnBrk="1" fontAlgn="auto" latinLnBrk="0" hangingPunct="1">
              <a:lnSpc>
                <a:spcPct val="90000"/>
              </a:lnSpc>
              <a:spcBef>
                <a:spcPts val="1000"/>
              </a:spcBef>
              <a:spcAft>
                <a:spcPts val="0"/>
              </a:spcAft>
              <a:buClrTx/>
              <a:buSzTx/>
              <a:buFontTx/>
              <a:buAutoNum type="arabicPeriod"/>
              <a:tabLst/>
              <a:defRPr/>
            </a:pPr>
            <a:r>
              <a:rPr lang="es-ES" dirty="0"/>
              <a:t>Punto 1 del orden</a:t>
            </a:r>
          </a:p>
          <a:p>
            <a:pPr lvl="0"/>
            <a:endParaRPr lang="es-ES" dirty="0"/>
          </a:p>
        </p:txBody>
      </p:sp>
      <p:sp>
        <p:nvSpPr>
          <p:cNvPr id="53" name="Marcador de contenido 10"/>
          <p:cNvSpPr>
            <a:spLocks noGrp="1"/>
          </p:cNvSpPr>
          <p:nvPr>
            <p:ph sz="quarter" idx="18" hasCustomPrompt="1"/>
          </p:nvPr>
        </p:nvSpPr>
        <p:spPr>
          <a:xfrm>
            <a:off x="438330" y="6541914"/>
            <a:ext cx="10011956" cy="316086"/>
          </a:xfrm>
          <a:prstGeom prst="rect">
            <a:avLst/>
          </a:prstGeom>
        </p:spPr>
        <p:txBody>
          <a:bodyPr>
            <a:noAutofit/>
          </a:bodyPr>
          <a:lstStyle>
            <a:lvl1pPr marL="0" indent="0">
              <a:buNone/>
              <a:defRPr lang="es-CO" sz="1200" b="0" kern="1200" baseline="0" dirty="0">
                <a:solidFill>
                  <a:schemeClr val="bg1"/>
                </a:solidFill>
                <a:latin typeface="+mn-lt"/>
                <a:ea typeface="+mn-ea"/>
                <a:cs typeface="+mn-cs"/>
              </a:defRPr>
            </a:lvl1pPr>
          </a:lstStyle>
          <a:p>
            <a:pPr lvl="0"/>
            <a:r>
              <a:rPr lang="es-CO" dirty="0"/>
              <a:t>Contenido fuente y notas</a:t>
            </a:r>
          </a:p>
        </p:txBody>
      </p:sp>
      <p:sp>
        <p:nvSpPr>
          <p:cNvPr id="6" name="Título 2"/>
          <p:cNvSpPr>
            <a:spLocks noGrp="1"/>
          </p:cNvSpPr>
          <p:nvPr>
            <p:ph type="title" hasCustomPrompt="1"/>
          </p:nvPr>
        </p:nvSpPr>
        <p:spPr>
          <a:xfrm>
            <a:off x="629920" y="540576"/>
            <a:ext cx="9355909" cy="433672"/>
          </a:xfrm>
          <a:prstGeom prst="rect">
            <a:avLst/>
          </a:prstGeom>
        </p:spPr>
        <p:txBody>
          <a:bodyPr/>
          <a:lstStyle>
            <a:lvl1pPr>
              <a:defRPr lang="es-CO" sz="3200" b="1" kern="1200" baseline="0" dirty="0">
                <a:solidFill>
                  <a:srgbClr val="D0112B"/>
                </a:solidFill>
                <a:latin typeface="+mn-lt"/>
                <a:ea typeface="+mn-ea"/>
                <a:cs typeface="+mn-cs"/>
              </a:defRPr>
            </a:lvl1pPr>
          </a:lstStyle>
          <a:p>
            <a:pPr marL="0" lvl="0" indent="0" algn="l" defTabSz="914400" rtl="0" eaLnBrk="1" latinLnBrk="0" hangingPunct="1">
              <a:lnSpc>
                <a:spcPct val="90000"/>
              </a:lnSpc>
              <a:spcBef>
                <a:spcPts val="1000"/>
              </a:spcBef>
              <a:buFont typeface="Arial"/>
              <a:buNone/>
            </a:pPr>
            <a:r>
              <a:rPr lang="es-ES" dirty="0"/>
              <a:t>Orden del día</a:t>
            </a:r>
            <a:endParaRPr lang="es-CO" dirty="0"/>
          </a:p>
        </p:txBody>
      </p:sp>
    </p:spTree>
    <p:extLst>
      <p:ext uri="{BB962C8B-B14F-4D97-AF65-F5344CB8AC3E}">
        <p14:creationId xmlns:p14="http://schemas.microsoft.com/office/powerpoint/2010/main" val="260019214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pic>
        <p:nvPicPr>
          <p:cNvPr id="35"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201168" y="540576"/>
            <a:ext cx="528722" cy="332074"/>
          </a:xfrm>
          <a:prstGeom prst="rect">
            <a:avLst/>
          </a:prstGeom>
        </p:spPr>
      </p:pic>
      <p:sp>
        <p:nvSpPr>
          <p:cNvPr id="37" name="Marcador de contenido 10"/>
          <p:cNvSpPr>
            <a:spLocks noGrp="1"/>
          </p:cNvSpPr>
          <p:nvPr>
            <p:ph sz="quarter" idx="11" hasCustomPrompt="1"/>
          </p:nvPr>
        </p:nvSpPr>
        <p:spPr>
          <a:xfrm>
            <a:off x="629920" y="974248"/>
            <a:ext cx="9355909" cy="448506"/>
          </a:xfrm>
          <a:prstGeom prst="rect">
            <a:avLst/>
          </a:prstGeom>
        </p:spPr>
        <p:txBody>
          <a:bodyPr>
            <a:noAutofit/>
          </a:bodyPr>
          <a:lstStyle>
            <a:lvl1pPr marL="0" indent="0">
              <a:buNone/>
              <a:defRPr lang="es-CO" sz="2200" b="0" kern="1200" dirty="0">
                <a:solidFill>
                  <a:schemeClr val="bg1">
                    <a:lumMod val="50000"/>
                  </a:schemeClr>
                </a:solidFill>
                <a:latin typeface="+mn-lt"/>
                <a:ea typeface="+mn-ea"/>
                <a:cs typeface="+mn-cs"/>
              </a:defRPr>
            </a:lvl1pPr>
          </a:lstStyle>
          <a:p>
            <a:pPr lvl="0"/>
            <a:r>
              <a:rPr lang="es-CO" dirty="0"/>
              <a:t>Subtítulo</a:t>
            </a:r>
          </a:p>
        </p:txBody>
      </p:sp>
      <p:pic>
        <p:nvPicPr>
          <p:cNvPr id="38"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920" y="1428840"/>
            <a:ext cx="1593968" cy="61782"/>
          </a:xfrm>
          <a:prstGeom prst="rect">
            <a:avLst/>
          </a:prstGeom>
        </p:spPr>
      </p:pic>
      <p:sp>
        <p:nvSpPr>
          <p:cNvPr id="39" name="Marcador de contenido 10"/>
          <p:cNvSpPr>
            <a:spLocks noGrp="1"/>
          </p:cNvSpPr>
          <p:nvPr>
            <p:ph sz="quarter" idx="12" hasCustomPrompt="1"/>
          </p:nvPr>
        </p:nvSpPr>
        <p:spPr>
          <a:xfrm>
            <a:off x="989873" y="2812568"/>
            <a:ext cx="4929051" cy="316086"/>
          </a:xfrm>
          <a:prstGeom prst="rect">
            <a:avLst/>
          </a:prstGeom>
        </p:spPr>
        <p:txBody>
          <a:bodyPr>
            <a:normAutofit/>
          </a:bodyPr>
          <a:lstStyle>
            <a:lvl1pPr marL="0" indent="0">
              <a:buNone/>
              <a:defRPr lang="es-CO" sz="2000" b="1" kern="1200" baseline="0" dirty="0">
                <a:solidFill>
                  <a:schemeClr val="bg1">
                    <a:lumMod val="50000"/>
                  </a:schemeClr>
                </a:solidFill>
                <a:latin typeface="+mn-lt"/>
                <a:ea typeface="+mn-ea"/>
                <a:cs typeface="+mn-cs"/>
              </a:defRPr>
            </a:lvl1pPr>
          </a:lstStyle>
          <a:p>
            <a:pPr lvl="0"/>
            <a:r>
              <a:rPr lang="es-CO" dirty="0"/>
              <a:t>Contenido Jerarquía 1</a:t>
            </a:r>
          </a:p>
        </p:txBody>
      </p:sp>
      <p:sp>
        <p:nvSpPr>
          <p:cNvPr id="40" name="Marcador de contenido 10"/>
          <p:cNvSpPr>
            <a:spLocks noGrp="1"/>
          </p:cNvSpPr>
          <p:nvPr>
            <p:ph sz="quarter" idx="13" hasCustomPrompt="1"/>
          </p:nvPr>
        </p:nvSpPr>
        <p:spPr>
          <a:xfrm>
            <a:off x="989873" y="3288308"/>
            <a:ext cx="4929051" cy="316086"/>
          </a:xfrm>
          <a:prstGeom prst="rect">
            <a:avLst/>
          </a:prstGeom>
        </p:spPr>
        <p:txBody>
          <a:bodyPr>
            <a:noAutofit/>
          </a:bodyPr>
          <a:lstStyle>
            <a:lvl1pPr marL="0" indent="0">
              <a:buNone/>
              <a:defRPr lang="es-CO" sz="1800" b="0" kern="1200" baseline="0" dirty="0">
                <a:solidFill>
                  <a:schemeClr val="bg1">
                    <a:lumMod val="50000"/>
                  </a:schemeClr>
                </a:solidFill>
                <a:latin typeface="+mn-lt"/>
                <a:ea typeface="+mn-ea"/>
                <a:cs typeface="+mn-cs"/>
              </a:defRPr>
            </a:lvl1pPr>
          </a:lstStyle>
          <a:p>
            <a:pPr lvl="0"/>
            <a:r>
              <a:rPr lang="es-CO" dirty="0"/>
              <a:t>Contenido Jerarquía 2</a:t>
            </a:r>
          </a:p>
        </p:txBody>
      </p:sp>
      <p:sp>
        <p:nvSpPr>
          <p:cNvPr id="41" name="Marcador de contenido 10"/>
          <p:cNvSpPr>
            <a:spLocks noGrp="1"/>
          </p:cNvSpPr>
          <p:nvPr>
            <p:ph sz="quarter" idx="14" hasCustomPrompt="1"/>
          </p:nvPr>
        </p:nvSpPr>
        <p:spPr>
          <a:xfrm>
            <a:off x="989873" y="3767283"/>
            <a:ext cx="4929051" cy="316086"/>
          </a:xfrm>
          <a:prstGeom prst="rect">
            <a:avLst/>
          </a:prstGeom>
        </p:spPr>
        <p:txBody>
          <a:bodyPr>
            <a:noAutofit/>
          </a:bodyPr>
          <a:lstStyle>
            <a:lvl1pPr marL="0" indent="0">
              <a:buNone/>
              <a:defRPr lang="es-CO" sz="1600" b="0" kern="1200" baseline="0" dirty="0">
                <a:solidFill>
                  <a:schemeClr val="bg1">
                    <a:lumMod val="50000"/>
                  </a:schemeClr>
                </a:solidFill>
                <a:latin typeface="+mn-lt"/>
                <a:ea typeface="+mn-ea"/>
                <a:cs typeface="+mn-cs"/>
              </a:defRPr>
            </a:lvl1pPr>
          </a:lstStyle>
          <a:p>
            <a:pPr lvl="0"/>
            <a:r>
              <a:rPr lang="es-CO" dirty="0"/>
              <a:t>Contenido Jerarquía 3</a:t>
            </a:r>
          </a:p>
        </p:txBody>
      </p:sp>
      <p:sp>
        <p:nvSpPr>
          <p:cNvPr id="42" name="Marcador de contenido 10"/>
          <p:cNvSpPr>
            <a:spLocks noGrp="1"/>
          </p:cNvSpPr>
          <p:nvPr>
            <p:ph sz="quarter" idx="15" hasCustomPrompt="1"/>
          </p:nvPr>
        </p:nvSpPr>
        <p:spPr>
          <a:xfrm>
            <a:off x="6345645" y="2804510"/>
            <a:ext cx="4929051" cy="316086"/>
          </a:xfrm>
          <a:prstGeom prst="rect">
            <a:avLst/>
          </a:prstGeom>
        </p:spPr>
        <p:txBody>
          <a:bodyPr>
            <a:normAutofit/>
          </a:bodyPr>
          <a:lstStyle>
            <a:lvl1pPr marL="0" indent="0" algn="r">
              <a:buNone/>
              <a:defRPr lang="es-CO" sz="2000" b="1" kern="1200" baseline="0" dirty="0">
                <a:solidFill>
                  <a:schemeClr val="bg1">
                    <a:lumMod val="50000"/>
                  </a:schemeClr>
                </a:solidFill>
                <a:latin typeface="+mn-lt"/>
                <a:ea typeface="+mn-ea"/>
                <a:cs typeface="+mn-cs"/>
              </a:defRPr>
            </a:lvl1pPr>
          </a:lstStyle>
          <a:p>
            <a:pPr lvl="0"/>
            <a:r>
              <a:rPr lang="es-CO" dirty="0"/>
              <a:t>Contenido Jerarquía 1</a:t>
            </a:r>
          </a:p>
        </p:txBody>
      </p:sp>
      <p:sp>
        <p:nvSpPr>
          <p:cNvPr id="43" name="Marcador de contenido 10"/>
          <p:cNvSpPr>
            <a:spLocks noGrp="1"/>
          </p:cNvSpPr>
          <p:nvPr>
            <p:ph sz="quarter" idx="16" hasCustomPrompt="1"/>
          </p:nvPr>
        </p:nvSpPr>
        <p:spPr>
          <a:xfrm>
            <a:off x="6345645" y="3280250"/>
            <a:ext cx="4929051" cy="316086"/>
          </a:xfrm>
          <a:prstGeom prst="rect">
            <a:avLst/>
          </a:prstGeom>
        </p:spPr>
        <p:txBody>
          <a:bodyPr>
            <a:noAutofit/>
          </a:bodyPr>
          <a:lstStyle>
            <a:lvl1pPr marL="0" indent="0" algn="r">
              <a:buNone/>
              <a:defRPr lang="es-CO" sz="1800" b="0" kern="1200" baseline="0" dirty="0">
                <a:solidFill>
                  <a:schemeClr val="bg1">
                    <a:lumMod val="50000"/>
                  </a:schemeClr>
                </a:solidFill>
                <a:latin typeface="+mn-lt"/>
                <a:ea typeface="+mn-ea"/>
                <a:cs typeface="+mn-cs"/>
              </a:defRPr>
            </a:lvl1pPr>
          </a:lstStyle>
          <a:p>
            <a:pPr lvl="0"/>
            <a:r>
              <a:rPr lang="es-CO" dirty="0"/>
              <a:t>Contenido Jerarquía 2</a:t>
            </a:r>
          </a:p>
        </p:txBody>
      </p:sp>
      <p:sp>
        <p:nvSpPr>
          <p:cNvPr id="44" name="Marcador de contenido 10"/>
          <p:cNvSpPr>
            <a:spLocks noGrp="1"/>
          </p:cNvSpPr>
          <p:nvPr>
            <p:ph sz="quarter" idx="17" hasCustomPrompt="1"/>
          </p:nvPr>
        </p:nvSpPr>
        <p:spPr>
          <a:xfrm>
            <a:off x="6345645" y="3759225"/>
            <a:ext cx="4929051" cy="316086"/>
          </a:xfrm>
          <a:prstGeom prst="rect">
            <a:avLst/>
          </a:prstGeom>
        </p:spPr>
        <p:txBody>
          <a:bodyPr>
            <a:noAutofit/>
          </a:bodyPr>
          <a:lstStyle>
            <a:lvl1pPr marL="0" indent="0" algn="r">
              <a:buNone/>
              <a:defRPr lang="es-CO" sz="1600" b="0" kern="1200" baseline="0" dirty="0">
                <a:solidFill>
                  <a:schemeClr val="bg1">
                    <a:lumMod val="50000"/>
                  </a:schemeClr>
                </a:solidFill>
                <a:latin typeface="+mn-lt"/>
                <a:ea typeface="+mn-ea"/>
                <a:cs typeface="+mn-cs"/>
              </a:defRPr>
            </a:lvl1pPr>
          </a:lstStyle>
          <a:p>
            <a:pPr lvl="0"/>
            <a:r>
              <a:rPr lang="es-CO" dirty="0"/>
              <a:t>Contenido Jerarquía 3</a:t>
            </a:r>
          </a:p>
        </p:txBody>
      </p:sp>
      <p:sp>
        <p:nvSpPr>
          <p:cNvPr id="47" name="Marcador de contenido 10"/>
          <p:cNvSpPr>
            <a:spLocks noGrp="1"/>
          </p:cNvSpPr>
          <p:nvPr>
            <p:ph sz="quarter" idx="18" hasCustomPrompt="1"/>
          </p:nvPr>
        </p:nvSpPr>
        <p:spPr>
          <a:xfrm>
            <a:off x="438330" y="6541914"/>
            <a:ext cx="10011956" cy="316086"/>
          </a:xfrm>
          <a:prstGeom prst="rect">
            <a:avLst/>
          </a:prstGeom>
        </p:spPr>
        <p:txBody>
          <a:bodyPr>
            <a:noAutofit/>
          </a:bodyPr>
          <a:lstStyle>
            <a:lvl1pPr marL="0" indent="0">
              <a:buNone/>
              <a:defRPr lang="es-CO" sz="1200" b="0" kern="1200" baseline="0" dirty="0">
                <a:solidFill>
                  <a:schemeClr val="bg1"/>
                </a:solidFill>
                <a:latin typeface="+mn-lt"/>
                <a:ea typeface="+mn-ea"/>
                <a:cs typeface="+mn-cs"/>
              </a:defRPr>
            </a:lvl1pPr>
          </a:lstStyle>
          <a:p>
            <a:pPr lvl="0"/>
            <a:r>
              <a:rPr lang="es-CO" dirty="0"/>
              <a:t>Contenido fuente y notas</a:t>
            </a:r>
          </a:p>
        </p:txBody>
      </p:sp>
      <p:sp>
        <p:nvSpPr>
          <p:cNvPr id="3" name="Título 2"/>
          <p:cNvSpPr>
            <a:spLocks noGrp="1"/>
          </p:cNvSpPr>
          <p:nvPr>
            <p:ph type="title" hasCustomPrompt="1"/>
          </p:nvPr>
        </p:nvSpPr>
        <p:spPr>
          <a:xfrm>
            <a:off x="629920" y="540576"/>
            <a:ext cx="9355909" cy="433672"/>
          </a:xfrm>
          <a:prstGeom prst="rect">
            <a:avLst/>
          </a:prstGeom>
        </p:spPr>
        <p:txBody>
          <a:bodyPr/>
          <a:lstStyle>
            <a:lvl1pPr>
              <a:defRPr lang="es-CO" sz="3200" b="1" kern="1200" dirty="0">
                <a:solidFill>
                  <a:srgbClr val="D0112B"/>
                </a:solidFill>
                <a:latin typeface="+mn-lt"/>
                <a:ea typeface="+mn-ea"/>
                <a:cs typeface="+mn-cs"/>
              </a:defRPr>
            </a:lvl1pPr>
          </a:lstStyle>
          <a:p>
            <a:pPr marL="0" lvl="0" indent="0" algn="l" defTabSz="914400" rtl="0" eaLnBrk="1" latinLnBrk="0" hangingPunct="1">
              <a:lnSpc>
                <a:spcPct val="90000"/>
              </a:lnSpc>
              <a:spcBef>
                <a:spcPts val="1000"/>
              </a:spcBef>
              <a:buFont typeface="Arial"/>
              <a:buNone/>
            </a:pPr>
            <a:r>
              <a:rPr lang="es-ES" dirty="0"/>
              <a:t>Título</a:t>
            </a:r>
            <a:endParaRPr lang="es-CO" dirty="0"/>
          </a:p>
        </p:txBody>
      </p:sp>
    </p:spTree>
    <p:extLst>
      <p:ext uri="{BB962C8B-B14F-4D97-AF65-F5344CB8AC3E}">
        <p14:creationId xmlns:p14="http://schemas.microsoft.com/office/powerpoint/2010/main" val="321204774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3_CONTENIDO">
    <p:spTree>
      <p:nvGrpSpPr>
        <p:cNvPr id="1" name=""/>
        <p:cNvGrpSpPr/>
        <p:nvPr/>
      </p:nvGrpSpPr>
      <p:grpSpPr>
        <a:xfrm>
          <a:off x="0" y="0"/>
          <a:ext cx="0" cy="0"/>
          <a:chOff x="0" y="0"/>
          <a:chExt cx="0" cy="0"/>
        </a:xfrm>
      </p:grpSpPr>
      <p:pic>
        <p:nvPicPr>
          <p:cNvPr id="35"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201168" y="436072"/>
            <a:ext cx="528722" cy="332074"/>
          </a:xfrm>
          <a:prstGeom prst="rect">
            <a:avLst/>
          </a:prstGeom>
        </p:spPr>
      </p:pic>
      <p:pic>
        <p:nvPicPr>
          <p:cNvPr id="38"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920" y="1201896"/>
            <a:ext cx="1593968" cy="61782"/>
          </a:xfrm>
          <a:prstGeom prst="rect">
            <a:avLst/>
          </a:prstGeom>
        </p:spPr>
      </p:pic>
      <p:sp>
        <p:nvSpPr>
          <p:cNvPr id="47" name="Marcador de contenido 10"/>
          <p:cNvSpPr>
            <a:spLocks noGrp="1"/>
          </p:cNvSpPr>
          <p:nvPr>
            <p:ph sz="quarter" idx="18" hasCustomPrompt="1"/>
          </p:nvPr>
        </p:nvSpPr>
        <p:spPr>
          <a:xfrm>
            <a:off x="438330" y="6541914"/>
            <a:ext cx="10011956" cy="316086"/>
          </a:xfrm>
          <a:prstGeom prst="rect">
            <a:avLst/>
          </a:prstGeom>
        </p:spPr>
        <p:txBody>
          <a:bodyPr>
            <a:noAutofit/>
          </a:bodyPr>
          <a:lstStyle>
            <a:lvl1pPr marL="0" indent="0">
              <a:buNone/>
              <a:defRPr lang="es-CO" sz="1200" b="0" kern="1200" baseline="0" dirty="0">
                <a:solidFill>
                  <a:schemeClr val="bg1"/>
                </a:solidFill>
                <a:latin typeface="+mn-lt"/>
                <a:ea typeface="+mn-ea"/>
                <a:cs typeface="+mn-cs"/>
              </a:defRPr>
            </a:lvl1pPr>
          </a:lstStyle>
          <a:p>
            <a:pPr lvl="0"/>
            <a:r>
              <a:rPr lang="es-CO" dirty="0"/>
              <a:t>Contenido fuente y notas</a:t>
            </a:r>
          </a:p>
        </p:txBody>
      </p:sp>
      <p:sp>
        <p:nvSpPr>
          <p:cNvPr id="3" name="Título 2"/>
          <p:cNvSpPr>
            <a:spLocks noGrp="1"/>
          </p:cNvSpPr>
          <p:nvPr>
            <p:ph type="title" hasCustomPrompt="1"/>
          </p:nvPr>
        </p:nvSpPr>
        <p:spPr>
          <a:xfrm>
            <a:off x="629920" y="334474"/>
            <a:ext cx="9355909" cy="433672"/>
          </a:xfrm>
          <a:prstGeom prst="rect">
            <a:avLst/>
          </a:prstGeom>
        </p:spPr>
        <p:txBody>
          <a:bodyPr/>
          <a:lstStyle>
            <a:lvl1pPr>
              <a:defRPr lang="es-CO" sz="3200" b="1" kern="1200" dirty="0">
                <a:solidFill>
                  <a:srgbClr val="D0112B"/>
                </a:solidFill>
                <a:latin typeface="+mn-lt"/>
                <a:ea typeface="+mn-ea"/>
                <a:cs typeface="+mn-cs"/>
              </a:defRPr>
            </a:lvl1pPr>
          </a:lstStyle>
          <a:p>
            <a:pPr marL="0" lvl="0" indent="0" algn="l" defTabSz="914400" rtl="0" eaLnBrk="1" latinLnBrk="0" hangingPunct="1">
              <a:lnSpc>
                <a:spcPct val="90000"/>
              </a:lnSpc>
              <a:spcBef>
                <a:spcPts val="1000"/>
              </a:spcBef>
              <a:buFont typeface="Arial"/>
              <a:buNone/>
            </a:pPr>
            <a:r>
              <a:rPr lang="es-ES" dirty="0"/>
              <a:t>Título</a:t>
            </a:r>
            <a:endParaRPr lang="es-CO" dirty="0"/>
          </a:p>
        </p:txBody>
      </p:sp>
    </p:spTree>
    <p:extLst>
      <p:ext uri="{BB962C8B-B14F-4D97-AF65-F5344CB8AC3E}">
        <p14:creationId xmlns:p14="http://schemas.microsoft.com/office/powerpoint/2010/main" val="264289578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_CONTENIDO">
    <p:spTree>
      <p:nvGrpSpPr>
        <p:cNvPr id="1" name=""/>
        <p:cNvGrpSpPr/>
        <p:nvPr/>
      </p:nvGrpSpPr>
      <p:grpSpPr>
        <a:xfrm>
          <a:off x="0" y="0"/>
          <a:ext cx="0" cy="0"/>
          <a:chOff x="0" y="0"/>
          <a:chExt cx="0" cy="0"/>
        </a:xfrm>
      </p:grpSpPr>
      <p:pic>
        <p:nvPicPr>
          <p:cNvPr id="35"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201168" y="540576"/>
            <a:ext cx="528722" cy="332074"/>
          </a:xfrm>
          <a:prstGeom prst="rect">
            <a:avLst/>
          </a:prstGeom>
        </p:spPr>
      </p:pic>
      <p:sp>
        <p:nvSpPr>
          <p:cNvPr id="36" name="Marcador de contenido 10"/>
          <p:cNvSpPr>
            <a:spLocks noGrp="1"/>
          </p:cNvSpPr>
          <p:nvPr>
            <p:ph sz="quarter" idx="10" hasCustomPrompt="1"/>
          </p:nvPr>
        </p:nvSpPr>
        <p:spPr>
          <a:xfrm>
            <a:off x="629920" y="525742"/>
            <a:ext cx="3666309" cy="448506"/>
          </a:xfrm>
          <a:prstGeom prst="rect">
            <a:avLst/>
          </a:prstGeom>
        </p:spPr>
        <p:txBody>
          <a:bodyPr>
            <a:normAutofit/>
          </a:bodyPr>
          <a:lstStyle>
            <a:lvl1pPr marL="0" indent="0">
              <a:buNone/>
              <a:defRPr lang="es-CO" sz="3200" b="1" kern="1200" dirty="0">
                <a:solidFill>
                  <a:srgbClr val="D0112B"/>
                </a:solidFill>
                <a:latin typeface="+mn-lt"/>
                <a:ea typeface="+mn-ea"/>
                <a:cs typeface="+mn-cs"/>
              </a:defRPr>
            </a:lvl1pPr>
          </a:lstStyle>
          <a:p>
            <a:pPr lvl="0"/>
            <a:r>
              <a:rPr lang="es-CO" dirty="0"/>
              <a:t>GUÍA DE COLORES</a:t>
            </a:r>
          </a:p>
        </p:txBody>
      </p:sp>
      <p:sp>
        <p:nvSpPr>
          <p:cNvPr id="37" name="Marcador de contenido 10"/>
          <p:cNvSpPr>
            <a:spLocks noGrp="1"/>
          </p:cNvSpPr>
          <p:nvPr>
            <p:ph sz="quarter" idx="11" hasCustomPrompt="1"/>
          </p:nvPr>
        </p:nvSpPr>
        <p:spPr>
          <a:xfrm>
            <a:off x="629920" y="974248"/>
            <a:ext cx="3666309" cy="448506"/>
          </a:xfrm>
          <a:prstGeom prst="rect">
            <a:avLst/>
          </a:prstGeom>
        </p:spPr>
        <p:txBody>
          <a:bodyPr>
            <a:noAutofit/>
          </a:bodyPr>
          <a:lstStyle>
            <a:lvl1pPr marL="0" indent="0">
              <a:buNone/>
              <a:defRPr lang="es-CO" sz="2200" b="0" kern="1200" dirty="0">
                <a:solidFill>
                  <a:schemeClr val="bg1">
                    <a:lumMod val="50000"/>
                  </a:schemeClr>
                </a:solidFill>
                <a:latin typeface="+mn-lt"/>
                <a:ea typeface="+mn-ea"/>
                <a:cs typeface="+mn-cs"/>
              </a:defRPr>
            </a:lvl1pPr>
          </a:lstStyle>
          <a:p>
            <a:pPr lvl="0"/>
            <a:r>
              <a:rPr lang="es-CO" dirty="0"/>
              <a:t>Plantilla de referencia</a:t>
            </a:r>
          </a:p>
        </p:txBody>
      </p:sp>
      <p:pic>
        <p:nvPicPr>
          <p:cNvPr id="38"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920" y="1428840"/>
            <a:ext cx="1593968" cy="61782"/>
          </a:xfrm>
          <a:prstGeom prst="rect">
            <a:avLst/>
          </a:prstGeom>
        </p:spPr>
      </p:pic>
      <p:sp>
        <p:nvSpPr>
          <p:cNvPr id="12" name="CuadroTexto 11"/>
          <p:cNvSpPr txBox="1"/>
          <p:nvPr userDrawn="1"/>
        </p:nvSpPr>
        <p:spPr>
          <a:xfrm>
            <a:off x="8762889" y="289959"/>
            <a:ext cx="21559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595959"/>
                </a:solidFill>
                <a:effectLst/>
                <a:uLnTx/>
                <a:uFillTx/>
                <a:latin typeface="Calibri"/>
                <a:ea typeface="+mn-ea"/>
                <a:cs typeface="+mn-cs"/>
              </a:rPr>
              <a:t>Jerarquía de colores</a:t>
            </a:r>
            <a:endParaRPr kumimoji="0" lang="es-CO" sz="1800" b="1" i="0" u="none" strike="noStrike" kern="1200" cap="none" spc="0" normalizeH="0" baseline="0" noProof="0" dirty="0">
              <a:ln>
                <a:noFill/>
              </a:ln>
              <a:solidFill>
                <a:srgbClr val="595959"/>
              </a:solidFill>
              <a:effectLst/>
              <a:uLnTx/>
              <a:uFillTx/>
              <a:latin typeface="Calibri"/>
              <a:ea typeface="+mn-ea"/>
              <a:cs typeface="+mn-cs"/>
            </a:endParaRPr>
          </a:p>
        </p:txBody>
      </p:sp>
      <p:pic>
        <p:nvPicPr>
          <p:cNvPr id="13"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95634" y="2110723"/>
            <a:ext cx="853362" cy="853362"/>
          </a:xfrm>
          <a:prstGeom prst="rect">
            <a:avLst/>
          </a:prstGeom>
        </p:spPr>
      </p:pic>
      <p:sp>
        <p:nvSpPr>
          <p:cNvPr id="14" name="CuadroTexto 13"/>
          <p:cNvSpPr txBox="1"/>
          <p:nvPr userDrawn="1"/>
        </p:nvSpPr>
        <p:spPr>
          <a:xfrm>
            <a:off x="8858460" y="2213098"/>
            <a:ext cx="527709"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r: 128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g: 128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b: 128</a:t>
            </a:r>
            <a:endParaRPr kumimoji="0" lang="es-CO" sz="10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84102" y="2790667"/>
            <a:ext cx="870015" cy="870015"/>
          </a:xfrm>
          <a:prstGeom prst="rect">
            <a:avLst/>
          </a:prstGeom>
        </p:spPr>
      </p:pic>
      <p:sp>
        <p:nvSpPr>
          <p:cNvPr id="16" name="CuadroTexto 15"/>
          <p:cNvSpPr txBox="1"/>
          <p:nvPr userDrawn="1"/>
        </p:nvSpPr>
        <p:spPr>
          <a:xfrm>
            <a:off x="8858460" y="2901368"/>
            <a:ext cx="521297"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r: 250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g: 192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b: 15 </a:t>
            </a:r>
            <a:endParaRPr kumimoji="0" lang="es-CO" sz="10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7"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89907" y="3567454"/>
            <a:ext cx="866309" cy="866309"/>
          </a:xfrm>
          <a:prstGeom prst="rect">
            <a:avLst/>
          </a:prstGeom>
        </p:spPr>
      </p:pic>
      <p:sp>
        <p:nvSpPr>
          <p:cNvPr id="18" name="CuadroTexto 17"/>
          <p:cNvSpPr txBox="1"/>
          <p:nvPr userDrawn="1"/>
        </p:nvSpPr>
        <p:spPr>
          <a:xfrm>
            <a:off x="8892924" y="3664104"/>
            <a:ext cx="519694"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r: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g: 155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b: 98</a:t>
            </a:r>
            <a:endParaRPr kumimoji="0" lang="es-CO" sz="105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9" name="Conector recto de flecha 18"/>
          <p:cNvCxnSpPr/>
          <p:nvPr userDrawn="1"/>
        </p:nvCxnSpPr>
        <p:spPr>
          <a:xfrm>
            <a:off x="8514958" y="1031619"/>
            <a:ext cx="0" cy="3159292"/>
          </a:xfrm>
          <a:prstGeom prst="straightConnector1">
            <a:avLst/>
          </a:prstGeom>
          <a:ln w="38100">
            <a:solidFill>
              <a:srgbClr val="33333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userDrawn="1"/>
        </p:nvCxnSpPr>
        <p:spPr>
          <a:xfrm flipV="1">
            <a:off x="9562021" y="1262660"/>
            <a:ext cx="387713" cy="2865050"/>
          </a:xfrm>
          <a:prstGeom prst="straightConnector1">
            <a:avLst/>
          </a:prstGeom>
          <a:ln w="38100">
            <a:solidFill>
              <a:srgbClr val="333333"/>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79028" y="726709"/>
            <a:ext cx="850864" cy="850864"/>
          </a:xfrm>
          <a:prstGeom prst="rect">
            <a:avLst/>
          </a:prstGeom>
        </p:spPr>
      </p:pic>
      <p:sp>
        <p:nvSpPr>
          <p:cNvPr id="22" name="CuadroTexto 21"/>
          <p:cNvSpPr txBox="1"/>
          <p:nvPr userDrawn="1"/>
        </p:nvSpPr>
        <p:spPr>
          <a:xfrm>
            <a:off x="10148702" y="821265"/>
            <a:ext cx="519694"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r: 224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g: 82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b: 79  </a:t>
            </a:r>
            <a:endParaRPr kumimoji="0" lang="es-CO" sz="10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3" name="Picture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98963" y="1380823"/>
            <a:ext cx="862834" cy="862834"/>
          </a:xfrm>
          <a:prstGeom prst="rect">
            <a:avLst/>
          </a:prstGeom>
        </p:spPr>
      </p:pic>
      <p:sp>
        <p:nvSpPr>
          <p:cNvPr id="24" name="CuadroTexto 23"/>
          <p:cNvSpPr txBox="1"/>
          <p:nvPr userDrawn="1"/>
        </p:nvSpPr>
        <p:spPr>
          <a:xfrm>
            <a:off x="10200010" y="1464285"/>
            <a:ext cx="588623"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r: 71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g: 189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b: 221  </a:t>
            </a:r>
            <a:endParaRPr kumimoji="0" lang="es-CO" sz="10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5" name="Picture 1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83072" y="712894"/>
            <a:ext cx="850947" cy="850947"/>
          </a:xfrm>
          <a:prstGeom prst="rect">
            <a:avLst/>
          </a:prstGeom>
        </p:spPr>
      </p:pic>
      <p:sp>
        <p:nvSpPr>
          <p:cNvPr id="26" name="CuadroTexto 25"/>
          <p:cNvSpPr txBox="1"/>
          <p:nvPr userDrawn="1"/>
        </p:nvSpPr>
        <p:spPr>
          <a:xfrm>
            <a:off x="11446646" y="809392"/>
            <a:ext cx="527709"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srgbClr val="808080"/>
                </a:solidFill>
                <a:effectLst/>
                <a:uLnTx/>
                <a:uFillTx/>
                <a:latin typeface="Calibri"/>
                <a:ea typeface="+mn-ea"/>
                <a:cs typeface="+mn-cs"/>
              </a:rPr>
              <a:t>r: 128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srgbClr val="808080"/>
                </a:solidFill>
                <a:effectLst/>
                <a:uLnTx/>
                <a:uFillTx/>
                <a:latin typeface="Calibri"/>
                <a:ea typeface="+mn-ea"/>
                <a:cs typeface="+mn-cs"/>
              </a:rPr>
              <a:t>g: 210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srgbClr val="808080"/>
                </a:solidFill>
                <a:effectLst/>
                <a:uLnTx/>
                <a:uFillTx/>
                <a:latin typeface="Calibri"/>
                <a:ea typeface="+mn-ea"/>
                <a:cs typeface="+mn-cs"/>
              </a:rPr>
              <a:t>b: 229</a:t>
            </a:r>
            <a:endParaRPr kumimoji="0" lang="es-CO" sz="1050" b="0" i="0" u="none" strike="noStrike" kern="1200" cap="none" spc="0" normalizeH="0" baseline="0" noProof="0" dirty="0">
              <a:ln>
                <a:noFill/>
              </a:ln>
              <a:solidFill>
                <a:srgbClr val="808080"/>
              </a:solidFill>
              <a:effectLst/>
              <a:uLnTx/>
              <a:uFillTx/>
              <a:latin typeface="Calibri"/>
              <a:ea typeface="+mn-ea"/>
              <a:cs typeface="+mn-cs"/>
            </a:endParaRPr>
          </a:p>
        </p:txBody>
      </p:sp>
      <p:cxnSp>
        <p:nvCxnSpPr>
          <p:cNvPr id="27" name="Conector recto de flecha 26"/>
          <p:cNvCxnSpPr/>
          <p:nvPr userDrawn="1"/>
        </p:nvCxnSpPr>
        <p:spPr>
          <a:xfrm flipV="1">
            <a:off x="10883082" y="1262660"/>
            <a:ext cx="387713" cy="2865050"/>
          </a:xfrm>
          <a:prstGeom prst="straightConnector1">
            <a:avLst/>
          </a:prstGeom>
          <a:ln w="38100">
            <a:solidFill>
              <a:srgbClr val="333333"/>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1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037874" y="2108784"/>
            <a:ext cx="830117" cy="830117"/>
          </a:xfrm>
          <a:prstGeom prst="rect">
            <a:avLst/>
          </a:prstGeom>
        </p:spPr>
      </p:pic>
      <p:sp>
        <p:nvSpPr>
          <p:cNvPr id="29" name="CuadroTexto 28"/>
          <p:cNvSpPr txBox="1"/>
          <p:nvPr userDrawn="1"/>
        </p:nvSpPr>
        <p:spPr>
          <a:xfrm>
            <a:off x="10189077" y="2233656"/>
            <a:ext cx="527709"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r: 204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g: 204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b: 204</a:t>
            </a:r>
            <a:endParaRPr kumimoji="0" lang="es-CO" sz="10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0" name="Picture 1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13571" y="2777931"/>
            <a:ext cx="908097" cy="908097"/>
          </a:xfrm>
          <a:prstGeom prst="rect">
            <a:avLst/>
          </a:prstGeom>
        </p:spPr>
      </p:pic>
      <p:sp>
        <p:nvSpPr>
          <p:cNvPr id="31" name="CuadroTexto 30"/>
          <p:cNvSpPr txBox="1"/>
          <p:nvPr userDrawn="1"/>
        </p:nvSpPr>
        <p:spPr>
          <a:xfrm>
            <a:off x="10200767" y="2941389"/>
            <a:ext cx="588623"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srgbClr val="808080"/>
                </a:solidFill>
                <a:effectLst/>
                <a:uLnTx/>
                <a:uFillTx/>
                <a:latin typeface="Calibri"/>
                <a:ea typeface="+mn-ea"/>
                <a:cs typeface="+mn-cs"/>
              </a:rPr>
              <a:t>r: 242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srgbClr val="808080"/>
                </a:solidFill>
                <a:effectLst/>
                <a:uLnTx/>
                <a:uFillTx/>
                <a:latin typeface="Calibri"/>
                <a:ea typeface="+mn-ea"/>
                <a:cs typeface="+mn-cs"/>
              </a:rPr>
              <a:t>g: 229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srgbClr val="808080"/>
                </a:solidFill>
                <a:effectLst/>
                <a:uLnTx/>
                <a:uFillTx/>
                <a:latin typeface="Calibri"/>
                <a:ea typeface="+mn-ea"/>
                <a:cs typeface="+mn-cs"/>
              </a:rPr>
              <a:t>b: 131  </a:t>
            </a:r>
            <a:endParaRPr kumimoji="0" lang="es-CO" sz="1050" b="0" i="0" u="none" strike="noStrike" kern="1200" cap="none" spc="0" normalizeH="0" baseline="0" noProof="0" dirty="0">
              <a:ln>
                <a:noFill/>
              </a:ln>
              <a:solidFill>
                <a:srgbClr val="808080"/>
              </a:solidFill>
              <a:effectLst/>
              <a:uLnTx/>
              <a:uFillTx/>
              <a:latin typeface="Calibri"/>
              <a:ea typeface="+mn-ea"/>
              <a:cs typeface="+mn-cs"/>
            </a:endParaRPr>
          </a:p>
        </p:txBody>
      </p:sp>
      <p:pic>
        <p:nvPicPr>
          <p:cNvPr id="32" name="Picture 45"/>
          <p:cNvPicPr>
            <a:picLocks noChangeAspect="1"/>
          </p:cNvPicPr>
          <p:nvPr userDrawn="1"/>
        </p:nvPicPr>
        <p:blipFill>
          <a:blip r:embed="rId12"/>
          <a:stretch>
            <a:fillRect/>
          </a:stretch>
        </p:blipFill>
        <p:spPr>
          <a:xfrm>
            <a:off x="10048173" y="3515341"/>
            <a:ext cx="850864" cy="850864"/>
          </a:xfrm>
          <a:prstGeom prst="rect">
            <a:avLst/>
          </a:prstGeom>
        </p:spPr>
      </p:pic>
      <p:sp>
        <p:nvSpPr>
          <p:cNvPr id="33" name="CuadroTexto 32"/>
          <p:cNvSpPr txBox="1"/>
          <p:nvPr userDrawn="1"/>
        </p:nvSpPr>
        <p:spPr>
          <a:xfrm>
            <a:off x="10223751" y="3664111"/>
            <a:ext cx="519694"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r: 57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g: 181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b: 74 </a:t>
            </a:r>
            <a:endParaRPr kumimoji="0" lang="es-CO" sz="10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4"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70795" y="1364757"/>
            <a:ext cx="878900" cy="878900"/>
          </a:xfrm>
          <a:prstGeom prst="rect">
            <a:avLst/>
          </a:prstGeom>
        </p:spPr>
      </p:pic>
      <p:pic>
        <p:nvPicPr>
          <p:cNvPr id="45" name="Picture 2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70795" y="1364757"/>
            <a:ext cx="878900" cy="878900"/>
          </a:xfrm>
          <a:prstGeom prst="rect">
            <a:avLst/>
          </a:prstGeom>
        </p:spPr>
      </p:pic>
      <p:sp>
        <p:nvSpPr>
          <p:cNvPr id="46" name="CuadroTexto 45"/>
          <p:cNvSpPr txBox="1"/>
          <p:nvPr userDrawn="1"/>
        </p:nvSpPr>
        <p:spPr>
          <a:xfrm>
            <a:off x="11434200" y="1486851"/>
            <a:ext cx="527709"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srgbClr val="595959"/>
                </a:solidFill>
                <a:effectLst/>
                <a:uLnTx/>
                <a:uFillTx/>
                <a:latin typeface="Calibri"/>
                <a:ea typeface="+mn-ea"/>
                <a:cs typeface="+mn-cs"/>
              </a:rPr>
              <a:t>r: 255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srgbClr val="595959"/>
                </a:solidFill>
                <a:effectLst/>
                <a:uLnTx/>
                <a:uFillTx/>
                <a:latin typeface="Calibri"/>
                <a:ea typeface="+mn-ea"/>
                <a:cs typeface="+mn-cs"/>
              </a:rPr>
              <a:t>g: 255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srgbClr val="595959"/>
                </a:solidFill>
                <a:effectLst/>
                <a:uLnTx/>
                <a:uFillTx/>
                <a:latin typeface="Calibri"/>
                <a:ea typeface="+mn-ea"/>
                <a:cs typeface="+mn-cs"/>
              </a:rPr>
              <a:t>b: 255</a:t>
            </a:r>
            <a:endParaRPr kumimoji="0" lang="es-CO" sz="1050" b="0" i="0" u="none" strike="noStrike" kern="1200" cap="none" spc="0" normalizeH="0" baseline="0" noProof="0" dirty="0">
              <a:ln>
                <a:noFill/>
              </a:ln>
              <a:solidFill>
                <a:srgbClr val="595959"/>
              </a:solidFill>
              <a:effectLst/>
              <a:uLnTx/>
              <a:uFillTx/>
              <a:latin typeface="Calibri"/>
              <a:ea typeface="+mn-ea"/>
              <a:cs typeface="+mn-cs"/>
            </a:endParaRPr>
          </a:p>
        </p:txBody>
      </p:sp>
      <p:sp>
        <p:nvSpPr>
          <p:cNvPr id="47" name="Elipse 46"/>
          <p:cNvSpPr/>
          <p:nvPr userDrawn="1"/>
        </p:nvSpPr>
        <p:spPr>
          <a:xfrm>
            <a:off x="11270795" y="2063932"/>
            <a:ext cx="878900" cy="878900"/>
          </a:xfrm>
          <a:prstGeom prst="ellipse">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CuadroTexto 47"/>
          <p:cNvSpPr txBox="1"/>
          <p:nvPr userDrawn="1"/>
        </p:nvSpPr>
        <p:spPr>
          <a:xfrm>
            <a:off x="11471461" y="2213097"/>
            <a:ext cx="458780"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r: 81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g: 81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b: 81</a:t>
            </a:r>
            <a:endParaRPr kumimoji="0" lang="es-CO" sz="10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9"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702854" y="705801"/>
            <a:ext cx="853362" cy="853362"/>
          </a:xfrm>
          <a:prstGeom prst="rect">
            <a:avLst/>
          </a:prstGeom>
        </p:spPr>
      </p:pic>
      <p:sp>
        <p:nvSpPr>
          <p:cNvPr id="50" name="CuadroTexto 49"/>
          <p:cNvSpPr txBox="1"/>
          <p:nvPr userDrawn="1"/>
        </p:nvSpPr>
        <p:spPr>
          <a:xfrm>
            <a:off x="8867112" y="854319"/>
            <a:ext cx="519694"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r: 207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g: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b: 44  </a:t>
            </a:r>
            <a:endParaRPr kumimoji="0" lang="es-CO" sz="10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1"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714601" y="1373739"/>
            <a:ext cx="853362" cy="853362"/>
          </a:xfrm>
          <a:prstGeom prst="rect">
            <a:avLst/>
          </a:prstGeom>
        </p:spPr>
      </p:pic>
      <p:sp>
        <p:nvSpPr>
          <p:cNvPr id="52" name="CuadroTexto 51"/>
          <p:cNvSpPr txBox="1"/>
          <p:nvPr userDrawn="1"/>
        </p:nvSpPr>
        <p:spPr>
          <a:xfrm>
            <a:off x="8858460" y="1523700"/>
            <a:ext cx="588623"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r: 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g: 146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b: 175  </a:t>
            </a:r>
            <a:endParaRPr kumimoji="0" lang="es-CO" sz="105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53" name="Gráfico 52"/>
          <p:cNvGraphicFramePr/>
          <p:nvPr userDrawn="1">
            <p:extLst/>
          </p:nvPr>
        </p:nvGraphicFramePr>
        <p:xfrm>
          <a:off x="4735957" y="3478449"/>
          <a:ext cx="3779001" cy="2961501"/>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54" name="Gráfico 53"/>
          <p:cNvGraphicFramePr>
            <a:graphicFrameLocks/>
          </p:cNvGraphicFramePr>
          <p:nvPr userDrawn="1">
            <p:extLst/>
          </p:nvPr>
        </p:nvGraphicFramePr>
        <p:xfrm>
          <a:off x="138342" y="1837435"/>
          <a:ext cx="4157887" cy="2755621"/>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55" name="Gráfico 54"/>
          <p:cNvGraphicFramePr/>
          <p:nvPr userDrawn="1">
            <p:extLst/>
          </p:nvPr>
        </p:nvGraphicFramePr>
        <p:xfrm>
          <a:off x="4725627" y="841177"/>
          <a:ext cx="3789331" cy="2445510"/>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130625523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GUÍA COLORES 2">
    <p:spTree>
      <p:nvGrpSpPr>
        <p:cNvPr id="1" name=""/>
        <p:cNvGrpSpPr/>
        <p:nvPr/>
      </p:nvGrpSpPr>
      <p:grpSpPr>
        <a:xfrm>
          <a:off x="0" y="0"/>
          <a:ext cx="0" cy="0"/>
          <a:chOff x="0" y="0"/>
          <a:chExt cx="0" cy="0"/>
        </a:xfrm>
      </p:grpSpPr>
      <p:pic>
        <p:nvPicPr>
          <p:cNvPr id="35"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201168" y="540576"/>
            <a:ext cx="528722" cy="332074"/>
          </a:xfrm>
          <a:prstGeom prst="rect">
            <a:avLst/>
          </a:prstGeom>
        </p:spPr>
      </p:pic>
      <p:sp>
        <p:nvSpPr>
          <p:cNvPr id="36" name="Marcador de contenido 10"/>
          <p:cNvSpPr>
            <a:spLocks noGrp="1"/>
          </p:cNvSpPr>
          <p:nvPr>
            <p:ph sz="quarter" idx="10" hasCustomPrompt="1"/>
          </p:nvPr>
        </p:nvSpPr>
        <p:spPr>
          <a:xfrm>
            <a:off x="629920" y="525742"/>
            <a:ext cx="3666309" cy="448506"/>
          </a:xfrm>
          <a:prstGeom prst="rect">
            <a:avLst/>
          </a:prstGeom>
        </p:spPr>
        <p:txBody>
          <a:bodyPr>
            <a:normAutofit/>
          </a:bodyPr>
          <a:lstStyle>
            <a:lvl1pPr marL="0" indent="0">
              <a:buNone/>
              <a:defRPr lang="es-CO" sz="3200" b="1" kern="1200" dirty="0">
                <a:solidFill>
                  <a:srgbClr val="D0112B"/>
                </a:solidFill>
                <a:latin typeface="+mn-lt"/>
                <a:ea typeface="+mn-ea"/>
                <a:cs typeface="+mn-cs"/>
              </a:defRPr>
            </a:lvl1pPr>
          </a:lstStyle>
          <a:p>
            <a:pPr lvl="0"/>
            <a:r>
              <a:rPr lang="es-CO" dirty="0"/>
              <a:t>GUÍA DE COLORES 2</a:t>
            </a:r>
          </a:p>
        </p:txBody>
      </p:sp>
      <p:sp>
        <p:nvSpPr>
          <p:cNvPr id="37" name="Marcador de contenido 10"/>
          <p:cNvSpPr>
            <a:spLocks noGrp="1"/>
          </p:cNvSpPr>
          <p:nvPr>
            <p:ph sz="quarter" idx="11" hasCustomPrompt="1"/>
          </p:nvPr>
        </p:nvSpPr>
        <p:spPr>
          <a:xfrm>
            <a:off x="629920" y="974248"/>
            <a:ext cx="3666309" cy="448506"/>
          </a:xfrm>
          <a:prstGeom prst="rect">
            <a:avLst/>
          </a:prstGeom>
        </p:spPr>
        <p:txBody>
          <a:bodyPr>
            <a:noAutofit/>
          </a:bodyPr>
          <a:lstStyle>
            <a:lvl1pPr marL="0" indent="0">
              <a:buNone/>
              <a:defRPr lang="es-CO" sz="2200" b="0" kern="1200" dirty="0">
                <a:solidFill>
                  <a:schemeClr val="bg1">
                    <a:lumMod val="50000"/>
                  </a:schemeClr>
                </a:solidFill>
                <a:latin typeface="+mn-lt"/>
                <a:ea typeface="+mn-ea"/>
                <a:cs typeface="+mn-cs"/>
              </a:defRPr>
            </a:lvl1pPr>
          </a:lstStyle>
          <a:p>
            <a:pPr lvl="0"/>
            <a:r>
              <a:rPr lang="es-CO" dirty="0"/>
              <a:t>Plantilla de referencia</a:t>
            </a:r>
          </a:p>
        </p:txBody>
      </p:sp>
      <p:pic>
        <p:nvPicPr>
          <p:cNvPr id="38"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920" y="1428840"/>
            <a:ext cx="1593968" cy="61782"/>
          </a:xfrm>
          <a:prstGeom prst="rect">
            <a:avLst/>
          </a:prstGeom>
        </p:spPr>
      </p:pic>
      <p:pic>
        <p:nvPicPr>
          <p:cNvPr id="40"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44670" y="2395377"/>
            <a:ext cx="1242060" cy="1242060"/>
          </a:xfrm>
          <a:prstGeom prst="rect">
            <a:avLst/>
          </a:prstGeom>
        </p:spPr>
      </p:pic>
      <p:pic>
        <p:nvPicPr>
          <p:cNvPr id="41"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50274" y="2395377"/>
            <a:ext cx="1242060" cy="1242060"/>
          </a:xfrm>
          <a:prstGeom prst="rect">
            <a:avLst/>
          </a:prstGeom>
        </p:spPr>
      </p:pic>
      <p:pic>
        <p:nvPicPr>
          <p:cNvPr id="4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937" y="2409536"/>
            <a:ext cx="1242060" cy="1242060"/>
          </a:xfrm>
          <a:prstGeom prst="rect">
            <a:avLst/>
          </a:prstGeom>
        </p:spPr>
      </p:pic>
      <p:pic>
        <p:nvPicPr>
          <p:cNvPr id="43"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44670" y="3466815"/>
            <a:ext cx="1242060" cy="1242060"/>
          </a:xfrm>
          <a:prstGeom prst="rect">
            <a:avLst/>
          </a:prstGeom>
        </p:spPr>
      </p:pic>
      <p:pic>
        <p:nvPicPr>
          <p:cNvPr id="44"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350274" y="3466815"/>
            <a:ext cx="1242060" cy="1242060"/>
          </a:xfrm>
          <a:prstGeom prst="rect">
            <a:avLst/>
          </a:prstGeom>
        </p:spPr>
      </p:pic>
      <p:pic>
        <p:nvPicPr>
          <p:cNvPr id="5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904898" y="2395377"/>
            <a:ext cx="1242060" cy="1242060"/>
          </a:xfrm>
          <a:prstGeom prst="rect">
            <a:avLst/>
          </a:prstGeom>
        </p:spPr>
      </p:pic>
      <p:pic>
        <p:nvPicPr>
          <p:cNvPr id="57" name="Picture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144670" y="4570902"/>
            <a:ext cx="1242060" cy="1242060"/>
          </a:xfrm>
          <a:prstGeom prst="rect">
            <a:avLst/>
          </a:prstGeom>
        </p:spPr>
      </p:pic>
      <p:sp>
        <p:nvSpPr>
          <p:cNvPr id="58" name="Rectangle 20"/>
          <p:cNvSpPr/>
          <p:nvPr userDrawn="1"/>
        </p:nvSpPr>
        <p:spPr>
          <a:xfrm>
            <a:off x="996346" y="1997656"/>
            <a:ext cx="61664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595959">
                    <a:lumMod val="65000"/>
                    <a:lumOff val="35000"/>
                  </a:srgbClr>
                </a:solidFill>
                <a:effectLst/>
                <a:uLnTx/>
                <a:uFillTx/>
                <a:latin typeface="Calibri"/>
                <a:ea typeface="+mn-ea"/>
                <a:cs typeface="+mn-cs"/>
              </a:rPr>
              <a:t>Rojo</a:t>
            </a:r>
            <a:endParaRPr kumimoji="0" lang="en-US" sz="1800" b="1" i="0" u="none" strike="noStrike" kern="1200" cap="none" spc="0" normalizeH="0" baseline="0" noProof="0" dirty="0">
              <a:ln>
                <a:noFill/>
              </a:ln>
              <a:solidFill>
                <a:srgbClr val="595959"/>
              </a:solidFill>
              <a:effectLst/>
              <a:uLnTx/>
              <a:uFillTx/>
              <a:latin typeface="Calibri"/>
              <a:ea typeface="+mn-ea"/>
              <a:cs typeface="+mn-cs"/>
            </a:endParaRPr>
          </a:p>
        </p:txBody>
      </p:sp>
      <p:sp>
        <p:nvSpPr>
          <p:cNvPr id="59" name="Rectangle 22"/>
          <p:cNvSpPr/>
          <p:nvPr userDrawn="1"/>
        </p:nvSpPr>
        <p:spPr>
          <a:xfrm>
            <a:off x="2383339" y="1997656"/>
            <a:ext cx="80066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595959">
                    <a:lumMod val="65000"/>
                    <a:lumOff val="35000"/>
                  </a:srgbClr>
                </a:solidFill>
                <a:effectLst/>
                <a:uLnTx/>
                <a:uFillTx/>
                <a:latin typeface="Calibri"/>
                <a:ea typeface="+mn-ea"/>
                <a:cs typeface="+mn-cs"/>
              </a:rPr>
              <a:t>Azules</a:t>
            </a:r>
            <a:endParaRPr kumimoji="0" lang="en-US" sz="1800" b="1" i="0" u="none" strike="noStrike" kern="1200" cap="none" spc="0" normalizeH="0" baseline="0" noProof="0" dirty="0">
              <a:ln>
                <a:noFill/>
              </a:ln>
              <a:solidFill>
                <a:srgbClr val="595959"/>
              </a:solidFill>
              <a:effectLst/>
              <a:uLnTx/>
              <a:uFillTx/>
              <a:latin typeface="Calibri"/>
              <a:ea typeface="+mn-ea"/>
              <a:cs typeface="+mn-cs"/>
            </a:endParaRPr>
          </a:p>
        </p:txBody>
      </p:sp>
      <p:sp>
        <p:nvSpPr>
          <p:cNvPr id="60" name="Rectangle 23"/>
          <p:cNvSpPr/>
          <p:nvPr userDrawn="1"/>
        </p:nvSpPr>
        <p:spPr>
          <a:xfrm>
            <a:off x="5431279" y="1997656"/>
            <a:ext cx="10903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595959">
                    <a:lumMod val="65000"/>
                    <a:lumOff val="35000"/>
                  </a:srgbClr>
                </a:solidFill>
                <a:effectLst/>
                <a:uLnTx/>
                <a:uFillTx/>
                <a:latin typeface="Calibri"/>
                <a:ea typeface="+mn-ea"/>
                <a:cs typeface="+mn-cs"/>
              </a:rPr>
              <a:t>Amarillos</a:t>
            </a:r>
            <a:endParaRPr kumimoji="0" lang="en-US" sz="1800" b="1" i="0" u="none" strike="noStrike" kern="1200" cap="none" spc="0" normalizeH="0" baseline="0" noProof="0" dirty="0">
              <a:ln>
                <a:noFill/>
              </a:ln>
              <a:solidFill>
                <a:srgbClr val="595959"/>
              </a:solidFill>
              <a:effectLst/>
              <a:uLnTx/>
              <a:uFillTx/>
              <a:latin typeface="Calibri"/>
              <a:ea typeface="+mn-ea"/>
              <a:cs typeface="+mn-cs"/>
            </a:endParaRPr>
          </a:p>
        </p:txBody>
      </p:sp>
      <p:sp>
        <p:nvSpPr>
          <p:cNvPr id="61" name="Rectangle 24"/>
          <p:cNvSpPr/>
          <p:nvPr userDrawn="1"/>
        </p:nvSpPr>
        <p:spPr>
          <a:xfrm>
            <a:off x="7106662" y="1997656"/>
            <a:ext cx="83362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95959">
                    <a:lumMod val="65000"/>
                    <a:lumOff val="35000"/>
                  </a:srgbClr>
                </a:solidFill>
                <a:effectLst/>
                <a:uLnTx/>
                <a:uFillTx/>
                <a:latin typeface="Calibri"/>
                <a:ea typeface="+mn-ea"/>
                <a:cs typeface="+mn-cs"/>
              </a:rPr>
              <a:t>Verdes</a:t>
            </a:r>
            <a:endParaRPr kumimoji="0" lang="en-US" sz="1800" b="1" i="0" u="none" strike="noStrike" kern="1200" cap="none" spc="0" normalizeH="0" baseline="0" noProof="0" dirty="0">
              <a:ln>
                <a:noFill/>
              </a:ln>
              <a:solidFill>
                <a:srgbClr val="595959"/>
              </a:solidFill>
              <a:effectLst/>
              <a:uLnTx/>
              <a:uFillTx/>
              <a:latin typeface="Calibri"/>
              <a:ea typeface="+mn-ea"/>
              <a:cs typeface="+mn-cs"/>
            </a:endParaRPr>
          </a:p>
        </p:txBody>
      </p:sp>
      <p:sp>
        <p:nvSpPr>
          <p:cNvPr id="62" name="Rectangle 25"/>
          <p:cNvSpPr/>
          <p:nvPr userDrawn="1"/>
        </p:nvSpPr>
        <p:spPr>
          <a:xfrm>
            <a:off x="8686422" y="1997656"/>
            <a:ext cx="8263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95959">
                    <a:lumMod val="65000"/>
                    <a:lumOff val="35000"/>
                  </a:srgbClr>
                </a:solidFill>
                <a:effectLst/>
                <a:uLnTx/>
                <a:uFillTx/>
                <a:latin typeface="Calibri"/>
                <a:ea typeface="+mn-ea"/>
                <a:cs typeface="+mn-cs"/>
              </a:rPr>
              <a:t>Blanco</a:t>
            </a:r>
            <a:endParaRPr kumimoji="0" lang="en-US" sz="1800" b="1" i="0" u="none" strike="noStrike" kern="1200" cap="none" spc="0" normalizeH="0" baseline="0" noProof="0" dirty="0">
              <a:ln>
                <a:noFill/>
              </a:ln>
              <a:solidFill>
                <a:srgbClr val="595959"/>
              </a:solidFill>
              <a:effectLst/>
              <a:uLnTx/>
              <a:uFillTx/>
              <a:latin typeface="Calibri"/>
              <a:ea typeface="+mn-ea"/>
              <a:cs typeface="+mn-cs"/>
            </a:endParaRPr>
          </a:p>
        </p:txBody>
      </p:sp>
      <p:pic>
        <p:nvPicPr>
          <p:cNvPr id="63" name="Picture 2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511693" y="2395377"/>
            <a:ext cx="1242060" cy="1242060"/>
          </a:xfrm>
          <a:prstGeom prst="rect">
            <a:avLst/>
          </a:prstGeom>
        </p:spPr>
      </p:pic>
      <p:pic>
        <p:nvPicPr>
          <p:cNvPr id="64" name="Picture 2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510865" y="2395377"/>
            <a:ext cx="1242888" cy="1242888"/>
          </a:xfrm>
          <a:prstGeom prst="rect">
            <a:avLst/>
          </a:prstGeom>
        </p:spPr>
      </p:pic>
      <p:pic>
        <p:nvPicPr>
          <p:cNvPr id="65" name="Picture 45"/>
          <p:cNvPicPr>
            <a:picLocks noChangeAspect="1"/>
          </p:cNvPicPr>
          <p:nvPr userDrawn="1"/>
        </p:nvPicPr>
        <p:blipFill>
          <a:blip r:embed="rId13"/>
          <a:stretch>
            <a:fillRect/>
          </a:stretch>
        </p:blipFill>
        <p:spPr>
          <a:xfrm>
            <a:off x="6904898" y="3456714"/>
            <a:ext cx="1236326" cy="1236326"/>
          </a:xfrm>
          <a:prstGeom prst="rect">
            <a:avLst/>
          </a:prstGeom>
        </p:spPr>
      </p:pic>
      <p:sp>
        <p:nvSpPr>
          <p:cNvPr id="66" name="CuadroTexto 65"/>
          <p:cNvSpPr txBox="1"/>
          <p:nvPr userDrawn="1"/>
        </p:nvSpPr>
        <p:spPr>
          <a:xfrm>
            <a:off x="7274539" y="2750040"/>
            <a:ext cx="519694"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r: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g: 155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b: 98</a:t>
            </a:r>
            <a:endParaRPr kumimoji="0" lang="es-CO"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67" name="CuadroTexto 66"/>
          <p:cNvSpPr txBox="1"/>
          <p:nvPr userDrawn="1"/>
        </p:nvSpPr>
        <p:spPr>
          <a:xfrm>
            <a:off x="7263214" y="3761314"/>
            <a:ext cx="519694"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r: 57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g: 181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b: 74 </a:t>
            </a:r>
            <a:endParaRPr kumimoji="0" lang="es-CO"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68" name="CuadroTexto 67"/>
          <p:cNvSpPr txBox="1"/>
          <p:nvPr userDrawn="1"/>
        </p:nvSpPr>
        <p:spPr>
          <a:xfrm>
            <a:off x="5710655" y="2742917"/>
            <a:ext cx="521297"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r: 250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g: 192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b: 15 </a:t>
            </a:r>
            <a:endParaRPr kumimoji="0" lang="es-CO"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69" name="CuadroTexto 68"/>
          <p:cNvSpPr txBox="1"/>
          <p:nvPr userDrawn="1"/>
        </p:nvSpPr>
        <p:spPr>
          <a:xfrm>
            <a:off x="2515566" y="2715345"/>
            <a:ext cx="588623"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r: 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g: 146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b: 175  </a:t>
            </a:r>
            <a:endParaRPr kumimoji="0" lang="es-CO"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70" name="CuadroTexto 69"/>
          <p:cNvSpPr txBox="1"/>
          <p:nvPr userDrawn="1"/>
        </p:nvSpPr>
        <p:spPr>
          <a:xfrm>
            <a:off x="2515566" y="3737489"/>
            <a:ext cx="588623"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r: 71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g: 189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b: 221  </a:t>
            </a:r>
            <a:endParaRPr kumimoji="0" lang="es-CO"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71" name="CuadroTexto 70"/>
          <p:cNvSpPr txBox="1"/>
          <p:nvPr userDrawn="1"/>
        </p:nvSpPr>
        <p:spPr>
          <a:xfrm>
            <a:off x="2501431" y="4895691"/>
            <a:ext cx="527709"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srgbClr val="808080"/>
                </a:solidFill>
                <a:effectLst/>
                <a:uLnTx/>
                <a:uFillTx/>
                <a:latin typeface="Calibri"/>
                <a:ea typeface="+mn-ea"/>
                <a:cs typeface="+mn-cs"/>
              </a:rPr>
              <a:t>r: 128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srgbClr val="808080"/>
                </a:solidFill>
                <a:effectLst/>
                <a:uLnTx/>
                <a:uFillTx/>
                <a:latin typeface="Calibri"/>
                <a:ea typeface="+mn-ea"/>
                <a:cs typeface="+mn-cs"/>
              </a:rPr>
              <a:t>g: 210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srgbClr val="808080"/>
                </a:solidFill>
                <a:effectLst/>
                <a:uLnTx/>
                <a:uFillTx/>
                <a:latin typeface="Calibri"/>
                <a:ea typeface="+mn-ea"/>
                <a:cs typeface="+mn-cs"/>
              </a:rPr>
              <a:t>b: 229</a:t>
            </a:r>
            <a:endParaRPr kumimoji="0" lang="es-CO" sz="1050" b="0" i="0" u="none" strike="noStrike" kern="1200" cap="none" spc="0" normalizeH="0" baseline="0" noProof="0" dirty="0">
              <a:ln>
                <a:noFill/>
              </a:ln>
              <a:solidFill>
                <a:srgbClr val="808080"/>
              </a:solidFill>
              <a:effectLst/>
              <a:uLnTx/>
              <a:uFillTx/>
              <a:latin typeface="Calibri"/>
              <a:ea typeface="+mn-ea"/>
              <a:cs typeface="+mn-cs"/>
            </a:endParaRPr>
          </a:p>
        </p:txBody>
      </p:sp>
      <p:sp>
        <p:nvSpPr>
          <p:cNvPr id="72" name="CuadroTexto 71"/>
          <p:cNvSpPr txBox="1"/>
          <p:nvPr userDrawn="1"/>
        </p:nvSpPr>
        <p:spPr>
          <a:xfrm>
            <a:off x="1079894" y="2724257"/>
            <a:ext cx="519694"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r: 224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g: 82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b: 79  </a:t>
            </a:r>
            <a:endParaRPr kumimoji="0" lang="es-CO"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73" name="CuadroTexto 72"/>
          <p:cNvSpPr txBox="1"/>
          <p:nvPr userDrawn="1"/>
        </p:nvSpPr>
        <p:spPr>
          <a:xfrm>
            <a:off x="8858839" y="2711745"/>
            <a:ext cx="527709"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srgbClr val="595959"/>
                </a:solidFill>
                <a:effectLst/>
                <a:uLnTx/>
                <a:uFillTx/>
                <a:latin typeface="Calibri"/>
                <a:ea typeface="+mn-ea"/>
                <a:cs typeface="+mn-cs"/>
              </a:rPr>
              <a:t>r: 255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srgbClr val="595959"/>
                </a:solidFill>
                <a:effectLst/>
                <a:uLnTx/>
                <a:uFillTx/>
                <a:latin typeface="Calibri"/>
                <a:ea typeface="+mn-ea"/>
                <a:cs typeface="+mn-cs"/>
              </a:rPr>
              <a:t>g: 255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srgbClr val="595959"/>
                </a:solidFill>
                <a:effectLst/>
                <a:uLnTx/>
                <a:uFillTx/>
                <a:latin typeface="Calibri"/>
                <a:ea typeface="+mn-ea"/>
                <a:cs typeface="+mn-cs"/>
              </a:rPr>
              <a:t>b: 255</a:t>
            </a:r>
            <a:endParaRPr kumimoji="0" lang="es-CO" sz="1050" b="0" i="0" u="none" strike="noStrike" kern="1200" cap="none" spc="0" normalizeH="0" baseline="0" noProof="0" dirty="0">
              <a:ln>
                <a:noFill/>
              </a:ln>
              <a:solidFill>
                <a:srgbClr val="595959"/>
              </a:solidFill>
              <a:effectLst/>
              <a:uLnTx/>
              <a:uFillTx/>
              <a:latin typeface="Calibri"/>
              <a:ea typeface="+mn-ea"/>
              <a:cs typeface="+mn-cs"/>
            </a:endParaRPr>
          </a:p>
        </p:txBody>
      </p:sp>
      <p:pic>
        <p:nvPicPr>
          <p:cNvPr id="74"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878857" y="2410427"/>
            <a:ext cx="1242060" cy="1242060"/>
          </a:xfrm>
          <a:prstGeom prst="rect">
            <a:avLst/>
          </a:prstGeom>
        </p:spPr>
      </p:pic>
      <p:sp>
        <p:nvSpPr>
          <p:cNvPr id="75" name="Rectangle 21"/>
          <p:cNvSpPr/>
          <p:nvPr userDrawn="1"/>
        </p:nvSpPr>
        <p:spPr>
          <a:xfrm>
            <a:off x="4042142" y="1997656"/>
            <a:ext cx="7681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595959">
                    <a:lumMod val="65000"/>
                    <a:lumOff val="35000"/>
                  </a:srgbClr>
                </a:solidFill>
                <a:effectLst/>
                <a:uLnTx/>
                <a:uFillTx/>
                <a:latin typeface="Calibri"/>
                <a:ea typeface="+mn-ea"/>
                <a:cs typeface="+mn-cs"/>
              </a:rPr>
              <a:t>Grises</a:t>
            </a:r>
            <a:endParaRPr kumimoji="0" lang="en-US" sz="1800" b="1" i="0" u="none" strike="noStrike" kern="1200" cap="none" spc="0" normalizeH="0" baseline="0" noProof="0" dirty="0">
              <a:ln>
                <a:noFill/>
              </a:ln>
              <a:solidFill>
                <a:srgbClr val="595959"/>
              </a:solidFill>
              <a:effectLst/>
              <a:uLnTx/>
              <a:uFillTx/>
              <a:latin typeface="Calibri"/>
              <a:ea typeface="+mn-ea"/>
              <a:cs typeface="+mn-cs"/>
            </a:endParaRPr>
          </a:p>
        </p:txBody>
      </p:sp>
      <p:sp>
        <p:nvSpPr>
          <p:cNvPr id="76" name="CuadroTexto 75"/>
          <p:cNvSpPr txBox="1"/>
          <p:nvPr userDrawn="1"/>
        </p:nvSpPr>
        <p:spPr>
          <a:xfrm>
            <a:off x="10284884" y="2681958"/>
            <a:ext cx="519694"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r: 51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g: 51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b: 51  </a:t>
            </a:r>
            <a:endParaRPr kumimoji="0" lang="es-CO"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77" name="Rectangle 25"/>
          <p:cNvSpPr/>
          <p:nvPr userDrawn="1"/>
        </p:nvSpPr>
        <p:spPr>
          <a:xfrm>
            <a:off x="10086729" y="1996280"/>
            <a:ext cx="76373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95959">
                    <a:lumMod val="65000"/>
                    <a:lumOff val="35000"/>
                  </a:srgbClr>
                </a:solidFill>
                <a:effectLst/>
                <a:uLnTx/>
                <a:uFillTx/>
                <a:latin typeface="Calibri"/>
                <a:ea typeface="+mn-ea"/>
                <a:cs typeface="+mn-cs"/>
              </a:rPr>
              <a:t>Negro</a:t>
            </a:r>
            <a:endParaRPr kumimoji="0" lang="en-US" sz="1800" b="1" i="0" u="none" strike="noStrike" kern="1200" cap="none" spc="0" normalizeH="0" baseline="0" noProof="0" dirty="0">
              <a:ln>
                <a:noFill/>
              </a:ln>
              <a:solidFill>
                <a:srgbClr val="595959"/>
              </a:solidFill>
              <a:effectLst/>
              <a:uLnTx/>
              <a:uFillTx/>
              <a:latin typeface="Calibri"/>
              <a:ea typeface="+mn-ea"/>
              <a:cs typeface="+mn-cs"/>
            </a:endParaRPr>
          </a:p>
        </p:txBody>
      </p:sp>
      <p:sp>
        <p:nvSpPr>
          <p:cNvPr id="78" name="Elipse 77"/>
          <p:cNvSpPr/>
          <p:nvPr userDrawn="1"/>
        </p:nvSpPr>
        <p:spPr>
          <a:xfrm>
            <a:off x="3844939" y="2447236"/>
            <a:ext cx="1221844" cy="1232600"/>
          </a:xfrm>
          <a:prstGeom prst="ellipse">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CuadroTexto 78"/>
          <p:cNvSpPr txBox="1"/>
          <p:nvPr userDrawn="1"/>
        </p:nvSpPr>
        <p:spPr>
          <a:xfrm>
            <a:off x="4243497" y="2765722"/>
            <a:ext cx="637795"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r: 81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g: 81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b: 81</a:t>
            </a:r>
            <a:endParaRPr kumimoji="0" lang="es-CO"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80" name="CuadroTexto 79"/>
          <p:cNvSpPr txBox="1"/>
          <p:nvPr userDrawn="1"/>
        </p:nvSpPr>
        <p:spPr>
          <a:xfrm>
            <a:off x="5692105" y="3799304"/>
            <a:ext cx="588623"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srgbClr val="808080"/>
                </a:solidFill>
                <a:effectLst/>
                <a:uLnTx/>
                <a:uFillTx/>
                <a:latin typeface="Calibri"/>
                <a:ea typeface="+mn-ea"/>
                <a:cs typeface="+mn-cs"/>
              </a:rPr>
              <a:t>r: 242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srgbClr val="808080"/>
                </a:solidFill>
                <a:effectLst/>
                <a:uLnTx/>
                <a:uFillTx/>
                <a:latin typeface="Calibri"/>
                <a:ea typeface="+mn-ea"/>
                <a:cs typeface="+mn-cs"/>
              </a:rPr>
              <a:t>g: 229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srgbClr val="808080"/>
                </a:solidFill>
                <a:effectLst/>
                <a:uLnTx/>
                <a:uFillTx/>
                <a:latin typeface="Calibri"/>
                <a:ea typeface="+mn-ea"/>
                <a:cs typeface="+mn-cs"/>
              </a:rPr>
              <a:t>b: 131  </a:t>
            </a:r>
            <a:endParaRPr kumimoji="0" lang="es-CO" sz="1050" b="0" i="0" u="none" strike="noStrike" kern="1200" cap="none" spc="0" normalizeH="0" baseline="0" noProof="0" dirty="0">
              <a:ln>
                <a:noFill/>
              </a:ln>
              <a:solidFill>
                <a:srgbClr val="808080"/>
              </a:solidFill>
              <a:effectLst/>
              <a:uLnTx/>
              <a:uFillTx/>
              <a:latin typeface="Calibri"/>
              <a:ea typeface="+mn-ea"/>
              <a:cs typeface="+mn-cs"/>
            </a:endParaRPr>
          </a:p>
        </p:txBody>
      </p:sp>
      <p:pic>
        <p:nvPicPr>
          <p:cNvPr id="81" name="Picture 1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829291" y="3548295"/>
            <a:ext cx="1242060" cy="1242060"/>
          </a:xfrm>
          <a:prstGeom prst="rect">
            <a:avLst/>
          </a:prstGeom>
        </p:spPr>
      </p:pic>
      <p:sp>
        <p:nvSpPr>
          <p:cNvPr id="82" name="CuadroTexto 81"/>
          <p:cNvSpPr txBox="1"/>
          <p:nvPr userDrawn="1"/>
        </p:nvSpPr>
        <p:spPr>
          <a:xfrm>
            <a:off x="4186466" y="3816727"/>
            <a:ext cx="527709"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r: 128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g: 128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b: 128</a:t>
            </a:r>
            <a:endParaRPr kumimoji="0" lang="es-CO" sz="10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3" name="Picture 1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821534" y="4510178"/>
            <a:ext cx="1242060" cy="1242060"/>
          </a:xfrm>
          <a:prstGeom prst="rect">
            <a:avLst/>
          </a:prstGeom>
        </p:spPr>
      </p:pic>
      <p:sp>
        <p:nvSpPr>
          <p:cNvPr id="84" name="CuadroTexto 83"/>
          <p:cNvSpPr txBox="1"/>
          <p:nvPr userDrawn="1"/>
        </p:nvSpPr>
        <p:spPr>
          <a:xfrm>
            <a:off x="4178709" y="4824285"/>
            <a:ext cx="527709"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r: 204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g: 204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b: 204</a:t>
            </a:r>
            <a:endParaRPr kumimoji="0" lang="es-CO" sz="10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5"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946482" y="4332436"/>
            <a:ext cx="1242060" cy="1216484"/>
          </a:xfrm>
          <a:prstGeom prst="rect">
            <a:avLst/>
          </a:prstGeom>
        </p:spPr>
      </p:pic>
      <p:sp>
        <p:nvSpPr>
          <p:cNvPr id="86" name="CuadroTexto 85"/>
          <p:cNvSpPr txBox="1"/>
          <p:nvPr userDrawn="1"/>
        </p:nvSpPr>
        <p:spPr>
          <a:xfrm>
            <a:off x="10345627" y="4665416"/>
            <a:ext cx="519694"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r: 207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g: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white"/>
                </a:solidFill>
                <a:effectLst/>
                <a:uLnTx/>
                <a:uFillTx/>
                <a:latin typeface="Calibri"/>
                <a:ea typeface="+mn-ea"/>
                <a:cs typeface="+mn-cs"/>
              </a:rPr>
              <a:t>b: 44  </a:t>
            </a:r>
            <a:endParaRPr kumimoji="0" lang="es-CO"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87" name="Rectangle 25"/>
          <p:cNvSpPr/>
          <p:nvPr userDrawn="1"/>
        </p:nvSpPr>
        <p:spPr>
          <a:xfrm>
            <a:off x="9959807" y="3765536"/>
            <a:ext cx="1170770"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595959">
                    <a:lumMod val="65000"/>
                    <a:lumOff val="35000"/>
                  </a:srgbClr>
                </a:solidFill>
                <a:effectLst/>
                <a:uLnTx/>
                <a:uFillTx/>
                <a:latin typeface="Calibri"/>
                <a:ea typeface="+mn-ea"/>
                <a:cs typeface="+mn-cs"/>
              </a:rPr>
              <a:t>Rojo</a:t>
            </a:r>
            <a:r>
              <a:rPr kumimoji="0" lang="en-US" sz="1600" b="1" i="0" u="none" strike="noStrike" kern="1200" cap="none" spc="0" normalizeH="0" baseline="0" noProof="0" dirty="0">
                <a:ln>
                  <a:noFill/>
                </a:ln>
                <a:solidFill>
                  <a:srgbClr val="595959">
                    <a:lumMod val="65000"/>
                    <a:lumOff val="35000"/>
                  </a:srgbClr>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595959">
                    <a:lumMod val="65000"/>
                    <a:lumOff val="35000"/>
                  </a:srgbClr>
                </a:solidFill>
                <a:effectLst/>
                <a:uLnTx/>
                <a:uFillTx/>
                <a:latin typeface="Calibri"/>
                <a:ea typeface="+mn-ea"/>
                <a:cs typeface="+mn-cs"/>
              </a:rPr>
              <a:t>corporativo</a:t>
            </a:r>
            <a:endParaRPr kumimoji="0" lang="en-US" sz="1600" b="1" i="0" u="none" strike="noStrike" kern="1200" cap="none" spc="0" normalizeH="0" baseline="0" noProof="0" dirty="0">
              <a:ln>
                <a:noFill/>
              </a:ln>
              <a:solidFill>
                <a:srgbClr val="595959"/>
              </a:solidFill>
              <a:effectLst/>
              <a:uLnTx/>
              <a:uFillTx/>
              <a:latin typeface="Calibri"/>
              <a:ea typeface="+mn-ea"/>
              <a:cs typeface="+mn-cs"/>
            </a:endParaRPr>
          </a:p>
        </p:txBody>
      </p:sp>
      <p:sp>
        <p:nvSpPr>
          <p:cNvPr id="88" name="Rectángulo 87"/>
          <p:cNvSpPr/>
          <p:nvPr userDrawn="1"/>
        </p:nvSpPr>
        <p:spPr>
          <a:xfrm>
            <a:off x="8375912" y="1836340"/>
            <a:ext cx="3334454" cy="4076700"/>
          </a:xfrm>
          <a:prstGeom prst="rect">
            <a:avLst/>
          </a:prstGeom>
          <a:noFill/>
          <a:ln w="19050">
            <a:solidFill>
              <a:srgbClr val="1A92A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2863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empty_plank">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fontScale="85000" lnSpcReduction="10000"/>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6" name="Title 1"/>
          <p:cNvSpPr>
            <a:spLocks noGrp="1"/>
          </p:cNvSpPr>
          <p:nvPr>
            <p:ph type="title" hasCustomPrompt="1"/>
          </p:nvPr>
        </p:nvSpPr>
        <p:spPr>
          <a:xfrm>
            <a:off x="508000" y="485119"/>
            <a:ext cx="6350000" cy="558843"/>
          </a:xfrm>
          <a:prstGeom prst="rect">
            <a:avLst/>
          </a:prstGeom>
        </p:spPr>
        <p:txBody>
          <a:bodyPr wrap="none" lIns="0" tIns="0" rIns="0" bIns="0" anchor="ctr">
            <a:noAutofit/>
          </a:bodyPr>
          <a:lstStyle>
            <a:lvl1pPr algn="ctr">
              <a:defRPr sz="3733" b="1" i="0" baseline="0">
                <a:solidFill>
                  <a:schemeClr val="accent4"/>
                </a:solidFill>
                <a:latin typeface="+mn-lt"/>
              </a:defRPr>
            </a:lvl1pPr>
          </a:lstStyle>
          <a:p>
            <a:r>
              <a:rPr lang="en-US" dirty="0"/>
              <a:t>Click To Edit Master Title Style</a:t>
            </a:r>
          </a:p>
        </p:txBody>
      </p:sp>
      <p:sp>
        <p:nvSpPr>
          <p:cNvPr id="7" name="Text Placeholder 3"/>
          <p:cNvSpPr>
            <a:spLocks noGrp="1"/>
          </p:cNvSpPr>
          <p:nvPr>
            <p:ph type="body" sz="half" idx="2" hasCustomPrompt="1"/>
          </p:nvPr>
        </p:nvSpPr>
        <p:spPr>
          <a:xfrm>
            <a:off x="1949451" y="1055658"/>
            <a:ext cx="3467100" cy="267661"/>
          </a:xfrm>
          <a:prstGeom prst="rect">
            <a:avLst/>
          </a:prstGeom>
        </p:spPr>
        <p:txBody>
          <a:bodyPr wrap="square" lIns="0" tIns="0" rIns="0" bIns="0" anchor="ctr">
            <a:noAutofit/>
          </a:bodyPr>
          <a:lstStyle>
            <a:lvl1pPr marL="0" indent="0" algn="ctr">
              <a:buNone/>
              <a:defRPr sz="2133" b="1" i="0" baseline="0">
                <a:solidFill>
                  <a:schemeClr val="accent4"/>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8000872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CIERRE - GRACIAS">
    <p:spTree>
      <p:nvGrpSpPr>
        <p:cNvPr id="1" name=""/>
        <p:cNvGrpSpPr/>
        <p:nvPr/>
      </p:nvGrpSpPr>
      <p:grpSpPr>
        <a:xfrm>
          <a:off x="0" y="0"/>
          <a:ext cx="0" cy="0"/>
          <a:chOff x="0" y="0"/>
          <a:chExt cx="0" cy="0"/>
        </a:xfrm>
      </p:grpSpPr>
      <p:sp>
        <p:nvSpPr>
          <p:cNvPr id="15" name="Rectángulo 14"/>
          <p:cNvSpPr/>
          <p:nvPr userDrawn="1"/>
        </p:nvSpPr>
        <p:spPr>
          <a:xfrm>
            <a:off x="-362858" y="5590903"/>
            <a:ext cx="12554857" cy="1267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Imagen 7"/>
          <p:cNvPicPr>
            <a:picLocks noChangeAspect="1"/>
          </p:cNvPicPr>
          <p:nvPr userDrawn="1"/>
        </p:nvPicPr>
        <p:blipFill>
          <a:blip r:embed="rId2"/>
          <a:stretch>
            <a:fillRect/>
          </a:stretch>
        </p:blipFill>
        <p:spPr>
          <a:xfrm>
            <a:off x="10122498" y="5708821"/>
            <a:ext cx="1544488" cy="1017545"/>
          </a:xfrm>
          <a:prstGeom prst="rect">
            <a:avLst/>
          </a:prstGeom>
        </p:spPr>
      </p:pic>
      <p:sp>
        <p:nvSpPr>
          <p:cNvPr id="11" name="Rectangle 6"/>
          <p:cNvSpPr/>
          <p:nvPr userDrawn="1"/>
        </p:nvSpPr>
        <p:spPr>
          <a:xfrm>
            <a:off x="5421736" y="3752802"/>
            <a:ext cx="6096000" cy="1538883"/>
          </a:xfrm>
          <a:prstGeom prst="rect">
            <a:avLst/>
          </a:prstGeom>
        </p:spPr>
        <p:txBody>
          <a:bodyPr>
            <a:spAutoFit/>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95959">
                    <a:lumMod val="65000"/>
                    <a:lumOff val="35000"/>
                  </a:srgbClr>
                </a:solidFill>
                <a:effectLst/>
                <a:uLnTx/>
                <a:uFillTx/>
                <a:latin typeface="Calibri" charset="0"/>
                <a:ea typeface="MS PGothic" charset="-128"/>
                <a:cs typeface="Times New Roman" charset="0"/>
              </a:rPr>
              <a:t>Invest in Bogota</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srgbClr val="595959">
                    <a:lumMod val="65000"/>
                    <a:lumOff val="35000"/>
                  </a:srgbClr>
                </a:solidFill>
                <a:effectLst/>
                <a:uLnTx/>
                <a:uFillTx/>
                <a:latin typeface="Calibri" charset="0"/>
                <a:ea typeface="MS PGothic" charset="-128"/>
                <a:cs typeface="Times New Roman" charset="0"/>
              </a:rPr>
              <a:t>Carrera 7ª No.71-21 Torre B oficina  407</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5959">
                    <a:lumMod val="65000"/>
                    <a:lumOff val="35000"/>
                  </a:srgbClr>
                </a:solidFill>
                <a:effectLst/>
                <a:uLnTx/>
                <a:uFillTx/>
                <a:latin typeface="Calibri" charset="0"/>
                <a:ea typeface="MS PGothic" charset="-128"/>
                <a:cs typeface="Times New Roman" charset="0"/>
              </a:rPr>
              <a:t>Tel: +57 (1) 742 3030</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srgbClr val="595959">
                    <a:lumMod val="65000"/>
                    <a:lumOff val="35000"/>
                  </a:srgbClr>
                </a:solidFill>
                <a:effectLst/>
                <a:uLnTx/>
                <a:uFillTx/>
                <a:latin typeface="Calibri" charset="0"/>
                <a:ea typeface="MS PGothic" charset="-128"/>
                <a:cs typeface="Times New Roman" charset="0"/>
              </a:rPr>
              <a:t>Bogotá, Colombia</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srgbClr val="595959">
                    <a:lumMod val="65000"/>
                    <a:lumOff val="35000"/>
                  </a:srgbClr>
                </a:solidFill>
                <a:effectLst/>
                <a:uLnTx/>
                <a:uFillTx/>
                <a:latin typeface="Calibri" charset="0"/>
                <a:ea typeface="MS PGothic" charset="-128"/>
                <a:cs typeface="Times New Roman" charset="0"/>
                <a:hlinkClick r:id="rId3"/>
              </a:rPr>
              <a:t>info@investinbogota.org</a:t>
            </a:r>
            <a:endParaRPr kumimoji="0" lang="es-CO" sz="1400" b="0" i="0" u="none" strike="noStrike" kern="1200" cap="none" spc="0" normalizeH="0" baseline="0" noProof="0" dirty="0">
              <a:ln>
                <a:noFill/>
              </a:ln>
              <a:solidFill>
                <a:srgbClr val="595959">
                  <a:lumMod val="65000"/>
                  <a:lumOff val="35000"/>
                </a:srgbClr>
              </a:solidFill>
              <a:effectLst/>
              <a:uLnTx/>
              <a:uFillTx/>
              <a:latin typeface="Calibri" charset="0"/>
              <a:ea typeface="MS PGothic" charset="-128"/>
              <a:cs typeface="Times New Roman" charset="0"/>
            </a:endParaRP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595959">
                    <a:lumMod val="65000"/>
                    <a:lumOff val="35000"/>
                  </a:srgbClr>
                </a:solidFill>
                <a:effectLst/>
                <a:uLnTx/>
                <a:uFillTx/>
                <a:latin typeface="Calibri" charset="0"/>
                <a:ea typeface="MS PGothic" charset="-128"/>
                <a:cs typeface="Times New Roman" charset="0"/>
              </a:rPr>
              <a:t>www.investinbogota.org</a:t>
            </a:r>
            <a:endParaRPr kumimoji="0" lang="en-US" sz="1800" b="1" i="0" u="none" strike="noStrike" kern="1200" cap="none" spc="0" normalizeH="0" baseline="0" noProof="0" dirty="0">
              <a:ln>
                <a:noFill/>
              </a:ln>
              <a:solidFill>
                <a:srgbClr val="595959">
                  <a:lumMod val="65000"/>
                  <a:lumOff val="35000"/>
                </a:srgbClr>
              </a:solidFill>
              <a:effectLst/>
              <a:uLnTx/>
              <a:uFillTx/>
              <a:latin typeface="Times New Roman" charset="0"/>
              <a:ea typeface="Times New Roman" charset="0"/>
              <a:cs typeface="+mn-cs"/>
            </a:endParaRPr>
          </a:p>
        </p:txBody>
      </p:sp>
      <p:pic>
        <p:nvPicPr>
          <p:cNvPr id="12"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71" y="0"/>
            <a:ext cx="6172200" cy="6858000"/>
          </a:xfrm>
          <a:prstGeom prst="rect">
            <a:avLst/>
          </a:prstGeom>
        </p:spPr>
      </p:pic>
      <p:pic>
        <p:nvPicPr>
          <p:cNvPr id="13"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71072" y="1552647"/>
            <a:ext cx="703728" cy="441990"/>
          </a:xfrm>
          <a:prstGeom prst="rect">
            <a:avLst/>
          </a:prstGeom>
        </p:spPr>
      </p:pic>
      <p:pic>
        <p:nvPicPr>
          <p:cNvPr id="14"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847568" y="2146483"/>
            <a:ext cx="1593968" cy="61782"/>
          </a:xfrm>
          <a:prstGeom prst="rect">
            <a:avLst/>
          </a:prstGeom>
        </p:spPr>
      </p:pic>
      <p:sp>
        <p:nvSpPr>
          <p:cNvPr id="17" name="Marcador de texto 16"/>
          <p:cNvSpPr>
            <a:spLocks noGrp="1"/>
          </p:cNvSpPr>
          <p:nvPr>
            <p:ph type="body" sz="quarter" idx="10" hasCustomPrompt="1"/>
          </p:nvPr>
        </p:nvSpPr>
        <p:spPr>
          <a:xfrm>
            <a:off x="8069944" y="2411316"/>
            <a:ext cx="3389736" cy="399369"/>
          </a:xfrm>
          <a:prstGeom prst="rect">
            <a:avLst/>
          </a:prstGeom>
        </p:spPr>
        <p:txBody>
          <a:bodyPr/>
          <a:lstStyle>
            <a:lvl1pPr marL="0" indent="0" algn="r">
              <a:buNone/>
              <a:defRPr lang="es-ES" sz="2000" b="1" kern="1200" dirty="0" smtClean="0">
                <a:solidFill>
                  <a:schemeClr val="tx1">
                    <a:lumMod val="65000"/>
                    <a:lumOff val="35000"/>
                  </a:schemeClr>
                </a:solidFill>
                <a:latin typeface="Calibri" charset="0"/>
                <a:ea typeface="MS PGothic" charset="-128"/>
                <a:cs typeface="Times New Roman" charset="0"/>
              </a:defRPr>
            </a:lvl1pPr>
          </a:lstStyle>
          <a:p>
            <a:pPr lvl="0"/>
            <a:r>
              <a:rPr lang="es-ES" dirty="0"/>
              <a:t>Nombre</a:t>
            </a:r>
          </a:p>
        </p:txBody>
      </p:sp>
      <p:sp>
        <p:nvSpPr>
          <p:cNvPr id="18" name="Marcador de texto 16"/>
          <p:cNvSpPr>
            <a:spLocks noGrp="1"/>
          </p:cNvSpPr>
          <p:nvPr>
            <p:ph type="body" sz="quarter" idx="11" hasCustomPrompt="1"/>
          </p:nvPr>
        </p:nvSpPr>
        <p:spPr>
          <a:xfrm>
            <a:off x="8094644" y="2767143"/>
            <a:ext cx="3389736" cy="399369"/>
          </a:xfrm>
          <a:prstGeom prst="rect">
            <a:avLst/>
          </a:prstGeom>
        </p:spPr>
        <p:txBody>
          <a:bodyPr/>
          <a:lstStyle>
            <a:lvl1pPr marL="0" indent="0" algn="r">
              <a:buNone/>
              <a:defRPr lang="es-ES" sz="2000" b="0" kern="1200" dirty="0" smtClean="0">
                <a:solidFill>
                  <a:schemeClr val="tx1">
                    <a:lumMod val="65000"/>
                    <a:lumOff val="35000"/>
                  </a:schemeClr>
                </a:solidFill>
                <a:latin typeface="Calibri" charset="0"/>
                <a:ea typeface="MS PGothic" charset="-128"/>
                <a:cs typeface="Times New Roman" charset="0"/>
              </a:defRPr>
            </a:lvl1pPr>
          </a:lstStyle>
          <a:p>
            <a:pPr lvl="0"/>
            <a:r>
              <a:rPr lang="es-ES" dirty="0"/>
              <a:t>Cargo</a:t>
            </a:r>
          </a:p>
        </p:txBody>
      </p:sp>
      <p:sp>
        <p:nvSpPr>
          <p:cNvPr id="19" name="Marcador de texto 16"/>
          <p:cNvSpPr>
            <a:spLocks noGrp="1"/>
          </p:cNvSpPr>
          <p:nvPr>
            <p:ph type="body" sz="quarter" idx="12" hasCustomPrompt="1"/>
          </p:nvPr>
        </p:nvSpPr>
        <p:spPr>
          <a:xfrm>
            <a:off x="8094644" y="3166512"/>
            <a:ext cx="3389736" cy="399369"/>
          </a:xfrm>
          <a:prstGeom prst="rect">
            <a:avLst/>
          </a:prstGeom>
        </p:spPr>
        <p:txBody>
          <a:bodyPr/>
          <a:lstStyle>
            <a:lvl1pPr marL="0" indent="0" algn="r">
              <a:buNone/>
              <a:defRPr lang="es-ES" sz="2000" b="0" kern="1200" dirty="0" smtClean="0">
                <a:solidFill>
                  <a:schemeClr val="accent2">
                    <a:lumMod val="75000"/>
                  </a:schemeClr>
                </a:solidFill>
                <a:latin typeface="Calibri" charset="0"/>
                <a:ea typeface="MS PGothic" charset="-128"/>
                <a:cs typeface="Times New Roman" charset="0"/>
              </a:defRPr>
            </a:lvl1pPr>
          </a:lstStyle>
          <a:p>
            <a:pPr lvl="0"/>
            <a:r>
              <a:rPr lang="es-ES" dirty="0"/>
              <a:t>Mail</a:t>
            </a:r>
          </a:p>
        </p:txBody>
      </p:sp>
      <p:sp>
        <p:nvSpPr>
          <p:cNvPr id="20" name="Marcador de texto 16"/>
          <p:cNvSpPr>
            <a:spLocks noGrp="1"/>
          </p:cNvSpPr>
          <p:nvPr>
            <p:ph type="body" sz="quarter" idx="13" hasCustomPrompt="1"/>
          </p:nvPr>
        </p:nvSpPr>
        <p:spPr>
          <a:xfrm>
            <a:off x="8069944" y="1451744"/>
            <a:ext cx="3428950" cy="636683"/>
          </a:xfrm>
          <a:prstGeom prst="rect">
            <a:avLst/>
          </a:prstGeom>
        </p:spPr>
        <p:txBody>
          <a:bodyPr/>
          <a:lstStyle>
            <a:lvl1pPr marL="0" indent="0" algn="r">
              <a:buNone/>
              <a:defRPr lang="es-ES" sz="4800" b="1" kern="1200" spc="-150" dirty="0" smtClean="0">
                <a:solidFill>
                  <a:schemeClr val="tx1">
                    <a:lumMod val="65000"/>
                    <a:lumOff val="35000"/>
                  </a:schemeClr>
                </a:solidFill>
                <a:latin typeface="+mn-lt"/>
                <a:ea typeface="+mj-ea"/>
                <a:cs typeface="+mj-cs"/>
              </a:defRPr>
            </a:lvl1pPr>
          </a:lstStyle>
          <a:p>
            <a:pPr lvl="0"/>
            <a:r>
              <a:rPr lang="es-ES" dirty="0"/>
              <a:t>Gracias</a:t>
            </a:r>
          </a:p>
        </p:txBody>
      </p:sp>
    </p:spTree>
    <p:extLst>
      <p:ext uri="{BB962C8B-B14F-4D97-AF65-F5344CB8AC3E}">
        <p14:creationId xmlns:p14="http://schemas.microsoft.com/office/powerpoint/2010/main" val="315339622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6_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16128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8_aboutus">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13" name="Picture Placeholder 7"/>
          <p:cNvSpPr>
            <a:spLocks noGrp="1"/>
          </p:cNvSpPr>
          <p:nvPr>
            <p:ph type="pic" sz="quarter" idx="53" hasCustomPrompt="1"/>
          </p:nvPr>
        </p:nvSpPr>
        <p:spPr>
          <a:xfrm>
            <a:off x="0" y="1594895"/>
            <a:ext cx="6108192" cy="4718304"/>
          </a:xfrm>
          <a:prstGeom prst="rect">
            <a:avLst/>
          </a:prstGeom>
          <a:ln w="3175">
            <a:noFill/>
          </a:ln>
        </p:spPr>
        <p:txBody>
          <a:bodyPr wrap="none" tIns="0" bIns="11887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7" name="Title 1"/>
          <p:cNvSpPr>
            <a:spLocks noGrp="1"/>
          </p:cNvSpPr>
          <p:nvPr>
            <p:ph type="title" hasCustomPrompt="1"/>
          </p:nvPr>
        </p:nvSpPr>
        <p:spPr>
          <a:xfrm>
            <a:off x="508000" y="485119"/>
            <a:ext cx="6908800"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8" name="Text Placeholder 3"/>
          <p:cNvSpPr>
            <a:spLocks noGrp="1"/>
          </p:cNvSpPr>
          <p:nvPr>
            <p:ph type="body" sz="half" idx="2" hasCustomPrompt="1"/>
          </p:nvPr>
        </p:nvSpPr>
        <p:spPr>
          <a:xfrm>
            <a:off x="508001" y="1055658"/>
            <a:ext cx="3467100" cy="267661"/>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571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11" name="Número de diapositiva"/>
          <p:cNvSpPr txBox="1">
            <a:spLocks noGrp="1"/>
          </p:cNvSpPr>
          <p:nvPr>
            <p:ph type="sldNum" sz="quarter" idx="2"/>
          </p:nvPr>
        </p:nvSpPr>
        <p:spPr>
          <a:prstGeom prst="rect">
            <a:avLst/>
          </a:prstGeom>
        </p:spPr>
        <p:txBody>
          <a:bodyPr/>
          <a:lstStyle/>
          <a:p>
            <a:pPr defTabSz="548640" fontAlgn="base">
              <a:spcBef>
                <a:spcPct val="0"/>
              </a:spcBef>
              <a:spcAft>
                <a:spcPct val="0"/>
              </a:spcAft>
            </a:pPr>
            <a:fld id="{86CB4B4D-7CA3-9044-876B-883B54F8677D}" type="slidenum">
              <a:rPr lang="es-CO" smtClean="0">
                <a:solidFill>
                  <a:srgbClr val="004080"/>
                </a:solidFill>
              </a:rPr>
              <a:pPr defTabSz="548640" fontAlgn="base">
                <a:spcBef>
                  <a:spcPct val="0"/>
                </a:spcBef>
                <a:spcAft>
                  <a:spcPct val="0"/>
                </a:spcAft>
              </a:pPr>
              <a:t>‹Nº›</a:t>
            </a:fld>
            <a:endParaRPr lang="es-CO">
              <a:solidFill>
                <a:srgbClr val="004080"/>
              </a:solidFill>
            </a:endParaRPr>
          </a:p>
        </p:txBody>
      </p:sp>
    </p:spTree>
    <p:extLst>
      <p:ext uri="{BB962C8B-B14F-4D97-AF65-F5344CB8AC3E}">
        <p14:creationId xmlns:p14="http://schemas.microsoft.com/office/powerpoint/2010/main" val="1446758281"/>
      </p:ext>
    </p:extLst>
  </p:cSld>
  <p:clrMapOvr>
    <a:masterClrMapping/>
  </p:clrMapOvr>
  <p:transition spd="med"/>
</p:sldLayout>
</file>

<file path=ppt/slideLayouts/slideLayout274.xml><?xml version="1.0" encoding="utf-8"?>
<p:sldLayout xmlns:a="http://schemas.openxmlformats.org/drawingml/2006/main" xmlns:r="http://schemas.openxmlformats.org/officeDocument/2006/relationships" xmlns:p="http://schemas.openxmlformats.org/presentationml/2006/main" type="tx">
  <p:cSld name="Encabezado de secció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 name="Texto del título"/>
          <p:cNvSpPr txBox="1">
            <a:spLocks noGrp="1"/>
          </p:cNvSpPr>
          <p:nvPr>
            <p:ph type="title"/>
          </p:nvPr>
        </p:nvSpPr>
        <p:spPr>
          <a:xfrm>
            <a:off x="2038900" y="3871443"/>
            <a:ext cx="8907075" cy="1170692"/>
          </a:xfrm>
          <a:prstGeom prst="rect">
            <a:avLst/>
          </a:prstGeom>
        </p:spPr>
        <p:txBody>
          <a:bodyPr anchor="t">
            <a:normAutofit/>
          </a:bodyPr>
          <a:lstStyle>
            <a:lvl1pPr algn="l">
              <a:defRPr sz="2880" b="1" cap="all"/>
            </a:lvl1pPr>
          </a:lstStyle>
          <a:p>
            <a:r>
              <a:t>Texto del título</a:t>
            </a:r>
          </a:p>
        </p:txBody>
      </p:sp>
      <p:sp>
        <p:nvSpPr>
          <p:cNvPr id="28" name="Nivel de texto 1…"/>
          <p:cNvSpPr txBox="1">
            <a:spLocks noGrp="1"/>
          </p:cNvSpPr>
          <p:nvPr>
            <p:ph type="body" sz="quarter" idx="1"/>
          </p:nvPr>
        </p:nvSpPr>
        <p:spPr>
          <a:xfrm>
            <a:off x="1558808" y="2158826"/>
            <a:ext cx="10363203" cy="1500188"/>
          </a:xfrm>
          <a:prstGeom prst="rect">
            <a:avLst/>
          </a:prstGeom>
        </p:spPr>
        <p:txBody>
          <a:bodyPr anchor="b">
            <a:normAutofit/>
          </a:bodyPr>
          <a:lstStyle>
            <a:lvl1pPr marL="0" indent="0">
              <a:spcBef>
                <a:spcPts val="600"/>
              </a:spcBef>
              <a:buSzTx/>
              <a:buFontTx/>
              <a:buNone/>
              <a:defRPr sz="2880">
                <a:solidFill>
                  <a:srgbClr val="8890AB"/>
                </a:solidFill>
              </a:defRPr>
            </a:lvl1pPr>
            <a:lvl2pPr marL="0" indent="548594">
              <a:spcBef>
                <a:spcPts val="600"/>
              </a:spcBef>
              <a:buSzTx/>
              <a:buFontTx/>
              <a:buNone/>
              <a:defRPr sz="2880">
                <a:solidFill>
                  <a:srgbClr val="8890AB"/>
                </a:solidFill>
              </a:defRPr>
            </a:lvl2pPr>
            <a:lvl3pPr marL="0" indent="1097189">
              <a:spcBef>
                <a:spcPts val="600"/>
              </a:spcBef>
              <a:buSzTx/>
              <a:buFontTx/>
              <a:buNone/>
              <a:defRPr sz="2880">
                <a:solidFill>
                  <a:srgbClr val="8890AB"/>
                </a:solidFill>
              </a:defRPr>
            </a:lvl3pPr>
            <a:lvl4pPr marL="0" indent="1645783">
              <a:spcBef>
                <a:spcPts val="600"/>
              </a:spcBef>
              <a:buSzTx/>
              <a:buFontTx/>
              <a:buNone/>
              <a:defRPr sz="2880">
                <a:solidFill>
                  <a:srgbClr val="8890AB"/>
                </a:solidFill>
              </a:defRPr>
            </a:lvl4pPr>
            <a:lvl5pPr marL="0" indent="2194378">
              <a:spcBef>
                <a:spcPts val="600"/>
              </a:spcBef>
              <a:buSzTx/>
              <a:buFontTx/>
              <a:buNone/>
              <a:defRPr sz="2880">
                <a:solidFill>
                  <a:srgbClr val="8890AB"/>
                </a:solidFill>
              </a:defRPr>
            </a:lvl5pPr>
          </a:lstStyle>
          <a:p>
            <a:r>
              <a:t>Nivel de texto 1</a:t>
            </a:r>
          </a:p>
          <a:p>
            <a:pPr lvl="1"/>
            <a:r>
              <a:t>Nivel de texto 2</a:t>
            </a:r>
          </a:p>
          <a:p>
            <a:pPr lvl="2"/>
            <a:r>
              <a:t>Nivel de texto 3</a:t>
            </a:r>
          </a:p>
          <a:p>
            <a:pPr lvl="3"/>
            <a:r>
              <a:t>Nivel de texto 4</a:t>
            </a:r>
          </a:p>
          <a:p>
            <a:pPr lvl="4"/>
            <a:r>
              <a:t>Nivel de texto 5</a:t>
            </a:r>
          </a:p>
        </p:txBody>
      </p:sp>
      <p:sp>
        <p:nvSpPr>
          <p:cNvPr id="29" name="Número de diapositiva"/>
          <p:cNvSpPr txBox="1">
            <a:spLocks noGrp="1"/>
          </p:cNvSpPr>
          <p:nvPr>
            <p:ph type="sldNum" sz="quarter" idx="2"/>
          </p:nvPr>
        </p:nvSpPr>
        <p:spPr>
          <a:prstGeom prst="rect">
            <a:avLst/>
          </a:prstGeom>
        </p:spPr>
        <p:txBody>
          <a:bodyPr/>
          <a:lstStyle/>
          <a:p>
            <a:pPr defTabSz="548640" fontAlgn="base">
              <a:spcBef>
                <a:spcPct val="0"/>
              </a:spcBef>
              <a:spcAft>
                <a:spcPct val="0"/>
              </a:spcAft>
            </a:pPr>
            <a:fld id="{86CB4B4D-7CA3-9044-876B-883B54F8677D}" type="slidenum">
              <a:rPr lang="es-CO" smtClean="0">
                <a:solidFill>
                  <a:srgbClr val="004080"/>
                </a:solidFill>
              </a:rPr>
              <a:pPr defTabSz="548640" fontAlgn="base">
                <a:spcBef>
                  <a:spcPct val="0"/>
                </a:spcBef>
                <a:spcAft>
                  <a:spcPct val="0"/>
                </a:spcAft>
              </a:pPr>
              <a:t>‹Nº›</a:t>
            </a:fld>
            <a:endParaRPr lang="es-CO">
              <a:solidFill>
                <a:srgbClr val="004080"/>
              </a:solidFill>
            </a:endParaRPr>
          </a:p>
        </p:txBody>
      </p:sp>
    </p:spTree>
    <p:extLst>
      <p:ext uri="{BB962C8B-B14F-4D97-AF65-F5344CB8AC3E}">
        <p14:creationId xmlns:p14="http://schemas.microsoft.com/office/powerpoint/2010/main" val="1254871043"/>
      </p:ext>
    </p:extLst>
  </p:cSld>
  <p:clrMapOvr>
    <a:masterClrMapping/>
  </p:clrMapOvr>
  <p:transition spd="med"/>
</p:sldLayout>
</file>

<file path=ppt/slideLayouts/slideLayout275.xml><?xml version="1.0" encoding="utf-8"?>
<p:sldLayout xmlns:a="http://schemas.openxmlformats.org/drawingml/2006/main" xmlns:r="http://schemas.openxmlformats.org/officeDocument/2006/relationships" xmlns:p="http://schemas.openxmlformats.org/presentationml/2006/main" type="tx">
  <p:cSld name="Dos objeto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 name="Texto del título"/>
          <p:cNvSpPr txBox="1">
            <a:spLocks noGrp="1"/>
          </p:cNvSpPr>
          <p:nvPr>
            <p:ph type="title"/>
          </p:nvPr>
        </p:nvSpPr>
        <p:spPr>
          <a:xfrm>
            <a:off x="609601" y="457202"/>
            <a:ext cx="10972800" cy="1143001"/>
          </a:xfrm>
          <a:prstGeom prst="rect">
            <a:avLst/>
          </a:prstGeom>
        </p:spPr>
        <p:txBody>
          <a:bodyPr anchor="t">
            <a:normAutofit/>
          </a:bodyPr>
          <a:lstStyle>
            <a:lvl1pPr algn="l">
              <a:defRPr sz="2880"/>
            </a:lvl1pPr>
          </a:lstStyle>
          <a:p>
            <a:r>
              <a:t>Texto del título</a:t>
            </a:r>
          </a:p>
        </p:txBody>
      </p:sp>
      <p:sp>
        <p:nvSpPr>
          <p:cNvPr id="37" name="Nivel de texto 1…"/>
          <p:cNvSpPr txBox="1">
            <a:spLocks noGrp="1"/>
          </p:cNvSpPr>
          <p:nvPr>
            <p:ph type="body" sz="half" idx="1"/>
          </p:nvPr>
        </p:nvSpPr>
        <p:spPr>
          <a:xfrm>
            <a:off x="609603" y="1600201"/>
            <a:ext cx="5384800" cy="4525966"/>
          </a:xfrm>
          <a:prstGeom prst="rect">
            <a:avLst/>
          </a:prstGeom>
        </p:spPr>
        <p:txBody>
          <a:bodyPr>
            <a:normAutofit/>
          </a:bodyPr>
          <a:lstStyle>
            <a:lvl1pPr>
              <a:spcBef>
                <a:spcPts val="360"/>
              </a:spcBef>
              <a:defRPr sz="1920"/>
            </a:lvl1pPr>
            <a:lvl2pPr marL="891466" indent="-342871">
              <a:spcBef>
                <a:spcPts val="360"/>
              </a:spcBef>
              <a:defRPr sz="1920"/>
            </a:lvl2pPr>
            <a:lvl3pPr marL="1371486" indent="-274297">
              <a:spcBef>
                <a:spcPts val="360"/>
              </a:spcBef>
              <a:defRPr sz="1920"/>
            </a:lvl3pPr>
            <a:lvl4pPr marL="1920082" indent="-274297">
              <a:spcBef>
                <a:spcPts val="360"/>
              </a:spcBef>
              <a:defRPr sz="1920"/>
            </a:lvl4pPr>
            <a:lvl5pPr marL="2468675" indent="-274297">
              <a:spcBef>
                <a:spcPts val="360"/>
              </a:spcBef>
              <a:defRPr sz="1920"/>
            </a:lvl5pPr>
          </a:lstStyle>
          <a:p>
            <a:r>
              <a:t>Nivel de texto 1</a:t>
            </a:r>
          </a:p>
          <a:p>
            <a:pPr lvl="1"/>
            <a:r>
              <a:t>Nivel de texto 2</a:t>
            </a:r>
          </a:p>
          <a:p>
            <a:pPr lvl="2"/>
            <a:r>
              <a:t>Nivel de texto 3</a:t>
            </a:r>
          </a:p>
          <a:p>
            <a:pPr lvl="3"/>
            <a:r>
              <a:t>Nivel de texto 4</a:t>
            </a:r>
          </a:p>
          <a:p>
            <a:pPr lvl="4"/>
            <a:r>
              <a:t>Nivel de texto 5</a:t>
            </a:r>
          </a:p>
        </p:txBody>
      </p:sp>
      <p:sp>
        <p:nvSpPr>
          <p:cNvPr id="38" name="Número de diapositiva"/>
          <p:cNvSpPr txBox="1">
            <a:spLocks noGrp="1"/>
          </p:cNvSpPr>
          <p:nvPr>
            <p:ph type="sldNum" sz="quarter" idx="2"/>
          </p:nvPr>
        </p:nvSpPr>
        <p:spPr>
          <a:prstGeom prst="rect">
            <a:avLst/>
          </a:prstGeom>
        </p:spPr>
        <p:txBody>
          <a:bodyPr/>
          <a:lstStyle/>
          <a:p>
            <a:pPr defTabSz="548640" fontAlgn="base">
              <a:spcBef>
                <a:spcPct val="0"/>
              </a:spcBef>
              <a:spcAft>
                <a:spcPct val="0"/>
              </a:spcAft>
            </a:pPr>
            <a:fld id="{86CB4B4D-7CA3-9044-876B-883B54F8677D}" type="slidenum">
              <a:rPr lang="es-CO" smtClean="0">
                <a:solidFill>
                  <a:srgbClr val="004080"/>
                </a:solidFill>
              </a:rPr>
              <a:pPr defTabSz="548640" fontAlgn="base">
                <a:spcBef>
                  <a:spcPct val="0"/>
                </a:spcBef>
                <a:spcAft>
                  <a:spcPct val="0"/>
                </a:spcAft>
              </a:pPr>
              <a:t>‹Nº›</a:t>
            </a:fld>
            <a:endParaRPr lang="es-CO">
              <a:solidFill>
                <a:srgbClr val="004080"/>
              </a:solidFill>
            </a:endParaRPr>
          </a:p>
        </p:txBody>
      </p:sp>
    </p:spTree>
    <p:extLst>
      <p:ext uri="{BB962C8B-B14F-4D97-AF65-F5344CB8AC3E}">
        <p14:creationId xmlns:p14="http://schemas.microsoft.com/office/powerpoint/2010/main" val="3031906821"/>
      </p:ext>
    </p:extLst>
  </p:cSld>
  <p:clrMapOvr>
    <a:masterClrMapping/>
  </p:clrMapOvr>
  <p:transition spd="med"/>
</p:sldLayout>
</file>

<file path=ppt/slideLayouts/slideLayout276.xml><?xml version="1.0" encoding="utf-8"?>
<p:sldLayout xmlns:a="http://schemas.openxmlformats.org/drawingml/2006/main" xmlns:r="http://schemas.openxmlformats.org/officeDocument/2006/relationships" xmlns:p="http://schemas.openxmlformats.org/presentationml/2006/main" type="tx">
  <p:cSld name="Comparació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 name="Texto del título"/>
          <p:cNvSpPr txBox="1">
            <a:spLocks noGrp="1"/>
          </p:cNvSpPr>
          <p:nvPr>
            <p:ph type="title"/>
          </p:nvPr>
        </p:nvSpPr>
        <p:spPr>
          <a:xfrm>
            <a:off x="609601" y="457202"/>
            <a:ext cx="10972800" cy="1143001"/>
          </a:xfrm>
          <a:prstGeom prst="rect">
            <a:avLst/>
          </a:prstGeom>
        </p:spPr>
        <p:txBody>
          <a:bodyPr anchor="t">
            <a:normAutofit/>
          </a:bodyPr>
          <a:lstStyle>
            <a:lvl1pPr algn="l">
              <a:defRPr sz="2880"/>
            </a:lvl1pPr>
          </a:lstStyle>
          <a:p>
            <a:r>
              <a:t>Texto del título</a:t>
            </a:r>
          </a:p>
        </p:txBody>
      </p:sp>
      <p:sp>
        <p:nvSpPr>
          <p:cNvPr id="46" name="Nivel de texto 1…"/>
          <p:cNvSpPr txBox="1">
            <a:spLocks noGrp="1"/>
          </p:cNvSpPr>
          <p:nvPr>
            <p:ph type="body" sz="half" idx="1"/>
          </p:nvPr>
        </p:nvSpPr>
        <p:spPr>
          <a:xfrm>
            <a:off x="609603" y="1600201"/>
            <a:ext cx="5384800" cy="4525966"/>
          </a:xfrm>
          <a:prstGeom prst="rect">
            <a:avLst/>
          </a:prstGeom>
        </p:spPr>
        <p:txBody>
          <a:bodyPr>
            <a:normAutofit/>
          </a:bodyPr>
          <a:lstStyle>
            <a:lvl1pPr>
              <a:spcBef>
                <a:spcPts val="360"/>
              </a:spcBef>
              <a:defRPr sz="1920"/>
            </a:lvl1pPr>
            <a:lvl2pPr marL="891466" indent="-342871">
              <a:spcBef>
                <a:spcPts val="360"/>
              </a:spcBef>
              <a:defRPr sz="1920"/>
            </a:lvl2pPr>
            <a:lvl3pPr marL="1371486" indent="-274297">
              <a:spcBef>
                <a:spcPts val="360"/>
              </a:spcBef>
              <a:defRPr sz="1920"/>
            </a:lvl3pPr>
            <a:lvl4pPr marL="1920082" indent="-274297">
              <a:spcBef>
                <a:spcPts val="360"/>
              </a:spcBef>
              <a:defRPr sz="1920"/>
            </a:lvl4pPr>
            <a:lvl5pPr marL="2468675" indent="-274297">
              <a:spcBef>
                <a:spcPts val="360"/>
              </a:spcBef>
              <a:defRPr sz="1920"/>
            </a:lvl5pPr>
          </a:lstStyle>
          <a:p>
            <a:r>
              <a:t>Nivel de texto 1</a:t>
            </a:r>
          </a:p>
          <a:p>
            <a:pPr lvl="1"/>
            <a:r>
              <a:t>Nivel de texto 2</a:t>
            </a:r>
          </a:p>
          <a:p>
            <a:pPr lvl="2"/>
            <a:r>
              <a:t>Nivel de texto 3</a:t>
            </a:r>
          </a:p>
          <a:p>
            <a:pPr lvl="3"/>
            <a:r>
              <a:t>Nivel de texto 4</a:t>
            </a:r>
          </a:p>
          <a:p>
            <a:pPr lvl="4"/>
            <a:r>
              <a:t>Nivel de texto 5</a:t>
            </a:r>
          </a:p>
        </p:txBody>
      </p:sp>
      <p:sp>
        <p:nvSpPr>
          <p:cNvPr id="47" name="Número de diapositiva"/>
          <p:cNvSpPr txBox="1">
            <a:spLocks noGrp="1"/>
          </p:cNvSpPr>
          <p:nvPr>
            <p:ph type="sldNum" sz="quarter" idx="2"/>
          </p:nvPr>
        </p:nvSpPr>
        <p:spPr>
          <a:prstGeom prst="rect">
            <a:avLst/>
          </a:prstGeom>
        </p:spPr>
        <p:txBody>
          <a:bodyPr/>
          <a:lstStyle/>
          <a:p>
            <a:pPr defTabSz="548640" fontAlgn="base">
              <a:spcBef>
                <a:spcPct val="0"/>
              </a:spcBef>
              <a:spcAft>
                <a:spcPct val="0"/>
              </a:spcAft>
            </a:pPr>
            <a:fld id="{86CB4B4D-7CA3-9044-876B-883B54F8677D}" type="slidenum">
              <a:rPr lang="es-CO" smtClean="0">
                <a:solidFill>
                  <a:srgbClr val="004080"/>
                </a:solidFill>
              </a:rPr>
              <a:pPr defTabSz="548640" fontAlgn="base">
                <a:spcBef>
                  <a:spcPct val="0"/>
                </a:spcBef>
                <a:spcAft>
                  <a:spcPct val="0"/>
                </a:spcAft>
              </a:pPr>
              <a:t>‹Nº›</a:t>
            </a:fld>
            <a:endParaRPr lang="es-CO">
              <a:solidFill>
                <a:srgbClr val="004080"/>
              </a:solidFill>
            </a:endParaRPr>
          </a:p>
        </p:txBody>
      </p:sp>
    </p:spTree>
    <p:extLst>
      <p:ext uri="{BB962C8B-B14F-4D97-AF65-F5344CB8AC3E}">
        <p14:creationId xmlns:p14="http://schemas.microsoft.com/office/powerpoint/2010/main" val="3894436563"/>
      </p:ext>
    </p:extLst>
  </p:cSld>
  <p:clrMapOvr>
    <a:masterClrMapping/>
  </p:clrMapOvr>
  <p:transition spd="med"/>
</p:sldLayout>
</file>

<file path=ppt/slideLayouts/slideLayout277.xml><?xml version="1.0" encoding="utf-8"?>
<p:sldLayout xmlns:a="http://schemas.openxmlformats.org/drawingml/2006/main" xmlns:r="http://schemas.openxmlformats.org/officeDocument/2006/relationships" xmlns:p="http://schemas.openxmlformats.org/presentationml/2006/main" type="tx">
  <p:cSld name="Sólo el títu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 name="Texto del título"/>
          <p:cNvSpPr txBox="1">
            <a:spLocks noGrp="1"/>
          </p:cNvSpPr>
          <p:nvPr>
            <p:ph type="title"/>
          </p:nvPr>
        </p:nvSpPr>
        <p:spPr>
          <a:xfrm>
            <a:off x="609601" y="457202"/>
            <a:ext cx="10972800" cy="1143001"/>
          </a:xfrm>
          <a:prstGeom prst="rect">
            <a:avLst/>
          </a:prstGeom>
        </p:spPr>
        <p:txBody>
          <a:bodyPr anchor="t">
            <a:normAutofit/>
          </a:bodyPr>
          <a:lstStyle>
            <a:lvl1pPr algn="l">
              <a:defRPr sz="2880"/>
            </a:lvl1pPr>
          </a:lstStyle>
          <a:p>
            <a:r>
              <a:t>Texto del título</a:t>
            </a:r>
          </a:p>
        </p:txBody>
      </p:sp>
      <p:sp>
        <p:nvSpPr>
          <p:cNvPr id="55" name="Nivel de texto 1…"/>
          <p:cNvSpPr txBox="1">
            <a:spLocks noGrp="1"/>
          </p:cNvSpPr>
          <p:nvPr>
            <p:ph type="body" sz="half" idx="1"/>
          </p:nvPr>
        </p:nvSpPr>
        <p:spPr>
          <a:xfrm>
            <a:off x="609603" y="1600201"/>
            <a:ext cx="5384800" cy="4525966"/>
          </a:xfrm>
          <a:prstGeom prst="rect">
            <a:avLst/>
          </a:prstGeom>
        </p:spPr>
        <p:txBody>
          <a:bodyPr>
            <a:normAutofit/>
          </a:bodyPr>
          <a:lstStyle>
            <a:lvl1pPr>
              <a:spcBef>
                <a:spcPts val="360"/>
              </a:spcBef>
              <a:defRPr sz="1920">
                <a:solidFill>
                  <a:srgbClr val="00B0F0"/>
                </a:solidFill>
              </a:defRPr>
            </a:lvl1pPr>
            <a:lvl2pPr marL="891466" indent="-342871">
              <a:spcBef>
                <a:spcPts val="360"/>
              </a:spcBef>
              <a:defRPr sz="1920">
                <a:solidFill>
                  <a:srgbClr val="00B0F0"/>
                </a:solidFill>
              </a:defRPr>
            </a:lvl2pPr>
            <a:lvl3pPr marL="1371486" indent="-274297">
              <a:spcBef>
                <a:spcPts val="360"/>
              </a:spcBef>
              <a:defRPr sz="1920">
                <a:solidFill>
                  <a:srgbClr val="00B0F0"/>
                </a:solidFill>
              </a:defRPr>
            </a:lvl3pPr>
            <a:lvl4pPr marL="1920082" indent="-274297">
              <a:spcBef>
                <a:spcPts val="360"/>
              </a:spcBef>
              <a:defRPr sz="1920">
                <a:solidFill>
                  <a:srgbClr val="00B0F0"/>
                </a:solidFill>
              </a:defRPr>
            </a:lvl4pPr>
            <a:lvl5pPr marL="2468675" indent="-274297">
              <a:spcBef>
                <a:spcPts val="360"/>
              </a:spcBef>
              <a:defRPr sz="1920">
                <a:solidFill>
                  <a:srgbClr val="00B0F0"/>
                </a:solidFill>
              </a:defRPr>
            </a:lvl5pPr>
          </a:lstStyle>
          <a:p>
            <a:r>
              <a:t>Nivel de texto 1</a:t>
            </a:r>
          </a:p>
          <a:p>
            <a:pPr lvl="1"/>
            <a:r>
              <a:t>Nivel de texto 2</a:t>
            </a:r>
          </a:p>
          <a:p>
            <a:pPr lvl="2"/>
            <a:r>
              <a:t>Nivel de texto 3</a:t>
            </a:r>
          </a:p>
          <a:p>
            <a:pPr lvl="3"/>
            <a:r>
              <a:t>Nivel de texto 4</a:t>
            </a:r>
          </a:p>
          <a:p>
            <a:pPr lvl="4"/>
            <a:r>
              <a:t>Nivel de texto 5</a:t>
            </a:r>
          </a:p>
        </p:txBody>
      </p:sp>
      <p:sp>
        <p:nvSpPr>
          <p:cNvPr id="56" name="Número de diapositiva"/>
          <p:cNvSpPr txBox="1">
            <a:spLocks noGrp="1"/>
          </p:cNvSpPr>
          <p:nvPr>
            <p:ph type="sldNum" sz="quarter" idx="2"/>
          </p:nvPr>
        </p:nvSpPr>
        <p:spPr>
          <a:prstGeom prst="rect">
            <a:avLst/>
          </a:prstGeom>
        </p:spPr>
        <p:txBody>
          <a:bodyPr/>
          <a:lstStyle/>
          <a:p>
            <a:pPr defTabSz="548640" fontAlgn="base">
              <a:spcBef>
                <a:spcPct val="0"/>
              </a:spcBef>
              <a:spcAft>
                <a:spcPct val="0"/>
              </a:spcAft>
            </a:pPr>
            <a:fld id="{86CB4B4D-7CA3-9044-876B-883B54F8677D}" type="slidenum">
              <a:rPr lang="es-CO" smtClean="0">
                <a:solidFill>
                  <a:srgbClr val="004080"/>
                </a:solidFill>
              </a:rPr>
              <a:pPr defTabSz="548640" fontAlgn="base">
                <a:spcBef>
                  <a:spcPct val="0"/>
                </a:spcBef>
                <a:spcAft>
                  <a:spcPct val="0"/>
                </a:spcAft>
              </a:pPr>
              <a:t>‹Nº›</a:t>
            </a:fld>
            <a:endParaRPr lang="es-CO">
              <a:solidFill>
                <a:srgbClr val="004080"/>
              </a:solidFill>
            </a:endParaRPr>
          </a:p>
        </p:txBody>
      </p:sp>
    </p:spTree>
    <p:extLst>
      <p:ext uri="{BB962C8B-B14F-4D97-AF65-F5344CB8AC3E}">
        <p14:creationId xmlns:p14="http://schemas.microsoft.com/office/powerpoint/2010/main" val="2462836445"/>
      </p:ext>
    </p:extLst>
  </p:cSld>
  <p:clrMapOvr>
    <a:masterClrMapping/>
  </p:clrMapOvr>
  <p:transition spd="med"/>
</p:sldLayout>
</file>

<file path=ppt/slideLayouts/slideLayout278.xml><?xml version="1.0" encoding="utf-8"?>
<p:sldLayout xmlns:a="http://schemas.openxmlformats.org/drawingml/2006/main" xmlns:r="http://schemas.openxmlformats.org/officeDocument/2006/relationships" xmlns:p="http://schemas.openxmlformats.org/presentationml/2006/main" type="tx">
  <p:cSld name="En blanc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3" name="Texto del título"/>
          <p:cNvSpPr txBox="1">
            <a:spLocks noGrp="1"/>
          </p:cNvSpPr>
          <p:nvPr>
            <p:ph type="title"/>
          </p:nvPr>
        </p:nvSpPr>
        <p:spPr>
          <a:xfrm>
            <a:off x="609601" y="457202"/>
            <a:ext cx="10972800" cy="1143001"/>
          </a:xfrm>
          <a:prstGeom prst="rect">
            <a:avLst/>
          </a:prstGeom>
        </p:spPr>
        <p:txBody>
          <a:bodyPr anchor="t">
            <a:normAutofit/>
          </a:bodyPr>
          <a:lstStyle>
            <a:lvl1pPr algn="l">
              <a:defRPr sz="2880"/>
            </a:lvl1pPr>
          </a:lstStyle>
          <a:p>
            <a:r>
              <a:t>Texto del título</a:t>
            </a:r>
          </a:p>
        </p:txBody>
      </p:sp>
      <p:sp>
        <p:nvSpPr>
          <p:cNvPr id="64" name="Nivel de texto 1…"/>
          <p:cNvSpPr txBox="1">
            <a:spLocks noGrp="1"/>
          </p:cNvSpPr>
          <p:nvPr>
            <p:ph type="body" sz="half" idx="1"/>
          </p:nvPr>
        </p:nvSpPr>
        <p:spPr>
          <a:xfrm>
            <a:off x="609603" y="1600201"/>
            <a:ext cx="5384800" cy="4525966"/>
          </a:xfrm>
          <a:prstGeom prst="rect">
            <a:avLst/>
          </a:prstGeom>
        </p:spPr>
        <p:txBody>
          <a:bodyPr>
            <a:normAutofit/>
          </a:bodyPr>
          <a:lstStyle>
            <a:lvl1pPr>
              <a:spcBef>
                <a:spcPts val="360"/>
              </a:spcBef>
              <a:defRPr sz="1920">
                <a:solidFill>
                  <a:srgbClr val="0B3453"/>
                </a:solidFill>
              </a:defRPr>
            </a:lvl1pPr>
            <a:lvl2pPr marL="891466" indent="-342871">
              <a:spcBef>
                <a:spcPts val="360"/>
              </a:spcBef>
              <a:defRPr sz="1920">
                <a:solidFill>
                  <a:srgbClr val="0B3453"/>
                </a:solidFill>
              </a:defRPr>
            </a:lvl2pPr>
            <a:lvl3pPr marL="1371486" indent="-274297">
              <a:spcBef>
                <a:spcPts val="360"/>
              </a:spcBef>
              <a:defRPr sz="1920">
                <a:solidFill>
                  <a:srgbClr val="0B3453"/>
                </a:solidFill>
              </a:defRPr>
            </a:lvl3pPr>
            <a:lvl4pPr marL="1920082" indent="-274297">
              <a:spcBef>
                <a:spcPts val="360"/>
              </a:spcBef>
              <a:defRPr sz="1920">
                <a:solidFill>
                  <a:srgbClr val="0B3453"/>
                </a:solidFill>
              </a:defRPr>
            </a:lvl4pPr>
            <a:lvl5pPr marL="2468675" indent="-274297">
              <a:spcBef>
                <a:spcPts val="360"/>
              </a:spcBef>
              <a:defRPr sz="1920">
                <a:solidFill>
                  <a:srgbClr val="0B3453"/>
                </a:solidFill>
              </a:defRPr>
            </a:lvl5pPr>
          </a:lstStyle>
          <a:p>
            <a:r>
              <a:t>Nivel de texto 1</a:t>
            </a:r>
          </a:p>
          <a:p>
            <a:pPr lvl="1"/>
            <a:r>
              <a:t>Nivel de texto 2</a:t>
            </a:r>
          </a:p>
          <a:p>
            <a:pPr lvl="2"/>
            <a:r>
              <a:t>Nivel de texto 3</a:t>
            </a:r>
          </a:p>
          <a:p>
            <a:pPr lvl="3"/>
            <a:r>
              <a:t>Nivel de texto 4</a:t>
            </a:r>
          </a:p>
          <a:p>
            <a:pPr lvl="4"/>
            <a:r>
              <a:t>Nivel de texto 5</a:t>
            </a:r>
          </a:p>
        </p:txBody>
      </p:sp>
      <p:sp>
        <p:nvSpPr>
          <p:cNvPr id="65" name="Número de diapositiva"/>
          <p:cNvSpPr txBox="1">
            <a:spLocks noGrp="1"/>
          </p:cNvSpPr>
          <p:nvPr>
            <p:ph type="sldNum" sz="quarter" idx="2"/>
          </p:nvPr>
        </p:nvSpPr>
        <p:spPr>
          <a:prstGeom prst="rect">
            <a:avLst/>
          </a:prstGeom>
        </p:spPr>
        <p:txBody>
          <a:bodyPr/>
          <a:lstStyle/>
          <a:p>
            <a:pPr defTabSz="548640" fontAlgn="base">
              <a:spcBef>
                <a:spcPct val="0"/>
              </a:spcBef>
              <a:spcAft>
                <a:spcPct val="0"/>
              </a:spcAft>
            </a:pPr>
            <a:fld id="{86CB4B4D-7CA3-9044-876B-883B54F8677D}" type="slidenum">
              <a:rPr lang="es-CO" smtClean="0">
                <a:solidFill>
                  <a:srgbClr val="004080"/>
                </a:solidFill>
              </a:rPr>
              <a:pPr defTabSz="548640" fontAlgn="base">
                <a:spcBef>
                  <a:spcPct val="0"/>
                </a:spcBef>
                <a:spcAft>
                  <a:spcPct val="0"/>
                </a:spcAft>
              </a:pPr>
              <a:t>‹Nº›</a:t>
            </a:fld>
            <a:endParaRPr lang="es-CO">
              <a:solidFill>
                <a:srgbClr val="004080"/>
              </a:solidFill>
            </a:endParaRPr>
          </a:p>
        </p:txBody>
      </p:sp>
    </p:spTree>
    <p:extLst>
      <p:ext uri="{BB962C8B-B14F-4D97-AF65-F5344CB8AC3E}">
        <p14:creationId xmlns:p14="http://schemas.microsoft.com/office/powerpoint/2010/main" val="3962738053"/>
      </p:ext>
    </p:extLst>
  </p:cSld>
  <p:clrMapOvr>
    <a:masterClrMapping/>
  </p:clrMapOvr>
  <p:transition spd="med"/>
</p:sldLayout>
</file>

<file path=ppt/slideLayouts/slideLayout279.xml><?xml version="1.0" encoding="utf-8"?>
<p:sldLayout xmlns:a="http://schemas.openxmlformats.org/drawingml/2006/main" xmlns:r="http://schemas.openxmlformats.org/officeDocument/2006/relationships" xmlns:p="http://schemas.openxmlformats.org/presentationml/2006/main" type="tx">
  <p:cSld name="Contenido con títu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2" name="Texto del título"/>
          <p:cNvSpPr txBox="1">
            <a:spLocks noGrp="1"/>
          </p:cNvSpPr>
          <p:nvPr>
            <p:ph type="title"/>
          </p:nvPr>
        </p:nvSpPr>
        <p:spPr>
          <a:xfrm>
            <a:off x="609601" y="457202"/>
            <a:ext cx="10972800" cy="1143001"/>
          </a:xfrm>
          <a:prstGeom prst="rect">
            <a:avLst/>
          </a:prstGeom>
        </p:spPr>
        <p:txBody>
          <a:bodyPr anchor="t">
            <a:normAutofit/>
          </a:bodyPr>
          <a:lstStyle>
            <a:lvl1pPr algn="l">
              <a:defRPr sz="2880"/>
            </a:lvl1pPr>
          </a:lstStyle>
          <a:p>
            <a:r>
              <a:t>Texto del título</a:t>
            </a:r>
          </a:p>
        </p:txBody>
      </p:sp>
      <p:sp>
        <p:nvSpPr>
          <p:cNvPr id="73" name="Nivel de texto 1…"/>
          <p:cNvSpPr txBox="1">
            <a:spLocks noGrp="1"/>
          </p:cNvSpPr>
          <p:nvPr>
            <p:ph type="body" sz="half" idx="1"/>
          </p:nvPr>
        </p:nvSpPr>
        <p:spPr>
          <a:xfrm>
            <a:off x="609603" y="1600201"/>
            <a:ext cx="5384800" cy="4525966"/>
          </a:xfrm>
          <a:prstGeom prst="rect">
            <a:avLst/>
          </a:prstGeom>
        </p:spPr>
        <p:txBody>
          <a:bodyPr>
            <a:normAutofit/>
          </a:bodyPr>
          <a:lstStyle>
            <a:lvl1pPr>
              <a:spcBef>
                <a:spcPts val="360"/>
              </a:spcBef>
              <a:defRPr sz="1920"/>
            </a:lvl1pPr>
            <a:lvl2pPr marL="891466" indent="-342871">
              <a:spcBef>
                <a:spcPts val="360"/>
              </a:spcBef>
              <a:defRPr sz="1920"/>
            </a:lvl2pPr>
            <a:lvl3pPr marL="1371486" indent="-274297">
              <a:spcBef>
                <a:spcPts val="360"/>
              </a:spcBef>
              <a:defRPr sz="1920"/>
            </a:lvl3pPr>
            <a:lvl4pPr marL="1920082" indent="-274297">
              <a:spcBef>
                <a:spcPts val="360"/>
              </a:spcBef>
              <a:defRPr sz="1920"/>
            </a:lvl4pPr>
            <a:lvl5pPr marL="2468675" indent="-274297">
              <a:spcBef>
                <a:spcPts val="360"/>
              </a:spcBef>
              <a:defRPr sz="1920"/>
            </a:lvl5pPr>
          </a:lstStyle>
          <a:p>
            <a:r>
              <a:t>Nivel de texto 1</a:t>
            </a:r>
          </a:p>
          <a:p>
            <a:pPr lvl="1"/>
            <a:r>
              <a:t>Nivel de texto 2</a:t>
            </a:r>
          </a:p>
          <a:p>
            <a:pPr lvl="2"/>
            <a:r>
              <a:t>Nivel de texto 3</a:t>
            </a:r>
          </a:p>
          <a:p>
            <a:pPr lvl="3"/>
            <a:r>
              <a:t>Nivel de texto 4</a:t>
            </a:r>
          </a:p>
          <a:p>
            <a:pPr lvl="4"/>
            <a:r>
              <a:t>Nivel de texto 5</a:t>
            </a:r>
          </a:p>
        </p:txBody>
      </p:sp>
      <p:sp>
        <p:nvSpPr>
          <p:cNvPr id="74" name="Número de diapositiva"/>
          <p:cNvSpPr txBox="1">
            <a:spLocks noGrp="1"/>
          </p:cNvSpPr>
          <p:nvPr>
            <p:ph type="sldNum" sz="quarter" idx="2"/>
          </p:nvPr>
        </p:nvSpPr>
        <p:spPr>
          <a:prstGeom prst="rect">
            <a:avLst/>
          </a:prstGeom>
        </p:spPr>
        <p:txBody>
          <a:bodyPr/>
          <a:lstStyle/>
          <a:p>
            <a:pPr defTabSz="548640" fontAlgn="base">
              <a:spcBef>
                <a:spcPct val="0"/>
              </a:spcBef>
              <a:spcAft>
                <a:spcPct val="0"/>
              </a:spcAft>
            </a:pPr>
            <a:fld id="{86CB4B4D-7CA3-9044-876B-883B54F8677D}" type="slidenum">
              <a:rPr lang="es-CO" smtClean="0">
                <a:solidFill>
                  <a:srgbClr val="004080"/>
                </a:solidFill>
              </a:rPr>
              <a:pPr defTabSz="548640" fontAlgn="base">
                <a:spcBef>
                  <a:spcPct val="0"/>
                </a:spcBef>
                <a:spcAft>
                  <a:spcPct val="0"/>
                </a:spcAft>
              </a:pPr>
              <a:t>‹Nº›</a:t>
            </a:fld>
            <a:endParaRPr lang="es-CO">
              <a:solidFill>
                <a:srgbClr val="004080"/>
              </a:solidFill>
            </a:endParaRPr>
          </a:p>
        </p:txBody>
      </p:sp>
    </p:spTree>
    <p:extLst>
      <p:ext uri="{BB962C8B-B14F-4D97-AF65-F5344CB8AC3E}">
        <p14:creationId xmlns:p14="http://schemas.microsoft.com/office/powerpoint/2010/main" val="33784125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empty_plank">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fontScale="85000" lnSpcReduction="10000"/>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Tree>
    <p:extLst>
      <p:ext uri="{BB962C8B-B14F-4D97-AF65-F5344CB8AC3E}">
        <p14:creationId xmlns:p14="http://schemas.microsoft.com/office/powerpoint/2010/main" val="99944885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x">
  <p:cSld name="Imagen con títu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1" name="Texto del título"/>
          <p:cNvSpPr txBox="1">
            <a:spLocks noGrp="1"/>
          </p:cNvSpPr>
          <p:nvPr>
            <p:ph type="title"/>
          </p:nvPr>
        </p:nvSpPr>
        <p:spPr>
          <a:xfrm>
            <a:off x="609601" y="457202"/>
            <a:ext cx="10972800" cy="1143001"/>
          </a:xfrm>
          <a:prstGeom prst="rect">
            <a:avLst/>
          </a:prstGeom>
        </p:spPr>
        <p:txBody>
          <a:bodyPr anchor="t">
            <a:normAutofit/>
          </a:bodyPr>
          <a:lstStyle>
            <a:lvl1pPr algn="l">
              <a:defRPr sz="2880"/>
            </a:lvl1pPr>
          </a:lstStyle>
          <a:p>
            <a:r>
              <a:t>Texto del título</a:t>
            </a:r>
          </a:p>
        </p:txBody>
      </p:sp>
      <p:sp>
        <p:nvSpPr>
          <p:cNvPr id="82" name="Nivel de texto 1…"/>
          <p:cNvSpPr txBox="1">
            <a:spLocks noGrp="1"/>
          </p:cNvSpPr>
          <p:nvPr>
            <p:ph type="body" sz="half" idx="1"/>
          </p:nvPr>
        </p:nvSpPr>
        <p:spPr>
          <a:xfrm>
            <a:off x="609603" y="1600201"/>
            <a:ext cx="5384800" cy="4525966"/>
          </a:xfrm>
          <a:prstGeom prst="rect">
            <a:avLst/>
          </a:prstGeom>
        </p:spPr>
        <p:txBody>
          <a:bodyPr>
            <a:normAutofit/>
          </a:bodyPr>
          <a:lstStyle>
            <a:lvl1pPr>
              <a:spcBef>
                <a:spcPts val="360"/>
              </a:spcBef>
              <a:defRPr sz="1920"/>
            </a:lvl1pPr>
            <a:lvl2pPr marL="891466" indent="-342871">
              <a:spcBef>
                <a:spcPts val="360"/>
              </a:spcBef>
              <a:defRPr sz="1920"/>
            </a:lvl2pPr>
            <a:lvl3pPr marL="1371486" indent="-274297">
              <a:spcBef>
                <a:spcPts val="360"/>
              </a:spcBef>
              <a:defRPr sz="1920"/>
            </a:lvl3pPr>
            <a:lvl4pPr marL="1920082" indent="-274297">
              <a:spcBef>
                <a:spcPts val="360"/>
              </a:spcBef>
              <a:defRPr sz="1920"/>
            </a:lvl4pPr>
            <a:lvl5pPr marL="2468675" indent="-274297">
              <a:spcBef>
                <a:spcPts val="360"/>
              </a:spcBef>
              <a:defRPr sz="1920"/>
            </a:lvl5pPr>
          </a:lstStyle>
          <a:p>
            <a:r>
              <a:t>Nivel de texto 1</a:t>
            </a:r>
          </a:p>
          <a:p>
            <a:pPr lvl="1"/>
            <a:r>
              <a:t>Nivel de texto 2</a:t>
            </a:r>
          </a:p>
          <a:p>
            <a:pPr lvl="2"/>
            <a:r>
              <a:t>Nivel de texto 3</a:t>
            </a:r>
          </a:p>
          <a:p>
            <a:pPr lvl="3"/>
            <a:r>
              <a:t>Nivel de texto 4</a:t>
            </a:r>
          </a:p>
          <a:p>
            <a:pPr lvl="4"/>
            <a:r>
              <a:t>Nivel de texto 5</a:t>
            </a:r>
          </a:p>
        </p:txBody>
      </p:sp>
      <p:sp>
        <p:nvSpPr>
          <p:cNvPr id="83" name="Número de diapositiva"/>
          <p:cNvSpPr txBox="1">
            <a:spLocks noGrp="1"/>
          </p:cNvSpPr>
          <p:nvPr>
            <p:ph type="sldNum" sz="quarter" idx="2"/>
          </p:nvPr>
        </p:nvSpPr>
        <p:spPr>
          <a:prstGeom prst="rect">
            <a:avLst/>
          </a:prstGeom>
        </p:spPr>
        <p:txBody>
          <a:bodyPr/>
          <a:lstStyle/>
          <a:p>
            <a:pPr defTabSz="548640" fontAlgn="base">
              <a:spcBef>
                <a:spcPct val="0"/>
              </a:spcBef>
              <a:spcAft>
                <a:spcPct val="0"/>
              </a:spcAft>
            </a:pPr>
            <a:fld id="{86CB4B4D-7CA3-9044-876B-883B54F8677D}" type="slidenum">
              <a:rPr lang="es-CO" smtClean="0">
                <a:solidFill>
                  <a:srgbClr val="004080"/>
                </a:solidFill>
              </a:rPr>
              <a:pPr defTabSz="548640" fontAlgn="base">
                <a:spcBef>
                  <a:spcPct val="0"/>
                </a:spcBef>
                <a:spcAft>
                  <a:spcPct val="0"/>
                </a:spcAft>
              </a:pPr>
              <a:t>‹Nº›</a:t>
            </a:fld>
            <a:endParaRPr lang="es-CO">
              <a:solidFill>
                <a:srgbClr val="004080"/>
              </a:solidFill>
            </a:endParaRPr>
          </a:p>
        </p:txBody>
      </p:sp>
    </p:spTree>
    <p:extLst>
      <p:ext uri="{BB962C8B-B14F-4D97-AF65-F5344CB8AC3E}">
        <p14:creationId xmlns:p14="http://schemas.microsoft.com/office/powerpoint/2010/main" val="2701056118"/>
      </p:ext>
    </p:extLst>
  </p:cSld>
  <p:clrMapOvr>
    <a:masterClrMapping/>
  </p:clrMapOvr>
  <p:transition spd="med"/>
</p:sldLayout>
</file>

<file path=ppt/slideLayouts/slideLayout281.xml><?xml version="1.0" encoding="utf-8"?>
<p:sldLayout xmlns:a="http://schemas.openxmlformats.org/drawingml/2006/main" xmlns:r="http://schemas.openxmlformats.org/officeDocument/2006/relationships" xmlns:p="http://schemas.openxmlformats.org/presentationml/2006/main" type="tx">
  <p:cSld name="Diseño personaliza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0" name="Texto del título"/>
          <p:cNvSpPr txBox="1">
            <a:spLocks noGrp="1"/>
          </p:cNvSpPr>
          <p:nvPr>
            <p:ph type="title"/>
          </p:nvPr>
        </p:nvSpPr>
        <p:spPr>
          <a:xfrm>
            <a:off x="609601" y="457202"/>
            <a:ext cx="10972800" cy="1143001"/>
          </a:xfrm>
          <a:prstGeom prst="rect">
            <a:avLst/>
          </a:prstGeom>
        </p:spPr>
        <p:txBody>
          <a:bodyPr anchor="t">
            <a:normAutofit/>
          </a:bodyPr>
          <a:lstStyle>
            <a:lvl1pPr algn="l">
              <a:defRPr sz="2880"/>
            </a:lvl1pPr>
          </a:lstStyle>
          <a:p>
            <a:r>
              <a:t>Texto del título</a:t>
            </a:r>
          </a:p>
        </p:txBody>
      </p:sp>
      <p:sp>
        <p:nvSpPr>
          <p:cNvPr id="91" name="Nivel de texto 1…"/>
          <p:cNvSpPr txBox="1">
            <a:spLocks noGrp="1"/>
          </p:cNvSpPr>
          <p:nvPr>
            <p:ph type="body" sz="half" idx="1"/>
          </p:nvPr>
        </p:nvSpPr>
        <p:spPr>
          <a:xfrm>
            <a:off x="609603" y="1600201"/>
            <a:ext cx="5384800" cy="4525966"/>
          </a:xfrm>
          <a:prstGeom prst="rect">
            <a:avLst/>
          </a:prstGeom>
        </p:spPr>
        <p:txBody>
          <a:bodyPr>
            <a:normAutofit/>
          </a:bodyPr>
          <a:lstStyle>
            <a:lvl1pPr>
              <a:spcBef>
                <a:spcPts val="360"/>
              </a:spcBef>
              <a:defRPr sz="1920">
                <a:solidFill>
                  <a:srgbClr val="00B0F0"/>
                </a:solidFill>
              </a:defRPr>
            </a:lvl1pPr>
            <a:lvl2pPr marL="891466" indent="-342871">
              <a:spcBef>
                <a:spcPts val="360"/>
              </a:spcBef>
              <a:defRPr sz="1920">
                <a:solidFill>
                  <a:srgbClr val="00B0F0"/>
                </a:solidFill>
              </a:defRPr>
            </a:lvl2pPr>
            <a:lvl3pPr marL="1371486" indent="-274297">
              <a:spcBef>
                <a:spcPts val="360"/>
              </a:spcBef>
              <a:defRPr sz="1920">
                <a:solidFill>
                  <a:srgbClr val="00B0F0"/>
                </a:solidFill>
              </a:defRPr>
            </a:lvl3pPr>
            <a:lvl4pPr marL="1920082" indent="-274297">
              <a:spcBef>
                <a:spcPts val="360"/>
              </a:spcBef>
              <a:defRPr sz="1920">
                <a:solidFill>
                  <a:srgbClr val="00B0F0"/>
                </a:solidFill>
              </a:defRPr>
            </a:lvl4pPr>
            <a:lvl5pPr marL="2468675" indent="-274297">
              <a:spcBef>
                <a:spcPts val="360"/>
              </a:spcBef>
              <a:defRPr sz="1920">
                <a:solidFill>
                  <a:srgbClr val="00B0F0"/>
                </a:solidFill>
              </a:defRPr>
            </a:lvl5pPr>
          </a:lstStyle>
          <a:p>
            <a:r>
              <a:t>Nivel de texto 1</a:t>
            </a:r>
          </a:p>
          <a:p>
            <a:pPr lvl="1"/>
            <a:r>
              <a:t>Nivel de texto 2</a:t>
            </a:r>
          </a:p>
          <a:p>
            <a:pPr lvl="2"/>
            <a:r>
              <a:t>Nivel de texto 3</a:t>
            </a:r>
          </a:p>
          <a:p>
            <a:pPr lvl="3"/>
            <a:r>
              <a:t>Nivel de texto 4</a:t>
            </a:r>
          </a:p>
          <a:p>
            <a:pPr lvl="4"/>
            <a:r>
              <a:t>Nivel de texto 5</a:t>
            </a:r>
          </a:p>
        </p:txBody>
      </p:sp>
      <p:sp>
        <p:nvSpPr>
          <p:cNvPr id="92" name="Número de diapositiva"/>
          <p:cNvSpPr txBox="1">
            <a:spLocks noGrp="1"/>
          </p:cNvSpPr>
          <p:nvPr>
            <p:ph type="sldNum" sz="quarter" idx="2"/>
          </p:nvPr>
        </p:nvSpPr>
        <p:spPr>
          <a:prstGeom prst="rect">
            <a:avLst/>
          </a:prstGeom>
        </p:spPr>
        <p:txBody>
          <a:bodyPr/>
          <a:lstStyle/>
          <a:p>
            <a:pPr defTabSz="548640" fontAlgn="base">
              <a:spcBef>
                <a:spcPct val="0"/>
              </a:spcBef>
              <a:spcAft>
                <a:spcPct val="0"/>
              </a:spcAft>
            </a:pPr>
            <a:fld id="{86CB4B4D-7CA3-9044-876B-883B54F8677D}" type="slidenum">
              <a:rPr lang="es-CO" smtClean="0">
                <a:solidFill>
                  <a:srgbClr val="004080"/>
                </a:solidFill>
              </a:rPr>
              <a:pPr defTabSz="548640" fontAlgn="base">
                <a:spcBef>
                  <a:spcPct val="0"/>
                </a:spcBef>
                <a:spcAft>
                  <a:spcPct val="0"/>
                </a:spcAft>
              </a:pPr>
              <a:t>‹Nº›</a:t>
            </a:fld>
            <a:endParaRPr lang="es-CO">
              <a:solidFill>
                <a:srgbClr val="004080"/>
              </a:solidFill>
            </a:endParaRPr>
          </a:p>
        </p:txBody>
      </p:sp>
    </p:spTree>
    <p:extLst>
      <p:ext uri="{BB962C8B-B14F-4D97-AF65-F5344CB8AC3E}">
        <p14:creationId xmlns:p14="http://schemas.microsoft.com/office/powerpoint/2010/main" val="94829464"/>
      </p:ext>
    </p:extLst>
  </p:cSld>
  <p:clrMapOvr>
    <a:masterClrMapping/>
  </p:clrMapOvr>
  <p:transition spd="med"/>
</p:sldLayout>
</file>

<file path=ppt/slideLayouts/slideLayout282.xml><?xml version="1.0" encoding="utf-8"?>
<p:sldLayout xmlns:a="http://schemas.openxmlformats.org/drawingml/2006/main" xmlns:r="http://schemas.openxmlformats.org/officeDocument/2006/relationships" xmlns:p="http://schemas.openxmlformats.org/presentationml/2006/main" type="tx">
  <p:cSld name="1_Diseño personaliza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9" name="Nivel de texto 1…"/>
          <p:cNvSpPr txBox="1">
            <a:spLocks noGrp="1"/>
          </p:cNvSpPr>
          <p:nvPr>
            <p:ph type="body" sz="half" idx="1"/>
          </p:nvPr>
        </p:nvSpPr>
        <p:spPr>
          <a:xfrm>
            <a:off x="609603" y="1600201"/>
            <a:ext cx="5384800" cy="4525966"/>
          </a:xfrm>
          <a:prstGeom prst="rect">
            <a:avLst/>
          </a:prstGeom>
        </p:spPr>
        <p:txBody>
          <a:bodyPr>
            <a:normAutofit/>
          </a:bodyPr>
          <a:lstStyle>
            <a:lvl1pPr>
              <a:spcBef>
                <a:spcPts val="360"/>
              </a:spcBef>
              <a:defRPr sz="1920">
                <a:solidFill>
                  <a:srgbClr val="0B3453"/>
                </a:solidFill>
              </a:defRPr>
            </a:lvl1pPr>
            <a:lvl2pPr marL="891466" indent="-342871">
              <a:spcBef>
                <a:spcPts val="360"/>
              </a:spcBef>
              <a:defRPr sz="1920">
                <a:solidFill>
                  <a:srgbClr val="0B3453"/>
                </a:solidFill>
              </a:defRPr>
            </a:lvl2pPr>
            <a:lvl3pPr marL="1371486" indent="-274297">
              <a:spcBef>
                <a:spcPts val="360"/>
              </a:spcBef>
              <a:defRPr sz="1920">
                <a:solidFill>
                  <a:srgbClr val="0B3453"/>
                </a:solidFill>
              </a:defRPr>
            </a:lvl3pPr>
            <a:lvl4pPr marL="1920082" indent="-274297">
              <a:spcBef>
                <a:spcPts val="360"/>
              </a:spcBef>
              <a:defRPr sz="1920">
                <a:solidFill>
                  <a:srgbClr val="0B3453"/>
                </a:solidFill>
              </a:defRPr>
            </a:lvl4pPr>
            <a:lvl5pPr marL="2468675" indent="-274297">
              <a:spcBef>
                <a:spcPts val="360"/>
              </a:spcBef>
              <a:defRPr sz="1920">
                <a:solidFill>
                  <a:srgbClr val="0B3453"/>
                </a:solidFill>
              </a:defRPr>
            </a:lvl5pPr>
          </a:lstStyle>
          <a:p>
            <a:r>
              <a:t>Nivel de texto 1</a:t>
            </a:r>
          </a:p>
          <a:p>
            <a:pPr lvl="1"/>
            <a:r>
              <a:t>Nivel de texto 2</a:t>
            </a:r>
          </a:p>
          <a:p>
            <a:pPr lvl="2"/>
            <a:r>
              <a:t>Nivel de texto 3</a:t>
            </a:r>
          </a:p>
          <a:p>
            <a:pPr lvl="3"/>
            <a:r>
              <a:t>Nivel de texto 4</a:t>
            </a:r>
          </a:p>
          <a:p>
            <a:pPr lvl="4"/>
            <a:r>
              <a:t>Nivel de texto 5</a:t>
            </a:r>
          </a:p>
        </p:txBody>
      </p:sp>
      <p:sp>
        <p:nvSpPr>
          <p:cNvPr id="100" name="Texto del título"/>
          <p:cNvSpPr txBox="1">
            <a:spLocks noGrp="1"/>
          </p:cNvSpPr>
          <p:nvPr>
            <p:ph type="title"/>
          </p:nvPr>
        </p:nvSpPr>
        <p:spPr>
          <a:xfrm>
            <a:off x="609601" y="457202"/>
            <a:ext cx="10972800" cy="1143001"/>
          </a:xfrm>
          <a:prstGeom prst="rect">
            <a:avLst/>
          </a:prstGeom>
        </p:spPr>
        <p:txBody>
          <a:bodyPr anchor="t">
            <a:normAutofit/>
          </a:bodyPr>
          <a:lstStyle>
            <a:lvl1pPr algn="l">
              <a:defRPr sz="2880"/>
            </a:lvl1pPr>
          </a:lstStyle>
          <a:p>
            <a:r>
              <a:t>Texto del título</a:t>
            </a:r>
          </a:p>
        </p:txBody>
      </p:sp>
      <p:sp>
        <p:nvSpPr>
          <p:cNvPr id="101" name="Número de diapositiva"/>
          <p:cNvSpPr txBox="1">
            <a:spLocks noGrp="1"/>
          </p:cNvSpPr>
          <p:nvPr>
            <p:ph type="sldNum" sz="quarter" idx="2"/>
          </p:nvPr>
        </p:nvSpPr>
        <p:spPr>
          <a:prstGeom prst="rect">
            <a:avLst/>
          </a:prstGeom>
        </p:spPr>
        <p:txBody>
          <a:bodyPr/>
          <a:lstStyle/>
          <a:p>
            <a:pPr defTabSz="548640" fontAlgn="base">
              <a:spcBef>
                <a:spcPct val="0"/>
              </a:spcBef>
              <a:spcAft>
                <a:spcPct val="0"/>
              </a:spcAft>
            </a:pPr>
            <a:fld id="{86CB4B4D-7CA3-9044-876B-883B54F8677D}" type="slidenum">
              <a:rPr lang="es-CO" smtClean="0">
                <a:solidFill>
                  <a:srgbClr val="004080"/>
                </a:solidFill>
              </a:rPr>
              <a:pPr defTabSz="548640" fontAlgn="base">
                <a:spcBef>
                  <a:spcPct val="0"/>
                </a:spcBef>
                <a:spcAft>
                  <a:spcPct val="0"/>
                </a:spcAft>
              </a:pPr>
              <a:t>‹Nº›</a:t>
            </a:fld>
            <a:endParaRPr lang="es-CO">
              <a:solidFill>
                <a:srgbClr val="004080"/>
              </a:solidFill>
            </a:endParaRPr>
          </a:p>
        </p:txBody>
      </p:sp>
    </p:spTree>
    <p:extLst>
      <p:ext uri="{BB962C8B-B14F-4D97-AF65-F5344CB8AC3E}">
        <p14:creationId xmlns:p14="http://schemas.microsoft.com/office/powerpoint/2010/main" val="4070440262"/>
      </p:ext>
    </p:extLst>
  </p:cSld>
  <p:clrMapOvr>
    <a:masterClrMapping/>
  </p:clrMapOvr>
  <p:transition spd="med"/>
</p:sldLayout>
</file>

<file path=ppt/slideLayouts/slideLayout283.xml><?xml version="1.0" encoding="utf-8"?>
<p:sldLayout xmlns:a="http://schemas.openxmlformats.org/drawingml/2006/main" xmlns:r="http://schemas.openxmlformats.org/officeDocument/2006/relationships" xmlns:p="http://schemas.openxmlformats.org/presentationml/2006/main" type="tx">
  <p:cSld name="2_Diseño personaliza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8" name="Texto del título"/>
          <p:cNvSpPr txBox="1">
            <a:spLocks noGrp="1"/>
          </p:cNvSpPr>
          <p:nvPr>
            <p:ph type="title"/>
          </p:nvPr>
        </p:nvSpPr>
        <p:spPr>
          <a:xfrm>
            <a:off x="838202" y="365760"/>
            <a:ext cx="10515601" cy="1325880"/>
          </a:xfrm>
          <a:prstGeom prst="rect">
            <a:avLst/>
          </a:prstGeom>
        </p:spPr>
        <p:txBody>
          <a:bodyPr anchor="t">
            <a:normAutofit/>
          </a:bodyPr>
          <a:lstStyle>
            <a:lvl1pPr>
              <a:defRPr sz="2880">
                <a:solidFill>
                  <a:srgbClr val="00B0F0"/>
                </a:solidFill>
              </a:defRPr>
            </a:lvl1pPr>
          </a:lstStyle>
          <a:p>
            <a:r>
              <a:t>Texto del título</a:t>
            </a:r>
          </a:p>
        </p:txBody>
      </p:sp>
      <p:sp>
        <p:nvSpPr>
          <p:cNvPr id="109" name="Número de diapositiva"/>
          <p:cNvSpPr txBox="1">
            <a:spLocks noGrp="1"/>
          </p:cNvSpPr>
          <p:nvPr>
            <p:ph type="sldNum" sz="quarter" idx="2"/>
          </p:nvPr>
        </p:nvSpPr>
        <p:spPr>
          <a:prstGeom prst="rect">
            <a:avLst/>
          </a:prstGeom>
        </p:spPr>
        <p:txBody>
          <a:bodyPr/>
          <a:lstStyle/>
          <a:p>
            <a:pPr defTabSz="548640" fontAlgn="base">
              <a:spcBef>
                <a:spcPct val="0"/>
              </a:spcBef>
              <a:spcAft>
                <a:spcPct val="0"/>
              </a:spcAft>
            </a:pPr>
            <a:fld id="{86CB4B4D-7CA3-9044-876B-883B54F8677D}" type="slidenum">
              <a:rPr lang="es-CO" smtClean="0">
                <a:solidFill>
                  <a:srgbClr val="004080"/>
                </a:solidFill>
              </a:rPr>
              <a:pPr defTabSz="548640" fontAlgn="base">
                <a:spcBef>
                  <a:spcPct val="0"/>
                </a:spcBef>
                <a:spcAft>
                  <a:spcPct val="0"/>
                </a:spcAft>
              </a:pPr>
              <a:t>‹Nº›</a:t>
            </a:fld>
            <a:endParaRPr lang="es-CO">
              <a:solidFill>
                <a:srgbClr val="004080"/>
              </a:solidFill>
            </a:endParaRPr>
          </a:p>
        </p:txBody>
      </p:sp>
    </p:spTree>
    <p:extLst>
      <p:ext uri="{BB962C8B-B14F-4D97-AF65-F5344CB8AC3E}">
        <p14:creationId xmlns:p14="http://schemas.microsoft.com/office/powerpoint/2010/main" val="3356899655"/>
      </p:ext>
    </p:extLst>
  </p:cSld>
  <p:clrMapOvr>
    <a:masterClrMapping/>
  </p:clrMapOvr>
  <p:transition spd="med"/>
</p:sldLayout>
</file>

<file path=ppt/slideLayouts/slideLayout284.xml><?xml version="1.0" encoding="utf-8"?>
<p:sldLayout xmlns:a="http://schemas.openxmlformats.org/drawingml/2006/main" xmlns:r="http://schemas.openxmlformats.org/officeDocument/2006/relationships" xmlns:p="http://schemas.openxmlformats.org/presentationml/2006/main" type="tx">
  <p:cSld name="4_Diseño personaliza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4" name="Texto del título"/>
          <p:cNvSpPr txBox="1">
            <a:spLocks noGrp="1"/>
          </p:cNvSpPr>
          <p:nvPr>
            <p:ph type="title"/>
          </p:nvPr>
        </p:nvSpPr>
        <p:spPr>
          <a:xfrm>
            <a:off x="838202" y="365760"/>
            <a:ext cx="10515601" cy="1325880"/>
          </a:xfrm>
          <a:prstGeom prst="rect">
            <a:avLst/>
          </a:prstGeom>
        </p:spPr>
        <p:txBody>
          <a:bodyPr anchor="t">
            <a:normAutofit/>
          </a:bodyPr>
          <a:lstStyle>
            <a:lvl1pPr>
              <a:defRPr sz="2880">
                <a:solidFill>
                  <a:srgbClr val="FFFFFF"/>
                </a:solidFill>
              </a:defRPr>
            </a:lvl1pPr>
          </a:lstStyle>
          <a:p>
            <a:r>
              <a:t>Texto del título</a:t>
            </a:r>
          </a:p>
        </p:txBody>
      </p:sp>
      <p:sp>
        <p:nvSpPr>
          <p:cNvPr id="125" name="Número de diapositiva"/>
          <p:cNvSpPr txBox="1">
            <a:spLocks noGrp="1"/>
          </p:cNvSpPr>
          <p:nvPr>
            <p:ph type="sldNum" sz="quarter" idx="2"/>
          </p:nvPr>
        </p:nvSpPr>
        <p:spPr>
          <a:prstGeom prst="rect">
            <a:avLst/>
          </a:prstGeom>
        </p:spPr>
        <p:txBody>
          <a:bodyPr/>
          <a:lstStyle/>
          <a:p>
            <a:pPr defTabSz="548640" fontAlgn="base">
              <a:spcBef>
                <a:spcPct val="0"/>
              </a:spcBef>
              <a:spcAft>
                <a:spcPct val="0"/>
              </a:spcAft>
            </a:pPr>
            <a:fld id="{86CB4B4D-7CA3-9044-876B-883B54F8677D}" type="slidenum">
              <a:rPr lang="es-CO" smtClean="0">
                <a:solidFill>
                  <a:srgbClr val="004080"/>
                </a:solidFill>
              </a:rPr>
              <a:pPr defTabSz="548640" fontAlgn="base">
                <a:spcBef>
                  <a:spcPct val="0"/>
                </a:spcBef>
                <a:spcAft>
                  <a:spcPct val="0"/>
                </a:spcAft>
              </a:pPr>
              <a:t>‹Nº›</a:t>
            </a:fld>
            <a:endParaRPr lang="es-CO">
              <a:solidFill>
                <a:srgbClr val="004080"/>
              </a:solidFill>
            </a:endParaRPr>
          </a:p>
        </p:txBody>
      </p:sp>
    </p:spTree>
    <p:extLst>
      <p:ext uri="{BB962C8B-B14F-4D97-AF65-F5344CB8AC3E}">
        <p14:creationId xmlns:p14="http://schemas.microsoft.com/office/powerpoint/2010/main" val="2133900276"/>
      </p:ext>
    </p:extLst>
  </p:cSld>
  <p:clrMapOvr>
    <a:masterClrMapping/>
  </p:clrMapOvr>
  <p:transition spd="med"/>
</p:sldLayout>
</file>

<file path=ppt/slideLayouts/slideLayout285.xml><?xml version="1.0" encoding="utf-8"?>
<p:sldLayout xmlns:a="http://schemas.openxmlformats.org/drawingml/2006/main" xmlns:r="http://schemas.openxmlformats.org/officeDocument/2006/relationships" xmlns:p="http://schemas.openxmlformats.org/presentationml/2006/main" type="tx">
  <p:cSld name="5_Diseño personaliza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0" name="Texto del título"/>
          <p:cNvSpPr txBox="1">
            <a:spLocks noGrp="1"/>
          </p:cNvSpPr>
          <p:nvPr>
            <p:ph type="title"/>
          </p:nvPr>
        </p:nvSpPr>
        <p:spPr>
          <a:xfrm>
            <a:off x="838202" y="365760"/>
            <a:ext cx="10515601" cy="1325880"/>
          </a:xfrm>
          <a:prstGeom prst="rect">
            <a:avLst/>
          </a:prstGeom>
        </p:spPr>
        <p:txBody>
          <a:bodyPr anchor="t">
            <a:normAutofit/>
          </a:bodyPr>
          <a:lstStyle>
            <a:lvl1pPr>
              <a:defRPr sz="2880">
                <a:solidFill>
                  <a:srgbClr val="FFFFFF"/>
                </a:solidFill>
              </a:defRPr>
            </a:lvl1pPr>
          </a:lstStyle>
          <a:p>
            <a:r>
              <a:t>Texto del título</a:t>
            </a:r>
          </a:p>
        </p:txBody>
      </p:sp>
      <p:sp>
        <p:nvSpPr>
          <p:cNvPr id="141" name="Número de diapositiva"/>
          <p:cNvSpPr txBox="1">
            <a:spLocks noGrp="1"/>
          </p:cNvSpPr>
          <p:nvPr>
            <p:ph type="sldNum" sz="quarter" idx="2"/>
          </p:nvPr>
        </p:nvSpPr>
        <p:spPr>
          <a:prstGeom prst="rect">
            <a:avLst/>
          </a:prstGeom>
        </p:spPr>
        <p:txBody>
          <a:bodyPr/>
          <a:lstStyle/>
          <a:p>
            <a:pPr defTabSz="548640" fontAlgn="base">
              <a:spcBef>
                <a:spcPct val="0"/>
              </a:spcBef>
              <a:spcAft>
                <a:spcPct val="0"/>
              </a:spcAft>
            </a:pPr>
            <a:fld id="{86CB4B4D-7CA3-9044-876B-883B54F8677D}" type="slidenum">
              <a:rPr lang="es-CO" smtClean="0">
                <a:solidFill>
                  <a:srgbClr val="004080"/>
                </a:solidFill>
              </a:rPr>
              <a:pPr defTabSz="548640" fontAlgn="base">
                <a:spcBef>
                  <a:spcPct val="0"/>
                </a:spcBef>
                <a:spcAft>
                  <a:spcPct val="0"/>
                </a:spcAft>
              </a:pPr>
              <a:t>‹Nº›</a:t>
            </a:fld>
            <a:endParaRPr lang="es-CO">
              <a:solidFill>
                <a:srgbClr val="004080"/>
              </a:solidFill>
            </a:endParaRPr>
          </a:p>
        </p:txBody>
      </p:sp>
    </p:spTree>
    <p:extLst>
      <p:ext uri="{BB962C8B-B14F-4D97-AF65-F5344CB8AC3E}">
        <p14:creationId xmlns:p14="http://schemas.microsoft.com/office/powerpoint/2010/main" val="3314905495"/>
      </p:ext>
    </p:extLst>
  </p:cSld>
  <p:clrMapOvr>
    <a:masterClrMapping/>
  </p:clrMapOvr>
  <p:transition spd="med"/>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8118"/>
          <a:stretch/>
        </p:blipFill>
        <p:spPr bwMode="auto">
          <a:xfrm>
            <a:off x="1992" y="-1439"/>
            <a:ext cx="12190008" cy="689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ángulo 6"/>
          <p:cNvSpPr/>
          <p:nvPr userDrawn="1"/>
        </p:nvSpPr>
        <p:spPr>
          <a:xfrm>
            <a:off x="0" y="6041425"/>
            <a:ext cx="12192000" cy="849038"/>
          </a:xfrm>
          <a:prstGeom prst="rect">
            <a:avLst/>
          </a:prstGeom>
          <a:solidFill>
            <a:srgbClr val="00B3F2"/>
          </a:solidFill>
          <a:ln>
            <a:noFill/>
          </a:ln>
        </p:spPr>
        <p:style>
          <a:lnRef idx="2">
            <a:schemeClr val="accent1">
              <a:shade val="50000"/>
            </a:schemeClr>
          </a:lnRef>
          <a:fillRef idx="1">
            <a:schemeClr val="accent1"/>
          </a:fillRef>
          <a:effectRef idx="0">
            <a:schemeClr val="accent1"/>
          </a:effectRef>
          <a:fontRef idx="minor">
            <a:schemeClr val="lt1"/>
          </a:fontRef>
        </p:style>
        <p:txBody>
          <a:bodyPr lIns="82914" tIns="41458" rIns="82914" bIns="41458" rtlCol="0" anchor="ctr"/>
          <a:lstStyle/>
          <a:p>
            <a:pPr marL="0" marR="0" lvl="0" indent="0" algn="ctr" defTabSz="548640" rtl="0" eaLnBrk="1" fontAlgn="base" latinLnBrk="0" hangingPunct="1">
              <a:lnSpc>
                <a:spcPct val="100000"/>
              </a:lnSpc>
              <a:spcBef>
                <a:spcPct val="0"/>
              </a:spcBef>
              <a:spcAft>
                <a:spcPct val="0"/>
              </a:spcAft>
              <a:buClrTx/>
              <a:buSzTx/>
              <a:buFontTx/>
              <a:buNone/>
              <a:tabLst/>
              <a:defRPr/>
            </a:pPr>
            <a:endParaRPr kumimoji="0" lang="es-CO" sz="1632" b="0" i="0" u="none" strike="noStrike" kern="1200" cap="none" spc="0" normalizeH="0" baseline="0" noProof="0">
              <a:ln>
                <a:noFill/>
              </a:ln>
              <a:solidFill>
                <a:prstClr val="white"/>
              </a:solidFill>
              <a:effectLst/>
              <a:uLnTx/>
              <a:uFillTx/>
              <a:latin typeface="Calibri"/>
              <a:ea typeface="+mn-ea"/>
              <a:cs typeface="+mn-cs"/>
            </a:endParaRPr>
          </a:p>
        </p:txBody>
      </p:sp>
      <p:sp>
        <p:nvSpPr>
          <p:cNvPr id="2" name="1 Título"/>
          <p:cNvSpPr>
            <a:spLocks noGrp="1"/>
          </p:cNvSpPr>
          <p:nvPr>
            <p:ph type="ctrTitle"/>
          </p:nvPr>
        </p:nvSpPr>
        <p:spPr>
          <a:xfrm>
            <a:off x="1129288" y="370299"/>
            <a:ext cx="9933435" cy="1470025"/>
          </a:xfrm>
        </p:spPr>
        <p:txBody>
          <a:bodyPr/>
          <a:lstStyle>
            <a:lvl1pPr algn="r">
              <a:defRPr b="1">
                <a:solidFill>
                  <a:schemeClr val="bg1"/>
                </a:solidFill>
                <a:latin typeface="Century Gothic" panose="020B0502020202020204" pitchFamily="34" charset="0"/>
              </a:defRPr>
            </a:lvl1pPr>
          </a:lstStyle>
          <a:p>
            <a:r>
              <a:rPr lang="es-ES" dirty="0"/>
              <a:t>Haga clic para modificar el estilo de título del patrón</a:t>
            </a:r>
            <a:endParaRPr lang="es-CO" dirty="0"/>
          </a:p>
        </p:txBody>
      </p:sp>
      <p:sp>
        <p:nvSpPr>
          <p:cNvPr id="3" name="2 Subtítulo"/>
          <p:cNvSpPr>
            <a:spLocks noGrp="1"/>
          </p:cNvSpPr>
          <p:nvPr>
            <p:ph type="subTitle" idx="1"/>
          </p:nvPr>
        </p:nvSpPr>
        <p:spPr>
          <a:xfrm>
            <a:off x="4165621" y="2237310"/>
            <a:ext cx="6897096" cy="1752600"/>
          </a:xfrm>
        </p:spPr>
        <p:txBody>
          <a:bodyPr/>
          <a:lstStyle>
            <a:lvl1pPr marL="0" indent="0" algn="r">
              <a:buNone/>
              <a:defRPr b="1">
                <a:solidFill>
                  <a:schemeClr val="bg1">
                    <a:lumMod val="85000"/>
                  </a:schemeClr>
                </a:solidFill>
                <a:latin typeface="Century Gothic" panose="020B0502020202020204" pitchFamily="34" charset="0"/>
              </a:defRPr>
            </a:lvl1pPr>
            <a:lvl2pPr marL="445385" indent="0" algn="ctr">
              <a:buNone/>
              <a:defRPr>
                <a:solidFill>
                  <a:schemeClr val="tx1">
                    <a:tint val="75000"/>
                  </a:schemeClr>
                </a:solidFill>
              </a:defRPr>
            </a:lvl2pPr>
            <a:lvl3pPr marL="890761" indent="0" algn="ctr">
              <a:buNone/>
              <a:defRPr>
                <a:solidFill>
                  <a:schemeClr val="tx1">
                    <a:tint val="75000"/>
                  </a:schemeClr>
                </a:solidFill>
              </a:defRPr>
            </a:lvl3pPr>
            <a:lvl4pPr marL="1336159" indent="0" algn="ctr">
              <a:buNone/>
              <a:defRPr>
                <a:solidFill>
                  <a:schemeClr val="tx1">
                    <a:tint val="75000"/>
                  </a:schemeClr>
                </a:solidFill>
              </a:defRPr>
            </a:lvl4pPr>
            <a:lvl5pPr marL="1781538" indent="0" algn="ctr">
              <a:buNone/>
              <a:defRPr>
                <a:solidFill>
                  <a:schemeClr val="tx1">
                    <a:tint val="75000"/>
                  </a:schemeClr>
                </a:solidFill>
              </a:defRPr>
            </a:lvl5pPr>
            <a:lvl6pPr marL="2226924" indent="0" algn="ctr">
              <a:buNone/>
              <a:defRPr>
                <a:solidFill>
                  <a:schemeClr val="tx1">
                    <a:tint val="75000"/>
                  </a:schemeClr>
                </a:solidFill>
              </a:defRPr>
            </a:lvl6pPr>
            <a:lvl7pPr marL="2672309" indent="0" algn="ctr">
              <a:buNone/>
              <a:defRPr>
                <a:solidFill>
                  <a:schemeClr val="tx1">
                    <a:tint val="75000"/>
                  </a:schemeClr>
                </a:solidFill>
              </a:defRPr>
            </a:lvl7pPr>
            <a:lvl8pPr marL="3117697" indent="0" algn="ctr">
              <a:buNone/>
              <a:defRPr>
                <a:solidFill>
                  <a:schemeClr val="tx1">
                    <a:tint val="75000"/>
                  </a:schemeClr>
                </a:solidFill>
              </a:defRPr>
            </a:lvl8pPr>
            <a:lvl9pPr marL="3563081" indent="0" algn="ctr">
              <a:buNone/>
              <a:defRPr>
                <a:solidFill>
                  <a:schemeClr val="tx1">
                    <a:tint val="75000"/>
                  </a:schemeClr>
                </a:solidFill>
              </a:defRPr>
            </a:lvl9pPr>
          </a:lstStyle>
          <a:p>
            <a:r>
              <a:rPr lang="es-ES" dirty="0"/>
              <a:t>Haga clic para modificar el estilo de subtítulo del patrón</a:t>
            </a:r>
            <a:endParaRPr lang="es-CO" dirty="0"/>
          </a:p>
        </p:txBody>
      </p:sp>
      <p:sp>
        <p:nvSpPr>
          <p:cNvPr id="4" name="3 Marcador de fecha"/>
          <p:cNvSpPr>
            <a:spLocks noGrp="1"/>
          </p:cNvSpPr>
          <p:nvPr>
            <p:ph type="dt" sz="half" idx="10"/>
          </p:nvPr>
        </p:nvSpPr>
        <p:spPr/>
        <p:txBody>
          <a:bodyPr/>
          <a:lstStyle/>
          <a:p>
            <a:pPr marL="0" marR="0" lvl="0" indent="0" algn="l" defTabSz="548640" rtl="0" eaLnBrk="1" fontAlgn="base" latinLnBrk="0" hangingPunct="1">
              <a:lnSpc>
                <a:spcPct val="100000"/>
              </a:lnSpc>
              <a:spcBef>
                <a:spcPct val="0"/>
              </a:spcBef>
              <a:spcAft>
                <a:spcPct val="0"/>
              </a:spcAft>
              <a:buClrTx/>
              <a:buSzTx/>
              <a:buFontTx/>
              <a:buNone/>
              <a:tabLst/>
              <a:defRPr/>
            </a:pPr>
            <a:fld id="{769445BF-2652-4979-9084-E42D0F764551}" type="datetimeFigureOut">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l" defTabSz="548640" rtl="0" eaLnBrk="1" fontAlgn="base" latinLnBrk="0" hangingPunct="1">
                <a:lnSpc>
                  <a:spcPct val="100000"/>
                </a:lnSpc>
                <a:spcBef>
                  <a:spcPct val="0"/>
                </a:spcBef>
                <a:spcAft>
                  <a:spcPct val="0"/>
                </a:spcAft>
                <a:buClrTx/>
                <a:buSzTx/>
                <a:buFontTx/>
                <a:buNone/>
                <a:tabLst/>
                <a:defRPr/>
              </a:pPr>
              <a:t>19/12/2019</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5" name="4 Marcador de pie de página"/>
          <p:cNvSpPr>
            <a:spLocks noGrp="1"/>
          </p:cNvSpPr>
          <p:nvPr>
            <p:ph type="ftr" sz="quarter" idx="11"/>
          </p:nvPr>
        </p:nvSpPr>
        <p:spPr/>
        <p:txBody>
          <a:bodyPr/>
          <a:lstStyle/>
          <a:p>
            <a:pPr marL="0" marR="0" lvl="0" indent="0" algn="ctr" defTabSz="548640" rtl="0" eaLnBrk="1" fontAlgn="base" latinLnBrk="0" hangingPunct="1">
              <a:lnSpc>
                <a:spcPct val="100000"/>
              </a:lnSpc>
              <a:spcBef>
                <a:spcPct val="0"/>
              </a:spcBef>
              <a:spcAft>
                <a:spcPct val="0"/>
              </a:spcAft>
              <a:buClrTx/>
              <a:buSzTx/>
              <a:buFontTx/>
              <a:buNone/>
              <a:tabLst/>
              <a:defRPr/>
            </a:pPr>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6" name="5 Marcador de número de diapositiva"/>
          <p:cNvSpPr>
            <a:spLocks noGrp="1"/>
          </p:cNvSpPr>
          <p:nvPr>
            <p:ph type="sldNum" sz="quarter" idx="12"/>
          </p:nvPr>
        </p:nvSpPr>
        <p:spPr/>
        <p:txBody>
          <a:bodyPr/>
          <a:lstStyle/>
          <a:p>
            <a:pPr marL="0" marR="0" lvl="0" indent="0" algn="r" defTabSz="548640" rtl="0" eaLnBrk="1" fontAlgn="base" latinLnBrk="0" hangingPunct="1">
              <a:lnSpc>
                <a:spcPct val="100000"/>
              </a:lnSpc>
              <a:spcBef>
                <a:spcPct val="0"/>
              </a:spcBef>
              <a:spcAft>
                <a:spcPct val="0"/>
              </a:spcAft>
              <a:buClrTx/>
              <a:buSzTx/>
              <a:buFontTx/>
              <a:buNone/>
              <a:tabLst/>
              <a:defRPr/>
            </a:pPr>
            <a:fld id="{7260979E-D0AC-466D-9D0C-764F8631E3B5}" type="slidenum">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r" defTabSz="548640" rtl="0" eaLnBrk="1" fontAlgn="base" latinLnBrk="0" hangingPunct="1">
                <a:lnSpc>
                  <a:spcPct val="100000"/>
                </a:lnSpc>
                <a:spcBef>
                  <a:spcPct val="0"/>
                </a:spcBef>
                <a:spcAft>
                  <a:spcPct val="0"/>
                </a:spcAft>
                <a:buClrTx/>
                <a:buSzTx/>
                <a:buFontTx/>
                <a:buNone/>
                <a:tabLst/>
                <a:defRPr/>
              </a:pPr>
              <a:t>‹Nº›</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pic>
        <p:nvPicPr>
          <p:cNvPr id="15" name="14 Imagen"/>
          <p:cNvPicPr>
            <a:picLocks noChangeAspect="1"/>
          </p:cNvPicPr>
          <p:nvPr userDrawn="1"/>
        </p:nvPicPr>
        <p:blipFill rotWithShape="1">
          <a:blip r:embed="rId3">
            <a:extLst>
              <a:ext uri="{28A0092B-C50C-407E-A947-70E740481C1C}">
                <a14:useLocalDpi xmlns:a14="http://schemas.microsoft.com/office/drawing/2010/main" val="0"/>
              </a:ext>
            </a:extLst>
          </a:blip>
          <a:srcRect l="18680" t="13256" r="-1313" b="31427"/>
          <a:stretch/>
        </p:blipFill>
        <p:spPr>
          <a:xfrm>
            <a:off x="-1" y="349561"/>
            <a:ext cx="9256640" cy="6540902"/>
          </a:xfrm>
          <a:prstGeom prst="rect">
            <a:avLst/>
          </a:prstGeom>
        </p:spPr>
      </p:pic>
    </p:spTree>
    <p:extLst>
      <p:ext uri="{BB962C8B-B14F-4D97-AF65-F5344CB8AC3E}">
        <p14:creationId xmlns:p14="http://schemas.microsoft.com/office/powerpoint/2010/main" val="291795117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endParaRPr lang="es-CO" dirty="0"/>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pPr marL="0" marR="0" lvl="0" indent="0" algn="l" defTabSz="548640" rtl="0" eaLnBrk="1" fontAlgn="base" latinLnBrk="0" hangingPunct="1">
              <a:lnSpc>
                <a:spcPct val="100000"/>
              </a:lnSpc>
              <a:spcBef>
                <a:spcPct val="0"/>
              </a:spcBef>
              <a:spcAft>
                <a:spcPct val="0"/>
              </a:spcAft>
              <a:buClrTx/>
              <a:buSzTx/>
              <a:buFontTx/>
              <a:buNone/>
              <a:tabLst/>
              <a:defRPr/>
            </a:pPr>
            <a:fld id="{769445BF-2652-4979-9084-E42D0F764551}" type="datetimeFigureOut">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l" defTabSz="548640" rtl="0" eaLnBrk="1" fontAlgn="base" latinLnBrk="0" hangingPunct="1">
                <a:lnSpc>
                  <a:spcPct val="100000"/>
                </a:lnSpc>
                <a:spcBef>
                  <a:spcPct val="0"/>
                </a:spcBef>
                <a:spcAft>
                  <a:spcPct val="0"/>
                </a:spcAft>
                <a:buClrTx/>
                <a:buSzTx/>
                <a:buFontTx/>
                <a:buNone/>
                <a:tabLst/>
                <a:defRPr/>
              </a:pPr>
              <a:t>19/12/2019</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5" name="4 Marcador de pie de página"/>
          <p:cNvSpPr>
            <a:spLocks noGrp="1"/>
          </p:cNvSpPr>
          <p:nvPr>
            <p:ph type="ftr" sz="quarter" idx="11"/>
          </p:nvPr>
        </p:nvSpPr>
        <p:spPr/>
        <p:txBody>
          <a:bodyPr/>
          <a:lstStyle/>
          <a:p>
            <a:pPr marL="0" marR="0" lvl="0" indent="0" algn="ctr" defTabSz="548640" rtl="0" eaLnBrk="1" fontAlgn="base" latinLnBrk="0" hangingPunct="1">
              <a:lnSpc>
                <a:spcPct val="100000"/>
              </a:lnSpc>
              <a:spcBef>
                <a:spcPct val="0"/>
              </a:spcBef>
              <a:spcAft>
                <a:spcPct val="0"/>
              </a:spcAft>
              <a:buClrTx/>
              <a:buSzTx/>
              <a:buFontTx/>
              <a:buNone/>
              <a:tabLst/>
              <a:defRPr/>
            </a:pPr>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6" name="5 Marcador de número de diapositiva"/>
          <p:cNvSpPr>
            <a:spLocks noGrp="1"/>
          </p:cNvSpPr>
          <p:nvPr>
            <p:ph type="sldNum" sz="quarter" idx="12"/>
          </p:nvPr>
        </p:nvSpPr>
        <p:spPr/>
        <p:txBody>
          <a:bodyPr/>
          <a:lstStyle/>
          <a:p>
            <a:pPr marL="0" marR="0" lvl="0" indent="0" algn="r" defTabSz="548640" rtl="0" eaLnBrk="1" fontAlgn="base" latinLnBrk="0" hangingPunct="1">
              <a:lnSpc>
                <a:spcPct val="100000"/>
              </a:lnSpc>
              <a:spcBef>
                <a:spcPct val="0"/>
              </a:spcBef>
              <a:spcAft>
                <a:spcPct val="0"/>
              </a:spcAft>
              <a:buClrTx/>
              <a:buSzTx/>
              <a:buFontTx/>
              <a:buNone/>
              <a:tabLst/>
              <a:defRPr/>
            </a:pPr>
            <a:fld id="{7260979E-D0AC-466D-9D0C-764F8631E3B5}" type="slidenum">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r" defTabSz="548640" rtl="0" eaLnBrk="1" fontAlgn="base" latinLnBrk="0" hangingPunct="1">
                <a:lnSpc>
                  <a:spcPct val="100000"/>
                </a:lnSpc>
                <a:spcBef>
                  <a:spcPct val="0"/>
                </a:spcBef>
                <a:spcAft>
                  <a:spcPct val="0"/>
                </a:spcAft>
                <a:buClrTx/>
                <a:buSzTx/>
                <a:buFontTx/>
                <a:buNone/>
                <a:tabLst/>
                <a:defRPr/>
              </a:pPr>
              <a:t>‹Nº›</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7766032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44"/>
            <a:ext cx="10363200" cy="1362076"/>
          </a:xfrm>
        </p:spPr>
        <p:txBody>
          <a:bodyPr anchor="t"/>
          <a:lstStyle>
            <a:lvl1pPr algn="l">
              <a:defRPr sz="39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963085" y="2906734"/>
            <a:ext cx="10363200" cy="1500187"/>
          </a:xfrm>
        </p:spPr>
        <p:txBody>
          <a:bodyPr anchor="b"/>
          <a:lstStyle>
            <a:lvl1pPr marL="0" indent="0">
              <a:buNone/>
              <a:defRPr sz="1996">
                <a:solidFill>
                  <a:schemeClr val="tx1">
                    <a:tint val="75000"/>
                  </a:schemeClr>
                </a:solidFill>
              </a:defRPr>
            </a:lvl1pPr>
            <a:lvl2pPr marL="445385" indent="0">
              <a:buNone/>
              <a:defRPr sz="1723">
                <a:solidFill>
                  <a:schemeClr val="tx1">
                    <a:tint val="75000"/>
                  </a:schemeClr>
                </a:solidFill>
              </a:defRPr>
            </a:lvl2pPr>
            <a:lvl3pPr marL="890761" indent="0">
              <a:buNone/>
              <a:defRPr sz="1542">
                <a:solidFill>
                  <a:schemeClr val="tx1">
                    <a:tint val="75000"/>
                  </a:schemeClr>
                </a:solidFill>
              </a:defRPr>
            </a:lvl3pPr>
            <a:lvl4pPr marL="1336159" indent="0">
              <a:buNone/>
              <a:defRPr sz="1361">
                <a:solidFill>
                  <a:schemeClr val="tx1">
                    <a:tint val="75000"/>
                  </a:schemeClr>
                </a:solidFill>
              </a:defRPr>
            </a:lvl4pPr>
            <a:lvl5pPr marL="1781538" indent="0">
              <a:buNone/>
              <a:defRPr sz="1361">
                <a:solidFill>
                  <a:schemeClr val="tx1">
                    <a:tint val="75000"/>
                  </a:schemeClr>
                </a:solidFill>
              </a:defRPr>
            </a:lvl5pPr>
            <a:lvl6pPr marL="2226924" indent="0">
              <a:buNone/>
              <a:defRPr sz="1361">
                <a:solidFill>
                  <a:schemeClr val="tx1">
                    <a:tint val="75000"/>
                  </a:schemeClr>
                </a:solidFill>
              </a:defRPr>
            </a:lvl6pPr>
            <a:lvl7pPr marL="2672309" indent="0">
              <a:buNone/>
              <a:defRPr sz="1361">
                <a:solidFill>
                  <a:schemeClr val="tx1">
                    <a:tint val="75000"/>
                  </a:schemeClr>
                </a:solidFill>
              </a:defRPr>
            </a:lvl7pPr>
            <a:lvl8pPr marL="3117697" indent="0">
              <a:buNone/>
              <a:defRPr sz="1361">
                <a:solidFill>
                  <a:schemeClr val="tx1">
                    <a:tint val="75000"/>
                  </a:schemeClr>
                </a:solidFill>
              </a:defRPr>
            </a:lvl8pPr>
            <a:lvl9pPr marL="3563081" indent="0">
              <a:buNone/>
              <a:defRPr sz="1361">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548640" rtl="0" eaLnBrk="1" fontAlgn="base" latinLnBrk="0" hangingPunct="1">
              <a:lnSpc>
                <a:spcPct val="100000"/>
              </a:lnSpc>
              <a:spcBef>
                <a:spcPct val="0"/>
              </a:spcBef>
              <a:spcAft>
                <a:spcPct val="0"/>
              </a:spcAft>
              <a:buClrTx/>
              <a:buSzTx/>
              <a:buFontTx/>
              <a:buNone/>
              <a:tabLst/>
              <a:defRPr/>
            </a:pPr>
            <a:fld id="{769445BF-2652-4979-9084-E42D0F764551}" type="datetimeFigureOut">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l" defTabSz="548640" rtl="0" eaLnBrk="1" fontAlgn="base" latinLnBrk="0" hangingPunct="1">
                <a:lnSpc>
                  <a:spcPct val="100000"/>
                </a:lnSpc>
                <a:spcBef>
                  <a:spcPct val="0"/>
                </a:spcBef>
                <a:spcAft>
                  <a:spcPct val="0"/>
                </a:spcAft>
                <a:buClrTx/>
                <a:buSzTx/>
                <a:buFontTx/>
                <a:buNone/>
                <a:tabLst/>
                <a:defRPr/>
              </a:pPr>
              <a:t>19/12/2019</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5" name="4 Marcador de pie de página"/>
          <p:cNvSpPr>
            <a:spLocks noGrp="1"/>
          </p:cNvSpPr>
          <p:nvPr>
            <p:ph type="ftr" sz="quarter" idx="11"/>
          </p:nvPr>
        </p:nvSpPr>
        <p:spPr/>
        <p:txBody>
          <a:bodyPr/>
          <a:lstStyle/>
          <a:p>
            <a:pPr marL="0" marR="0" lvl="0" indent="0" algn="ctr" defTabSz="548640" rtl="0" eaLnBrk="1" fontAlgn="base" latinLnBrk="0" hangingPunct="1">
              <a:lnSpc>
                <a:spcPct val="100000"/>
              </a:lnSpc>
              <a:spcBef>
                <a:spcPct val="0"/>
              </a:spcBef>
              <a:spcAft>
                <a:spcPct val="0"/>
              </a:spcAft>
              <a:buClrTx/>
              <a:buSzTx/>
              <a:buFontTx/>
              <a:buNone/>
              <a:tabLst/>
              <a:defRPr/>
            </a:pPr>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6" name="5 Marcador de número de diapositiva"/>
          <p:cNvSpPr>
            <a:spLocks noGrp="1"/>
          </p:cNvSpPr>
          <p:nvPr>
            <p:ph type="sldNum" sz="quarter" idx="12"/>
          </p:nvPr>
        </p:nvSpPr>
        <p:spPr/>
        <p:txBody>
          <a:bodyPr/>
          <a:lstStyle/>
          <a:p>
            <a:pPr marL="0" marR="0" lvl="0" indent="0" algn="r" defTabSz="548640" rtl="0" eaLnBrk="1" fontAlgn="base" latinLnBrk="0" hangingPunct="1">
              <a:lnSpc>
                <a:spcPct val="100000"/>
              </a:lnSpc>
              <a:spcBef>
                <a:spcPct val="0"/>
              </a:spcBef>
              <a:spcAft>
                <a:spcPct val="0"/>
              </a:spcAft>
              <a:buClrTx/>
              <a:buSzTx/>
              <a:buFontTx/>
              <a:buNone/>
              <a:tabLst/>
              <a:defRPr/>
            </a:pPr>
            <a:fld id="{7260979E-D0AC-466D-9D0C-764F8631E3B5}" type="slidenum">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r" defTabSz="548640" rtl="0" eaLnBrk="1" fontAlgn="base" latinLnBrk="0" hangingPunct="1">
                <a:lnSpc>
                  <a:spcPct val="100000"/>
                </a:lnSpc>
                <a:spcBef>
                  <a:spcPct val="0"/>
                </a:spcBef>
                <a:spcAft>
                  <a:spcPct val="0"/>
                </a:spcAft>
                <a:buClrTx/>
                <a:buSzTx/>
                <a:buFontTx/>
                <a:buNone/>
                <a:tabLst/>
                <a:defRPr/>
              </a:pPr>
              <a:t>‹Nº›</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6651394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647700" y="1763730"/>
            <a:ext cx="5731933" cy="4991100"/>
          </a:xfrm>
        </p:spPr>
        <p:txBody>
          <a:bodyPr/>
          <a:lstStyle>
            <a:lvl1pPr>
              <a:defRPr sz="2720"/>
            </a:lvl1pPr>
            <a:lvl2pPr>
              <a:defRPr sz="2358"/>
            </a:lvl2pPr>
            <a:lvl3pPr>
              <a:defRPr sz="1996"/>
            </a:lvl3pPr>
            <a:lvl4pPr>
              <a:defRPr sz="1723"/>
            </a:lvl4pPr>
            <a:lvl5pPr>
              <a:defRPr sz="1723"/>
            </a:lvl5pPr>
            <a:lvl6pPr>
              <a:defRPr sz="1723"/>
            </a:lvl6pPr>
            <a:lvl7pPr>
              <a:defRPr sz="1723"/>
            </a:lvl7pPr>
            <a:lvl8pPr>
              <a:defRPr sz="1723"/>
            </a:lvl8pPr>
            <a:lvl9pPr>
              <a:defRPr sz="172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6582834" y="1763730"/>
            <a:ext cx="5731933" cy="4991100"/>
          </a:xfrm>
        </p:spPr>
        <p:txBody>
          <a:bodyPr/>
          <a:lstStyle>
            <a:lvl1pPr>
              <a:defRPr sz="2720"/>
            </a:lvl1pPr>
            <a:lvl2pPr>
              <a:defRPr sz="2358"/>
            </a:lvl2pPr>
            <a:lvl3pPr>
              <a:defRPr sz="1996"/>
            </a:lvl3pPr>
            <a:lvl4pPr>
              <a:defRPr sz="1723"/>
            </a:lvl4pPr>
            <a:lvl5pPr>
              <a:defRPr sz="1723"/>
            </a:lvl5pPr>
            <a:lvl6pPr>
              <a:defRPr sz="1723"/>
            </a:lvl6pPr>
            <a:lvl7pPr>
              <a:defRPr sz="1723"/>
            </a:lvl7pPr>
            <a:lvl8pPr>
              <a:defRPr sz="1723"/>
            </a:lvl8pPr>
            <a:lvl9pPr>
              <a:defRPr sz="172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pPr marL="0" marR="0" lvl="0" indent="0" algn="l" defTabSz="548640" rtl="0" eaLnBrk="1" fontAlgn="base" latinLnBrk="0" hangingPunct="1">
              <a:lnSpc>
                <a:spcPct val="100000"/>
              </a:lnSpc>
              <a:spcBef>
                <a:spcPct val="0"/>
              </a:spcBef>
              <a:spcAft>
                <a:spcPct val="0"/>
              </a:spcAft>
              <a:buClrTx/>
              <a:buSzTx/>
              <a:buFontTx/>
              <a:buNone/>
              <a:tabLst/>
              <a:defRPr/>
            </a:pPr>
            <a:fld id="{769445BF-2652-4979-9084-E42D0F764551}" type="datetimeFigureOut">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l" defTabSz="548640" rtl="0" eaLnBrk="1" fontAlgn="base" latinLnBrk="0" hangingPunct="1">
                <a:lnSpc>
                  <a:spcPct val="100000"/>
                </a:lnSpc>
                <a:spcBef>
                  <a:spcPct val="0"/>
                </a:spcBef>
                <a:spcAft>
                  <a:spcPct val="0"/>
                </a:spcAft>
                <a:buClrTx/>
                <a:buSzTx/>
                <a:buFontTx/>
                <a:buNone/>
                <a:tabLst/>
                <a:defRPr/>
              </a:pPr>
              <a:t>19/12/2019</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6" name="5 Marcador de pie de página"/>
          <p:cNvSpPr>
            <a:spLocks noGrp="1"/>
          </p:cNvSpPr>
          <p:nvPr>
            <p:ph type="ftr" sz="quarter" idx="11"/>
          </p:nvPr>
        </p:nvSpPr>
        <p:spPr/>
        <p:txBody>
          <a:bodyPr/>
          <a:lstStyle/>
          <a:p>
            <a:pPr marL="0" marR="0" lvl="0" indent="0" algn="ctr" defTabSz="548640" rtl="0" eaLnBrk="1" fontAlgn="base" latinLnBrk="0" hangingPunct="1">
              <a:lnSpc>
                <a:spcPct val="100000"/>
              </a:lnSpc>
              <a:spcBef>
                <a:spcPct val="0"/>
              </a:spcBef>
              <a:spcAft>
                <a:spcPct val="0"/>
              </a:spcAft>
              <a:buClrTx/>
              <a:buSzTx/>
              <a:buFontTx/>
              <a:buNone/>
              <a:tabLst/>
              <a:defRPr/>
            </a:pPr>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7" name="6 Marcador de número de diapositiva"/>
          <p:cNvSpPr>
            <a:spLocks noGrp="1"/>
          </p:cNvSpPr>
          <p:nvPr>
            <p:ph type="sldNum" sz="quarter" idx="12"/>
          </p:nvPr>
        </p:nvSpPr>
        <p:spPr/>
        <p:txBody>
          <a:bodyPr/>
          <a:lstStyle/>
          <a:p>
            <a:pPr marL="0" marR="0" lvl="0" indent="0" algn="r" defTabSz="548640" rtl="0" eaLnBrk="1" fontAlgn="base" latinLnBrk="0" hangingPunct="1">
              <a:lnSpc>
                <a:spcPct val="100000"/>
              </a:lnSpc>
              <a:spcBef>
                <a:spcPct val="0"/>
              </a:spcBef>
              <a:spcAft>
                <a:spcPct val="0"/>
              </a:spcAft>
              <a:buClrTx/>
              <a:buSzTx/>
              <a:buFontTx/>
              <a:buNone/>
              <a:tabLst/>
              <a:defRPr/>
            </a:pPr>
            <a:fld id="{7260979E-D0AC-466D-9D0C-764F8631E3B5}" type="slidenum">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r" defTabSz="548640" rtl="0" eaLnBrk="1" fontAlgn="base" latinLnBrk="0" hangingPunct="1">
                <a:lnSpc>
                  <a:spcPct val="100000"/>
                </a:lnSpc>
                <a:spcBef>
                  <a:spcPct val="0"/>
                </a:spcBef>
                <a:spcAft>
                  <a:spcPct val="0"/>
                </a:spcAft>
                <a:buClrTx/>
                <a:buSzTx/>
                <a:buFontTx/>
                <a:buNone/>
                <a:tabLst/>
                <a:defRPr/>
              </a:pPr>
              <a:t>‹Nº›</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837407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52792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32" y="274639"/>
            <a:ext cx="10972800" cy="1143000"/>
          </a:xfr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609606" y="1535135"/>
            <a:ext cx="5386917" cy="639762"/>
          </a:xfrm>
        </p:spPr>
        <p:txBody>
          <a:bodyPr anchor="b"/>
          <a:lstStyle>
            <a:lvl1pPr marL="0" indent="0">
              <a:buNone/>
              <a:defRPr sz="2358" b="1"/>
            </a:lvl1pPr>
            <a:lvl2pPr marL="445385" indent="0">
              <a:buNone/>
              <a:defRPr sz="1996" b="1"/>
            </a:lvl2pPr>
            <a:lvl3pPr marL="890761" indent="0">
              <a:buNone/>
              <a:defRPr sz="1723" b="1"/>
            </a:lvl3pPr>
            <a:lvl4pPr marL="1336159" indent="0">
              <a:buNone/>
              <a:defRPr sz="1542" b="1"/>
            </a:lvl4pPr>
            <a:lvl5pPr marL="1781538" indent="0">
              <a:buNone/>
              <a:defRPr sz="1542" b="1"/>
            </a:lvl5pPr>
            <a:lvl6pPr marL="2226924" indent="0">
              <a:buNone/>
              <a:defRPr sz="1542" b="1"/>
            </a:lvl6pPr>
            <a:lvl7pPr marL="2672309" indent="0">
              <a:buNone/>
              <a:defRPr sz="1542" b="1"/>
            </a:lvl7pPr>
            <a:lvl8pPr marL="3117697" indent="0">
              <a:buNone/>
              <a:defRPr sz="1542" b="1"/>
            </a:lvl8pPr>
            <a:lvl9pPr marL="3563081" indent="0">
              <a:buNone/>
              <a:defRPr sz="1542" b="1"/>
            </a:lvl9pPr>
          </a:lstStyle>
          <a:p>
            <a:pPr lvl="0"/>
            <a:r>
              <a:rPr lang="es-ES"/>
              <a:t>Haga clic para modificar el estilo de texto del patrón</a:t>
            </a:r>
          </a:p>
        </p:txBody>
      </p:sp>
      <p:sp>
        <p:nvSpPr>
          <p:cNvPr id="4" name="3 Marcador de contenido"/>
          <p:cNvSpPr>
            <a:spLocks noGrp="1"/>
          </p:cNvSpPr>
          <p:nvPr>
            <p:ph sz="half" idx="2"/>
          </p:nvPr>
        </p:nvSpPr>
        <p:spPr>
          <a:xfrm>
            <a:off x="609606" y="2174875"/>
            <a:ext cx="5386917" cy="3951288"/>
          </a:xfrm>
        </p:spPr>
        <p:txBody>
          <a:bodyPr/>
          <a:lstStyle>
            <a:lvl1pPr>
              <a:defRPr sz="2358"/>
            </a:lvl1pPr>
            <a:lvl2pPr>
              <a:defRPr sz="1996"/>
            </a:lvl2pPr>
            <a:lvl3pPr>
              <a:defRPr sz="1723"/>
            </a:lvl3pPr>
            <a:lvl4pPr>
              <a:defRPr sz="1542"/>
            </a:lvl4pPr>
            <a:lvl5pPr>
              <a:defRPr sz="1542"/>
            </a:lvl5pPr>
            <a:lvl6pPr>
              <a:defRPr sz="1542"/>
            </a:lvl6pPr>
            <a:lvl7pPr>
              <a:defRPr sz="1542"/>
            </a:lvl7pPr>
            <a:lvl8pPr>
              <a:defRPr sz="1542"/>
            </a:lvl8pPr>
            <a:lvl9pPr>
              <a:defRPr sz="154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6193408" y="1535135"/>
            <a:ext cx="5389033" cy="639762"/>
          </a:xfrm>
        </p:spPr>
        <p:txBody>
          <a:bodyPr anchor="b"/>
          <a:lstStyle>
            <a:lvl1pPr marL="0" indent="0">
              <a:buNone/>
              <a:defRPr sz="2358" b="1"/>
            </a:lvl1pPr>
            <a:lvl2pPr marL="445385" indent="0">
              <a:buNone/>
              <a:defRPr sz="1996" b="1"/>
            </a:lvl2pPr>
            <a:lvl3pPr marL="890761" indent="0">
              <a:buNone/>
              <a:defRPr sz="1723" b="1"/>
            </a:lvl3pPr>
            <a:lvl4pPr marL="1336159" indent="0">
              <a:buNone/>
              <a:defRPr sz="1542" b="1"/>
            </a:lvl4pPr>
            <a:lvl5pPr marL="1781538" indent="0">
              <a:buNone/>
              <a:defRPr sz="1542" b="1"/>
            </a:lvl5pPr>
            <a:lvl6pPr marL="2226924" indent="0">
              <a:buNone/>
              <a:defRPr sz="1542" b="1"/>
            </a:lvl6pPr>
            <a:lvl7pPr marL="2672309" indent="0">
              <a:buNone/>
              <a:defRPr sz="1542" b="1"/>
            </a:lvl7pPr>
            <a:lvl8pPr marL="3117697" indent="0">
              <a:buNone/>
              <a:defRPr sz="1542" b="1"/>
            </a:lvl8pPr>
            <a:lvl9pPr marL="3563081" indent="0">
              <a:buNone/>
              <a:defRPr sz="1542" b="1"/>
            </a:lvl9pPr>
          </a:lstStyle>
          <a:p>
            <a:pPr lvl="0"/>
            <a:r>
              <a:rPr lang="es-ES"/>
              <a:t>Haga clic para modificar el estilo de texto del patrón</a:t>
            </a:r>
          </a:p>
        </p:txBody>
      </p:sp>
      <p:sp>
        <p:nvSpPr>
          <p:cNvPr id="6" name="5 Marcador de contenido"/>
          <p:cNvSpPr>
            <a:spLocks noGrp="1"/>
          </p:cNvSpPr>
          <p:nvPr>
            <p:ph sz="quarter" idx="4"/>
          </p:nvPr>
        </p:nvSpPr>
        <p:spPr>
          <a:xfrm>
            <a:off x="6193408" y="2174875"/>
            <a:ext cx="5389033" cy="3951288"/>
          </a:xfrm>
        </p:spPr>
        <p:txBody>
          <a:bodyPr/>
          <a:lstStyle>
            <a:lvl1pPr>
              <a:defRPr sz="2358"/>
            </a:lvl1pPr>
            <a:lvl2pPr>
              <a:defRPr sz="1996"/>
            </a:lvl2pPr>
            <a:lvl3pPr>
              <a:defRPr sz="1723"/>
            </a:lvl3pPr>
            <a:lvl4pPr>
              <a:defRPr sz="1542"/>
            </a:lvl4pPr>
            <a:lvl5pPr>
              <a:defRPr sz="1542"/>
            </a:lvl5pPr>
            <a:lvl6pPr>
              <a:defRPr sz="1542"/>
            </a:lvl6pPr>
            <a:lvl7pPr>
              <a:defRPr sz="1542"/>
            </a:lvl7pPr>
            <a:lvl8pPr>
              <a:defRPr sz="1542"/>
            </a:lvl8pPr>
            <a:lvl9pPr>
              <a:defRPr sz="154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pPr marL="0" marR="0" lvl="0" indent="0" algn="l" defTabSz="548640" rtl="0" eaLnBrk="1" fontAlgn="base" latinLnBrk="0" hangingPunct="1">
              <a:lnSpc>
                <a:spcPct val="100000"/>
              </a:lnSpc>
              <a:spcBef>
                <a:spcPct val="0"/>
              </a:spcBef>
              <a:spcAft>
                <a:spcPct val="0"/>
              </a:spcAft>
              <a:buClrTx/>
              <a:buSzTx/>
              <a:buFontTx/>
              <a:buNone/>
              <a:tabLst/>
              <a:defRPr/>
            </a:pPr>
            <a:fld id="{769445BF-2652-4979-9084-E42D0F764551}" type="datetimeFigureOut">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l" defTabSz="548640" rtl="0" eaLnBrk="1" fontAlgn="base" latinLnBrk="0" hangingPunct="1">
                <a:lnSpc>
                  <a:spcPct val="100000"/>
                </a:lnSpc>
                <a:spcBef>
                  <a:spcPct val="0"/>
                </a:spcBef>
                <a:spcAft>
                  <a:spcPct val="0"/>
                </a:spcAft>
                <a:buClrTx/>
                <a:buSzTx/>
                <a:buFontTx/>
                <a:buNone/>
                <a:tabLst/>
                <a:defRPr/>
              </a:pPr>
              <a:t>19/12/2019</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8" name="7 Marcador de pie de página"/>
          <p:cNvSpPr>
            <a:spLocks noGrp="1"/>
          </p:cNvSpPr>
          <p:nvPr>
            <p:ph type="ftr" sz="quarter" idx="11"/>
          </p:nvPr>
        </p:nvSpPr>
        <p:spPr/>
        <p:txBody>
          <a:bodyPr/>
          <a:lstStyle/>
          <a:p>
            <a:pPr marL="0" marR="0" lvl="0" indent="0" algn="ctr" defTabSz="548640" rtl="0" eaLnBrk="1" fontAlgn="base" latinLnBrk="0" hangingPunct="1">
              <a:lnSpc>
                <a:spcPct val="100000"/>
              </a:lnSpc>
              <a:spcBef>
                <a:spcPct val="0"/>
              </a:spcBef>
              <a:spcAft>
                <a:spcPct val="0"/>
              </a:spcAft>
              <a:buClrTx/>
              <a:buSzTx/>
              <a:buFontTx/>
              <a:buNone/>
              <a:tabLst/>
              <a:defRPr/>
            </a:pPr>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9" name="8 Marcador de número de diapositiva"/>
          <p:cNvSpPr>
            <a:spLocks noGrp="1"/>
          </p:cNvSpPr>
          <p:nvPr>
            <p:ph type="sldNum" sz="quarter" idx="12"/>
          </p:nvPr>
        </p:nvSpPr>
        <p:spPr/>
        <p:txBody>
          <a:bodyPr/>
          <a:lstStyle/>
          <a:p>
            <a:pPr marL="0" marR="0" lvl="0" indent="0" algn="r" defTabSz="548640" rtl="0" eaLnBrk="1" fontAlgn="base" latinLnBrk="0" hangingPunct="1">
              <a:lnSpc>
                <a:spcPct val="100000"/>
              </a:lnSpc>
              <a:spcBef>
                <a:spcPct val="0"/>
              </a:spcBef>
              <a:spcAft>
                <a:spcPct val="0"/>
              </a:spcAft>
              <a:buClrTx/>
              <a:buSzTx/>
              <a:buFontTx/>
              <a:buNone/>
              <a:tabLst/>
              <a:defRPr/>
            </a:pPr>
            <a:fld id="{7260979E-D0AC-466D-9D0C-764F8631E3B5}" type="slidenum">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r" defTabSz="548640" rtl="0" eaLnBrk="1" fontAlgn="base" latinLnBrk="0" hangingPunct="1">
                <a:lnSpc>
                  <a:spcPct val="100000"/>
                </a:lnSpc>
                <a:spcBef>
                  <a:spcPct val="0"/>
                </a:spcBef>
                <a:spcAft>
                  <a:spcPct val="0"/>
                </a:spcAft>
                <a:buClrTx/>
                <a:buSzTx/>
                <a:buFontTx/>
                <a:buNone/>
                <a:tabLst/>
                <a:defRPr/>
              </a:pPr>
              <a:t>‹Nº›</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5639955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pPr marL="0" marR="0" lvl="0" indent="0" algn="l" defTabSz="548640" rtl="0" eaLnBrk="1" fontAlgn="base" latinLnBrk="0" hangingPunct="1">
              <a:lnSpc>
                <a:spcPct val="100000"/>
              </a:lnSpc>
              <a:spcBef>
                <a:spcPct val="0"/>
              </a:spcBef>
              <a:spcAft>
                <a:spcPct val="0"/>
              </a:spcAft>
              <a:buClrTx/>
              <a:buSzTx/>
              <a:buFontTx/>
              <a:buNone/>
              <a:tabLst/>
              <a:defRPr/>
            </a:pPr>
            <a:fld id="{769445BF-2652-4979-9084-E42D0F764551}" type="datetimeFigureOut">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l" defTabSz="548640" rtl="0" eaLnBrk="1" fontAlgn="base" latinLnBrk="0" hangingPunct="1">
                <a:lnSpc>
                  <a:spcPct val="100000"/>
                </a:lnSpc>
                <a:spcBef>
                  <a:spcPct val="0"/>
                </a:spcBef>
                <a:spcAft>
                  <a:spcPct val="0"/>
                </a:spcAft>
                <a:buClrTx/>
                <a:buSzTx/>
                <a:buFontTx/>
                <a:buNone/>
                <a:tabLst/>
                <a:defRPr/>
              </a:pPr>
              <a:t>19/12/2019</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4" name="3 Marcador de pie de página"/>
          <p:cNvSpPr>
            <a:spLocks noGrp="1"/>
          </p:cNvSpPr>
          <p:nvPr>
            <p:ph type="ftr" sz="quarter" idx="11"/>
          </p:nvPr>
        </p:nvSpPr>
        <p:spPr/>
        <p:txBody>
          <a:bodyPr/>
          <a:lstStyle/>
          <a:p>
            <a:pPr marL="0" marR="0" lvl="0" indent="0" algn="ctr" defTabSz="548640" rtl="0" eaLnBrk="1" fontAlgn="base" latinLnBrk="0" hangingPunct="1">
              <a:lnSpc>
                <a:spcPct val="100000"/>
              </a:lnSpc>
              <a:spcBef>
                <a:spcPct val="0"/>
              </a:spcBef>
              <a:spcAft>
                <a:spcPct val="0"/>
              </a:spcAft>
              <a:buClrTx/>
              <a:buSzTx/>
              <a:buFontTx/>
              <a:buNone/>
              <a:tabLst/>
              <a:defRPr/>
            </a:pPr>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5" name="4 Marcador de número de diapositiva"/>
          <p:cNvSpPr>
            <a:spLocks noGrp="1"/>
          </p:cNvSpPr>
          <p:nvPr>
            <p:ph type="sldNum" sz="quarter" idx="12"/>
          </p:nvPr>
        </p:nvSpPr>
        <p:spPr/>
        <p:txBody>
          <a:bodyPr/>
          <a:lstStyle/>
          <a:p>
            <a:pPr marL="0" marR="0" lvl="0" indent="0" algn="r" defTabSz="548640" rtl="0" eaLnBrk="1" fontAlgn="base" latinLnBrk="0" hangingPunct="1">
              <a:lnSpc>
                <a:spcPct val="100000"/>
              </a:lnSpc>
              <a:spcBef>
                <a:spcPct val="0"/>
              </a:spcBef>
              <a:spcAft>
                <a:spcPct val="0"/>
              </a:spcAft>
              <a:buClrTx/>
              <a:buSzTx/>
              <a:buFontTx/>
              <a:buNone/>
              <a:tabLst/>
              <a:defRPr/>
            </a:pPr>
            <a:fld id="{7260979E-D0AC-466D-9D0C-764F8631E3B5}" type="slidenum">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r" defTabSz="548640" rtl="0" eaLnBrk="1" fontAlgn="base" latinLnBrk="0" hangingPunct="1">
                <a:lnSpc>
                  <a:spcPct val="100000"/>
                </a:lnSpc>
                <a:spcBef>
                  <a:spcPct val="0"/>
                </a:spcBef>
                <a:spcAft>
                  <a:spcPct val="0"/>
                </a:spcAft>
                <a:buClrTx/>
                <a:buSzTx/>
                <a:buFontTx/>
                <a:buNone/>
                <a:tabLst/>
                <a:defRPr/>
              </a:pPr>
              <a:t>‹Nº›</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20399617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548640" rtl="0" eaLnBrk="1" fontAlgn="base" latinLnBrk="0" hangingPunct="1">
              <a:lnSpc>
                <a:spcPct val="100000"/>
              </a:lnSpc>
              <a:spcBef>
                <a:spcPct val="0"/>
              </a:spcBef>
              <a:spcAft>
                <a:spcPct val="0"/>
              </a:spcAft>
              <a:buClrTx/>
              <a:buSzTx/>
              <a:buFontTx/>
              <a:buNone/>
              <a:tabLst/>
              <a:defRPr/>
            </a:pPr>
            <a:fld id="{769445BF-2652-4979-9084-E42D0F764551}" type="datetimeFigureOut">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l" defTabSz="548640" rtl="0" eaLnBrk="1" fontAlgn="base" latinLnBrk="0" hangingPunct="1">
                <a:lnSpc>
                  <a:spcPct val="100000"/>
                </a:lnSpc>
                <a:spcBef>
                  <a:spcPct val="0"/>
                </a:spcBef>
                <a:spcAft>
                  <a:spcPct val="0"/>
                </a:spcAft>
                <a:buClrTx/>
                <a:buSzTx/>
                <a:buFontTx/>
                <a:buNone/>
                <a:tabLst/>
                <a:defRPr/>
              </a:pPr>
              <a:t>19/12/2019</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3" name="2 Marcador de pie de página"/>
          <p:cNvSpPr>
            <a:spLocks noGrp="1"/>
          </p:cNvSpPr>
          <p:nvPr>
            <p:ph type="ftr" sz="quarter" idx="11"/>
          </p:nvPr>
        </p:nvSpPr>
        <p:spPr/>
        <p:txBody>
          <a:bodyPr/>
          <a:lstStyle/>
          <a:p>
            <a:pPr marL="0" marR="0" lvl="0" indent="0" algn="ctr" defTabSz="548640" rtl="0" eaLnBrk="1" fontAlgn="base" latinLnBrk="0" hangingPunct="1">
              <a:lnSpc>
                <a:spcPct val="100000"/>
              </a:lnSpc>
              <a:spcBef>
                <a:spcPct val="0"/>
              </a:spcBef>
              <a:spcAft>
                <a:spcPct val="0"/>
              </a:spcAft>
              <a:buClrTx/>
              <a:buSzTx/>
              <a:buFontTx/>
              <a:buNone/>
              <a:tabLst/>
              <a:defRPr/>
            </a:pPr>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4" name="3 Marcador de número de diapositiva"/>
          <p:cNvSpPr>
            <a:spLocks noGrp="1"/>
          </p:cNvSpPr>
          <p:nvPr>
            <p:ph type="sldNum" sz="quarter" idx="12"/>
          </p:nvPr>
        </p:nvSpPr>
        <p:spPr/>
        <p:txBody>
          <a:bodyPr/>
          <a:lstStyle/>
          <a:p>
            <a:pPr marL="0" marR="0" lvl="0" indent="0" algn="r" defTabSz="548640" rtl="0" eaLnBrk="1" fontAlgn="base" latinLnBrk="0" hangingPunct="1">
              <a:lnSpc>
                <a:spcPct val="100000"/>
              </a:lnSpc>
              <a:spcBef>
                <a:spcPct val="0"/>
              </a:spcBef>
              <a:spcAft>
                <a:spcPct val="0"/>
              </a:spcAft>
              <a:buClrTx/>
              <a:buSzTx/>
              <a:buFontTx/>
              <a:buNone/>
              <a:tabLst/>
              <a:defRPr/>
            </a:pPr>
            <a:fld id="{7260979E-D0AC-466D-9D0C-764F8631E3B5}" type="slidenum">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r" defTabSz="548640" rtl="0" eaLnBrk="1" fontAlgn="base" latinLnBrk="0" hangingPunct="1">
                <a:lnSpc>
                  <a:spcPct val="100000"/>
                </a:lnSpc>
                <a:spcBef>
                  <a:spcPct val="0"/>
                </a:spcBef>
                <a:spcAft>
                  <a:spcPct val="0"/>
                </a:spcAft>
                <a:buClrTx/>
                <a:buSzTx/>
                <a:buFontTx/>
                <a:buNone/>
                <a:tabLst/>
                <a:defRPr/>
              </a:pPr>
              <a:t>‹Nº›</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6372124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5" y="273065"/>
            <a:ext cx="4011084" cy="1162050"/>
          </a:xfrm>
        </p:spPr>
        <p:txBody>
          <a:bodyPr anchor="b"/>
          <a:lstStyle>
            <a:lvl1pPr algn="l">
              <a:defRPr sz="1996" b="1"/>
            </a:lvl1pPr>
          </a:lstStyle>
          <a:p>
            <a:r>
              <a:rPr lang="es-ES"/>
              <a:t>Haga clic para modificar el estilo de título del patrón</a:t>
            </a:r>
            <a:endParaRPr lang="es-CO"/>
          </a:p>
        </p:txBody>
      </p:sp>
      <p:sp>
        <p:nvSpPr>
          <p:cNvPr id="3" name="2 Marcador de contenido"/>
          <p:cNvSpPr>
            <a:spLocks noGrp="1"/>
          </p:cNvSpPr>
          <p:nvPr>
            <p:ph idx="1"/>
          </p:nvPr>
        </p:nvSpPr>
        <p:spPr>
          <a:xfrm>
            <a:off x="4766733" y="273070"/>
            <a:ext cx="6815667" cy="5853113"/>
          </a:xfrm>
        </p:spPr>
        <p:txBody>
          <a:bodyPr/>
          <a:lstStyle>
            <a:lvl1pPr>
              <a:defRPr sz="3174"/>
            </a:lvl1pPr>
            <a:lvl2pPr>
              <a:defRPr sz="2720"/>
            </a:lvl2pPr>
            <a:lvl3pPr>
              <a:defRPr sz="2358"/>
            </a:lvl3pPr>
            <a:lvl4pPr>
              <a:defRPr sz="1996"/>
            </a:lvl4pPr>
            <a:lvl5pPr>
              <a:defRPr sz="1996"/>
            </a:lvl5pPr>
            <a:lvl6pPr>
              <a:defRPr sz="1996"/>
            </a:lvl6pPr>
            <a:lvl7pPr>
              <a:defRPr sz="1996"/>
            </a:lvl7pPr>
            <a:lvl8pPr>
              <a:defRPr sz="1996"/>
            </a:lvl8pPr>
            <a:lvl9pPr>
              <a:defRPr sz="199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609605" y="1435103"/>
            <a:ext cx="4011084" cy="4691063"/>
          </a:xfrm>
        </p:spPr>
        <p:txBody>
          <a:bodyPr/>
          <a:lstStyle>
            <a:lvl1pPr marL="0" indent="0">
              <a:buNone/>
              <a:defRPr sz="1361"/>
            </a:lvl1pPr>
            <a:lvl2pPr marL="445385" indent="0">
              <a:buNone/>
              <a:defRPr sz="1180"/>
            </a:lvl2pPr>
            <a:lvl3pPr marL="890761" indent="0">
              <a:buNone/>
              <a:defRPr sz="907"/>
            </a:lvl3pPr>
            <a:lvl4pPr marL="1336159" indent="0">
              <a:buNone/>
              <a:defRPr sz="907"/>
            </a:lvl4pPr>
            <a:lvl5pPr marL="1781538" indent="0">
              <a:buNone/>
              <a:defRPr sz="907"/>
            </a:lvl5pPr>
            <a:lvl6pPr marL="2226924" indent="0">
              <a:buNone/>
              <a:defRPr sz="907"/>
            </a:lvl6pPr>
            <a:lvl7pPr marL="2672309" indent="0">
              <a:buNone/>
              <a:defRPr sz="907"/>
            </a:lvl7pPr>
            <a:lvl8pPr marL="3117697" indent="0">
              <a:buNone/>
              <a:defRPr sz="907"/>
            </a:lvl8pPr>
            <a:lvl9pPr marL="3563081" indent="0">
              <a:buNone/>
              <a:defRPr sz="907"/>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548640" rtl="0" eaLnBrk="1" fontAlgn="base" latinLnBrk="0" hangingPunct="1">
              <a:lnSpc>
                <a:spcPct val="100000"/>
              </a:lnSpc>
              <a:spcBef>
                <a:spcPct val="0"/>
              </a:spcBef>
              <a:spcAft>
                <a:spcPct val="0"/>
              </a:spcAft>
              <a:buClrTx/>
              <a:buSzTx/>
              <a:buFontTx/>
              <a:buNone/>
              <a:tabLst/>
              <a:defRPr/>
            </a:pPr>
            <a:fld id="{769445BF-2652-4979-9084-E42D0F764551}" type="datetimeFigureOut">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l" defTabSz="548640" rtl="0" eaLnBrk="1" fontAlgn="base" latinLnBrk="0" hangingPunct="1">
                <a:lnSpc>
                  <a:spcPct val="100000"/>
                </a:lnSpc>
                <a:spcBef>
                  <a:spcPct val="0"/>
                </a:spcBef>
                <a:spcAft>
                  <a:spcPct val="0"/>
                </a:spcAft>
                <a:buClrTx/>
                <a:buSzTx/>
                <a:buFontTx/>
                <a:buNone/>
                <a:tabLst/>
                <a:defRPr/>
              </a:pPr>
              <a:t>19/12/2019</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6" name="5 Marcador de pie de página"/>
          <p:cNvSpPr>
            <a:spLocks noGrp="1"/>
          </p:cNvSpPr>
          <p:nvPr>
            <p:ph type="ftr" sz="quarter" idx="11"/>
          </p:nvPr>
        </p:nvSpPr>
        <p:spPr/>
        <p:txBody>
          <a:bodyPr/>
          <a:lstStyle/>
          <a:p>
            <a:pPr marL="0" marR="0" lvl="0" indent="0" algn="ctr" defTabSz="548640" rtl="0" eaLnBrk="1" fontAlgn="base" latinLnBrk="0" hangingPunct="1">
              <a:lnSpc>
                <a:spcPct val="100000"/>
              </a:lnSpc>
              <a:spcBef>
                <a:spcPct val="0"/>
              </a:spcBef>
              <a:spcAft>
                <a:spcPct val="0"/>
              </a:spcAft>
              <a:buClrTx/>
              <a:buSzTx/>
              <a:buFontTx/>
              <a:buNone/>
              <a:tabLst/>
              <a:defRPr/>
            </a:pPr>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7" name="6 Marcador de número de diapositiva"/>
          <p:cNvSpPr>
            <a:spLocks noGrp="1"/>
          </p:cNvSpPr>
          <p:nvPr>
            <p:ph type="sldNum" sz="quarter" idx="12"/>
          </p:nvPr>
        </p:nvSpPr>
        <p:spPr/>
        <p:txBody>
          <a:bodyPr/>
          <a:lstStyle/>
          <a:p>
            <a:pPr marL="0" marR="0" lvl="0" indent="0" algn="r" defTabSz="548640" rtl="0" eaLnBrk="1" fontAlgn="base" latinLnBrk="0" hangingPunct="1">
              <a:lnSpc>
                <a:spcPct val="100000"/>
              </a:lnSpc>
              <a:spcBef>
                <a:spcPct val="0"/>
              </a:spcBef>
              <a:spcAft>
                <a:spcPct val="0"/>
              </a:spcAft>
              <a:buClrTx/>
              <a:buSzTx/>
              <a:buFontTx/>
              <a:buNone/>
              <a:tabLst/>
              <a:defRPr/>
            </a:pPr>
            <a:fld id="{7260979E-D0AC-466D-9D0C-764F8631E3B5}" type="slidenum">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r" defTabSz="548640" rtl="0" eaLnBrk="1" fontAlgn="base" latinLnBrk="0" hangingPunct="1">
                <a:lnSpc>
                  <a:spcPct val="100000"/>
                </a:lnSpc>
                <a:spcBef>
                  <a:spcPct val="0"/>
                </a:spcBef>
                <a:spcAft>
                  <a:spcPct val="0"/>
                </a:spcAft>
                <a:buClrTx/>
                <a:buSzTx/>
                <a:buFontTx/>
                <a:buNone/>
                <a:tabLst/>
                <a:defRPr/>
              </a:pPr>
              <a:t>‹Nº›</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20695050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19"/>
            <a:ext cx="7315200" cy="566738"/>
          </a:xfrm>
        </p:spPr>
        <p:txBody>
          <a:bodyPr anchor="b"/>
          <a:lstStyle>
            <a:lvl1pPr algn="l">
              <a:defRPr sz="1996"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174"/>
            </a:lvl1pPr>
            <a:lvl2pPr marL="445385" indent="0">
              <a:buNone/>
              <a:defRPr sz="2720"/>
            </a:lvl2pPr>
            <a:lvl3pPr marL="890761" indent="0">
              <a:buNone/>
              <a:defRPr sz="2358"/>
            </a:lvl3pPr>
            <a:lvl4pPr marL="1336159" indent="0">
              <a:buNone/>
              <a:defRPr sz="1996"/>
            </a:lvl4pPr>
            <a:lvl5pPr marL="1781538" indent="0">
              <a:buNone/>
              <a:defRPr sz="1996"/>
            </a:lvl5pPr>
            <a:lvl6pPr marL="2226924" indent="0">
              <a:buNone/>
              <a:defRPr sz="1996"/>
            </a:lvl6pPr>
            <a:lvl7pPr marL="2672309" indent="0">
              <a:buNone/>
              <a:defRPr sz="1996"/>
            </a:lvl7pPr>
            <a:lvl8pPr marL="3117697" indent="0">
              <a:buNone/>
              <a:defRPr sz="1996"/>
            </a:lvl8pPr>
            <a:lvl9pPr marL="3563081" indent="0">
              <a:buNone/>
              <a:defRPr sz="1996"/>
            </a:lvl9pPr>
          </a:lstStyle>
          <a:p>
            <a:endParaRPr lang="es-CO"/>
          </a:p>
        </p:txBody>
      </p:sp>
      <p:sp>
        <p:nvSpPr>
          <p:cNvPr id="4" name="3 Marcador de texto"/>
          <p:cNvSpPr>
            <a:spLocks noGrp="1"/>
          </p:cNvSpPr>
          <p:nvPr>
            <p:ph type="body" sz="half" idx="2"/>
          </p:nvPr>
        </p:nvSpPr>
        <p:spPr>
          <a:xfrm>
            <a:off x="2389717" y="5367341"/>
            <a:ext cx="7315200" cy="804863"/>
          </a:xfrm>
        </p:spPr>
        <p:txBody>
          <a:bodyPr/>
          <a:lstStyle>
            <a:lvl1pPr marL="0" indent="0">
              <a:buNone/>
              <a:defRPr sz="1361"/>
            </a:lvl1pPr>
            <a:lvl2pPr marL="445385" indent="0">
              <a:buNone/>
              <a:defRPr sz="1180"/>
            </a:lvl2pPr>
            <a:lvl3pPr marL="890761" indent="0">
              <a:buNone/>
              <a:defRPr sz="907"/>
            </a:lvl3pPr>
            <a:lvl4pPr marL="1336159" indent="0">
              <a:buNone/>
              <a:defRPr sz="907"/>
            </a:lvl4pPr>
            <a:lvl5pPr marL="1781538" indent="0">
              <a:buNone/>
              <a:defRPr sz="907"/>
            </a:lvl5pPr>
            <a:lvl6pPr marL="2226924" indent="0">
              <a:buNone/>
              <a:defRPr sz="907"/>
            </a:lvl6pPr>
            <a:lvl7pPr marL="2672309" indent="0">
              <a:buNone/>
              <a:defRPr sz="907"/>
            </a:lvl7pPr>
            <a:lvl8pPr marL="3117697" indent="0">
              <a:buNone/>
              <a:defRPr sz="907"/>
            </a:lvl8pPr>
            <a:lvl9pPr marL="3563081" indent="0">
              <a:buNone/>
              <a:defRPr sz="907"/>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548640" rtl="0" eaLnBrk="1" fontAlgn="base" latinLnBrk="0" hangingPunct="1">
              <a:lnSpc>
                <a:spcPct val="100000"/>
              </a:lnSpc>
              <a:spcBef>
                <a:spcPct val="0"/>
              </a:spcBef>
              <a:spcAft>
                <a:spcPct val="0"/>
              </a:spcAft>
              <a:buClrTx/>
              <a:buSzTx/>
              <a:buFontTx/>
              <a:buNone/>
              <a:tabLst/>
              <a:defRPr/>
            </a:pPr>
            <a:fld id="{769445BF-2652-4979-9084-E42D0F764551}" type="datetimeFigureOut">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l" defTabSz="548640" rtl="0" eaLnBrk="1" fontAlgn="base" latinLnBrk="0" hangingPunct="1">
                <a:lnSpc>
                  <a:spcPct val="100000"/>
                </a:lnSpc>
                <a:spcBef>
                  <a:spcPct val="0"/>
                </a:spcBef>
                <a:spcAft>
                  <a:spcPct val="0"/>
                </a:spcAft>
                <a:buClrTx/>
                <a:buSzTx/>
                <a:buFontTx/>
                <a:buNone/>
                <a:tabLst/>
                <a:defRPr/>
              </a:pPr>
              <a:t>19/12/2019</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6" name="5 Marcador de pie de página"/>
          <p:cNvSpPr>
            <a:spLocks noGrp="1"/>
          </p:cNvSpPr>
          <p:nvPr>
            <p:ph type="ftr" sz="quarter" idx="11"/>
          </p:nvPr>
        </p:nvSpPr>
        <p:spPr/>
        <p:txBody>
          <a:bodyPr/>
          <a:lstStyle/>
          <a:p>
            <a:pPr marL="0" marR="0" lvl="0" indent="0" algn="ctr" defTabSz="548640" rtl="0" eaLnBrk="1" fontAlgn="base" latinLnBrk="0" hangingPunct="1">
              <a:lnSpc>
                <a:spcPct val="100000"/>
              </a:lnSpc>
              <a:spcBef>
                <a:spcPct val="0"/>
              </a:spcBef>
              <a:spcAft>
                <a:spcPct val="0"/>
              </a:spcAft>
              <a:buClrTx/>
              <a:buSzTx/>
              <a:buFontTx/>
              <a:buNone/>
              <a:tabLst/>
              <a:defRPr/>
            </a:pPr>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7" name="6 Marcador de número de diapositiva"/>
          <p:cNvSpPr>
            <a:spLocks noGrp="1"/>
          </p:cNvSpPr>
          <p:nvPr>
            <p:ph type="sldNum" sz="quarter" idx="12"/>
          </p:nvPr>
        </p:nvSpPr>
        <p:spPr/>
        <p:txBody>
          <a:bodyPr/>
          <a:lstStyle/>
          <a:p>
            <a:pPr marL="0" marR="0" lvl="0" indent="0" algn="r" defTabSz="548640" rtl="0" eaLnBrk="1" fontAlgn="base" latinLnBrk="0" hangingPunct="1">
              <a:lnSpc>
                <a:spcPct val="100000"/>
              </a:lnSpc>
              <a:spcBef>
                <a:spcPct val="0"/>
              </a:spcBef>
              <a:spcAft>
                <a:spcPct val="0"/>
              </a:spcAft>
              <a:buClrTx/>
              <a:buSzTx/>
              <a:buFontTx/>
              <a:buNone/>
              <a:tabLst/>
              <a:defRPr/>
            </a:pPr>
            <a:fld id="{7260979E-D0AC-466D-9D0C-764F8631E3B5}" type="slidenum">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r" defTabSz="548640" rtl="0" eaLnBrk="1" fontAlgn="base" latinLnBrk="0" hangingPunct="1">
                <a:lnSpc>
                  <a:spcPct val="100000"/>
                </a:lnSpc>
                <a:spcBef>
                  <a:spcPct val="0"/>
                </a:spcBef>
                <a:spcAft>
                  <a:spcPct val="0"/>
                </a:spcAft>
                <a:buClrTx/>
                <a:buSzTx/>
                <a:buFontTx/>
                <a:buNone/>
                <a:tabLst/>
                <a:defRPr/>
              </a:pPr>
              <a:t>‹Nº›</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1051318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pPr marL="0" marR="0" lvl="0" indent="0" algn="l" defTabSz="548640" rtl="0" eaLnBrk="1" fontAlgn="base" latinLnBrk="0" hangingPunct="1">
              <a:lnSpc>
                <a:spcPct val="100000"/>
              </a:lnSpc>
              <a:spcBef>
                <a:spcPct val="0"/>
              </a:spcBef>
              <a:spcAft>
                <a:spcPct val="0"/>
              </a:spcAft>
              <a:buClrTx/>
              <a:buSzTx/>
              <a:buFontTx/>
              <a:buNone/>
              <a:tabLst/>
              <a:defRPr/>
            </a:pPr>
            <a:fld id="{769445BF-2652-4979-9084-E42D0F764551}" type="datetimeFigureOut">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l" defTabSz="548640" rtl="0" eaLnBrk="1" fontAlgn="base" latinLnBrk="0" hangingPunct="1">
                <a:lnSpc>
                  <a:spcPct val="100000"/>
                </a:lnSpc>
                <a:spcBef>
                  <a:spcPct val="0"/>
                </a:spcBef>
                <a:spcAft>
                  <a:spcPct val="0"/>
                </a:spcAft>
                <a:buClrTx/>
                <a:buSzTx/>
                <a:buFontTx/>
                <a:buNone/>
                <a:tabLst/>
                <a:defRPr/>
              </a:pPr>
              <a:t>19/12/2019</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5" name="4 Marcador de pie de página"/>
          <p:cNvSpPr>
            <a:spLocks noGrp="1"/>
          </p:cNvSpPr>
          <p:nvPr>
            <p:ph type="ftr" sz="quarter" idx="11"/>
          </p:nvPr>
        </p:nvSpPr>
        <p:spPr/>
        <p:txBody>
          <a:bodyPr/>
          <a:lstStyle/>
          <a:p>
            <a:pPr marL="0" marR="0" lvl="0" indent="0" algn="ctr" defTabSz="548640" rtl="0" eaLnBrk="1" fontAlgn="base" latinLnBrk="0" hangingPunct="1">
              <a:lnSpc>
                <a:spcPct val="100000"/>
              </a:lnSpc>
              <a:spcBef>
                <a:spcPct val="0"/>
              </a:spcBef>
              <a:spcAft>
                <a:spcPct val="0"/>
              </a:spcAft>
              <a:buClrTx/>
              <a:buSzTx/>
              <a:buFontTx/>
              <a:buNone/>
              <a:tabLst/>
              <a:defRPr/>
            </a:pPr>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6" name="5 Marcador de número de diapositiva"/>
          <p:cNvSpPr>
            <a:spLocks noGrp="1"/>
          </p:cNvSpPr>
          <p:nvPr>
            <p:ph type="sldNum" sz="quarter" idx="12"/>
          </p:nvPr>
        </p:nvSpPr>
        <p:spPr/>
        <p:txBody>
          <a:bodyPr/>
          <a:lstStyle/>
          <a:p>
            <a:pPr marL="0" marR="0" lvl="0" indent="0" algn="r" defTabSz="548640" rtl="0" eaLnBrk="1" fontAlgn="base" latinLnBrk="0" hangingPunct="1">
              <a:lnSpc>
                <a:spcPct val="100000"/>
              </a:lnSpc>
              <a:spcBef>
                <a:spcPct val="0"/>
              </a:spcBef>
              <a:spcAft>
                <a:spcPct val="0"/>
              </a:spcAft>
              <a:buClrTx/>
              <a:buSzTx/>
              <a:buFontTx/>
              <a:buNone/>
              <a:tabLst/>
              <a:defRPr/>
            </a:pPr>
            <a:fld id="{7260979E-D0AC-466D-9D0C-764F8631E3B5}" type="slidenum">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r" defTabSz="548640" rtl="0" eaLnBrk="1" fontAlgn="base" latinLnBrk="0" hangingPunct="1">
                <a:lnSpc>
                  <a:spcPct val="100000"/>
                </a:lnSpc>
                <a:spcBef>
                  <a:spcPct val="0"/>
                </a:spcBef>
                <a:spcAft>
                  <a:spcPct val="0"/>
                </a:spcAft>
                <a:buClrTx/>
                <a:buSzTx/>
                <a:buFontTx/>
                <a:buNone/>
                <a:tabLst/>
                <a:defRPr/>
              </a:pPr>
              <a:t>‹Nº›</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4263422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398001" y="303213"/>
            <a:ext cx="2916767" cy="6451600"/>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47727" y="303213"/>
            <a:ext cx="8547100" cy="64516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pPr marL="0" marR="0" lvl="0" indent="0" algn="l" defTabSz="548640" rtl="0" eaLnBrk="1" fontAlgn="base" latinLnBrk="0" hangingPunct="1">
              <a:lnSpc>
                <a:spcPct val="100000"/>
              </a:lnSpc>
              <a:spcBef>
                <a:spcPct val="0"/>
              </a:spcBef>
              <a:spcAft>
                <a:spcPct val="0"/>
              </a:spcAft>
              <a:buClrTx/>
              <a:buSzTx/>
              <a:buFontTx/>
              <a:buNone/>
              <a:tabLst/>
              <a:defRPr/>
            </a:pPr>
            <a:fld id="{769445BF-2652-4979-9084-E42D0F764551}" type="datetimeFigureOut">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l" defTabSz="548640" rtl="0" eaLnBrk="1" fontAlgn="base" latinLnBrk="0" hangingPunct="1">
                <a:lnSpc>
                  <a:spcPct val="100000"/>
                </a:lnSpc>
                <a:spcBef>
                  <a:spcPct val="0"/>
                </a:spcBef>
                <a:spcAft>
                  <a:spcPct val="0"/>
                </a:spcAft>
                <a:buClrTx/>
                <a:buSzTx/>
                <a:buFontTx/>
                <a:buNone/>
                <a:tabLst/>
                <a:defRPr/>
              </a:pPr>
              <a:t>19/12/2019</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5" name="4 Marcador de pie de página"/>
          <p:cNvSpPr>
            <a:spLocks noGrp="1"/>
          </p:cNvSpPr>
          <p:nvPr>
            <p:ph type="ftr" sz="quarter" idx="11"/>
          </p:nvPr>
        </p:nvSpPr>
        <p:spPr/>
        <p:txBody>
          <a:bodyPr/>
          <a:lstStyle/>
          <a:p>
            <a:pPr marL="0" marR="0" lvl="0" indent="0" algn="ctr" defTabSz="548640" rtl="0" eaLnBrk="1" fontAlgn="base" latinLnBrk="0" hangingPunct="1">
              <a:lnSpc>
                <a:spcPct val="100000"/>
              </a:lnSpc>
              <a:spcBef>
                <a:spcPct val="0"/>
              </a:spcBef>
              <a:spcAft>
                <a:spcPct val="0"/>
              </a:spcAft>
              <a:buClrTx/>
              <a:buSzTx/>
              <a:buFontTx/>
              <a:buNone/>
              <a:tabLst/>
              <a:defRPr/>
            </a:pPr>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6" name="5 Marcador de número de diapositiva"/>
          <p:cNvSpPr>
            <a:spLocks noGrp="1"/>
          </p:cNvSpPr>
          <p:nvPr>
            <p:ph type="sldNum" sz="quarter" idx="12"/>
          </p:nvPr>
        </p:nvSpPr>
        <p:spPr/>
        <p:txBody>
          <a:bodyPr/>
          <a:lstStyle/>
          <a:p>
            <a:pPr marL="0" marR="0" lvl="0" indent="0" algn="r" defTabSz="548640" rtl="0" eaLnBrk="1" fontAlgn="base" latinLnBrk="0" hangingPunct="1">
              <a:lnSpc>
                <a:spcPct val="100000"/>
              </a:lnSpc>
              <a:spcBef>
                <a:spcPct val="0"/>
              </a:spcBef>
              <a:spcAft>
                <a:spcPct val="0"/>
              </a:spcAft>
              <a:buClrTx/>
              <a:buSzTx/>
              <a:buFontTx/>
              <a:buNone/>
              <a:tabLst/>
              <a:defRPr/>
            </a:pPr>
            <a:fld id="{7260979E-D0AC-466D-9D0C-764F8631E3B5}" type="slidenum">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r" defTabSz="548640" rtl="0" eaLnBrk="1" fontAlgn="base" latinLnBrk="0" hangingPunct="1">
                <a:lnSpc>
                  <a:spcPct val="100000"/>
                </a:lnSpc>
                <a:spcBef>
                  <a:spcPct val="0"/>
                </a:spcBef>
                <a:spcAft>
                  <a:spcPct val="0"/>
                </a:spcAft>
                <a:buClrTx/>
                <a:buSzTx/>
                <a:buFontTx/>
                <a:buNone/>
                <a:tabLst/>
                <a:defRPr/>
              </a:pPr>
              <a:t>‹Nº›</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4047824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8118"/>
          <a:stretch/>
        </p:blipFill>
        <p:spPr bwMode="auto">
          <a:xfrm>
            <a:off x="1992" y="-1439"/>
            <a:ext cx="12190008" cy="689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ángulo 6"/>
          <p:cNvSpPr/>
          <p:nvPr userDrawn="1"/>
        </p:nvSpPr>
        <p:spPr>
          <a:xfrm>
            <a:off x="0" y="6041425"/>
            <a:ext cx="12192000" cy="849038"/>
          </a:xfrm>
          <a:prstGeom prst="rect">
            <a:avLst/>
          </a:prstGeom>
          <a:solidFill>
            <a:srgbClr val="00B3F2"/>
          </a:solidFill>
          <a:ln>
            <a:noFill/>
          </a:ln>
        </p:spPr>
        <p:style>
          <a:lnRef idx="2">
            <a:schemeClr val="accent1">
              <a:shade val="50000"/>
            </a:schemeClr>
          </a:lnRef>
          <a:fillRef idx="1">
            <a:schemeClr val="accent1"/>
          </a:fillRef>
          <a:effectRef idx="0">
            <a:schemeClr val="accent1"/>
          </a:effectRef>
          <a:fontRef idx="minor">
            <a:schemeClr val="lt1"/>
          </a:fontRef>
        </p:style>
        <p:txBody>
          <a:bodyPr lIns="82914" tIns="41458" rIns="82914" bIns="41458" rtlCol="0" anchor="ctr"/>
          <a:lstStyle/>
          <a:p>
            <a:pPr marL="0" marR="0" lvl="0" indent="0" algn="ctr" defTabSz="548594" rtl="0" eaLnBrk="1" fontAlgn="auto" latinLnBrk="0" hangingPunct="0">
              <a:lnSpc>
                <a:spcPct val="100000"/>
              </a:lnSpc>
              <a:spcBef>
                <a:spcPts val="0"/>
              </a:spcBef>
              <a:spcAft>
                <a:spcPts val="0"/>
              </a:spcAft>
              <a:buClrTx/>
              <a:buSzTx/>
              <a:buFontTx/>
              <a:buNone/>
              <a:tabLst/>
              <a:defRPr/>
            </a:pPr>
            <a:endParaRPr kumimoji="0" lang="es-CO" sz="1632" b="0" i="0" u="none" strike="noStrike" kern="0" cap="none" spc="0" normalizeH="0" baseline="0" noProof="0">
              <a:ln>
                <a:noFill/>
              </a:ln>
              <a:solidFill>
                <a:prstClr val="white"/>
              </a:solidFill>
              <a:effectLst/>
              <a:uLnTx/>
              <a:uFillTx/>
              <a:latin typeface="Calibri"/>
              <a:ea typeface="+mn-ea"/>
              <a:cs typeface="+mn-cs"/>
              <a:sym typeface="Gotham Rounded Book"/>
            </a:endParaRPr>
          </a:p>
        </p:txBody>
      </p:sp>
      <p:sp>
        <p:nvSpPr>
          <p:cNvPr id="2" name="1 Título"/>
          <p:cNvSpPr>
            <a:spLocks noGrp="1"/>
          </p:cNvSpPr>
          <p:nvPr>
            <p:ph type="ctrTitle"/>
          </p:nvPr>
        </p:nvSpPr>
        <p:spPr>
          <a:xfrm>
            <a:off x="1129288" y="370299"/>
            <a:ext cx="9933435" cy="1470025"/>
          </a:xfrm>
        </p:spPr>
        <p:txBody>
          <a:bodyPr/>
          <a:lstStyle>
            <a:lvl1pPr algn="r">
              <a:defRPr b="1">
                <a:solidFill>
                  <a:schemeClr val="bg1"/>
                </a:solidFill>
                <a:latin typeface="Century Gothic" panose="020B0502020202020204" pitchFamily="34" charset="0"/>
              </a:defRPr>
            </a:lvl1pPr>
          </a:lstStyle>
          <a:p>
            <a:r>
              <a:rPr lang="es-ES" dirty="0"/>
              <a:t>Haga clic para modificar el estilo de título del patrón</a:t>
            </a:r>
            <a:endParaRPr lang="es-CO" dirty="0"/>
          </a:p>
        </p:txBody>
      </p:sp>
      <p:sp>
        <p:nvSpPr>
          <p:cNvPr id="3" name="2 Subtítulo"/>
          <p:cNvSpPr>
            <a:spLocks noGrp="1"/>
          </p:cNvSpPr>
          <p:nvPr>
            <p:ph type="subTitle" idx="1"/>
          </p:nvPr>
        </p:nvSpPr>
        <p:spPr>
          <a:xfrm>
            <a:off x="4165621" y="2237310"/>
            <a:ext cx="6897096" cy="1752600"/>
          </a:xfrm>
        </p:spPr>
        <p:txBody>
          <a:bodyPr/>
          <a:lstStyle>
            <a:lvl1pPr marL="0" indent="0" algn="r">
              <a:buNone/>
              <a:defRPr b="1">
                <a:solidFill>
                  <a:schemeClr val="bg1">
                    <a:lumMod val="85000"/>
                  </a:schemeClr>
                </a:solidFill>
                <a:latin typeface="Century Gothic" panose="020B0502020202020204" pitchFamily="34" charset="0"/>
              </a:defRPr>
            </a:lvl1pPr>
            <a:lvl2pPr marL="445385" indent="0" algn="ctr">
              <a:buNone/>
              <a:defRPr>
                <a:solidFill>
                  <a:schemeClr val="tx1">
                    <a:tint val="75000"/>
                  </a:schemeClr>
                </a:solidFill>
              </a:defRPr>
            </a:lvl2pPr>
            <a:lvl3pPr marL="890761" indent="0" algn="ctr">
              <a:buNone/>
              <a:defRPr>
                <a:solidFill>
                  <a:schemeClr val="tx1">
                    <a:tint val="75000"/>
                  </a:schemeClr>
                </a:solidFill>
              </a:defRPr>
            </a:lvl3pPr>
            <a:lvl4pPr marL="1336159" indent="0" algn="ctr">
              <a:buNone/>
              <a:defRPr>
                <a:solidFill>
                  <a:schemeClr val="tx1">
                    <a:tint val="75000"/>
                  </a:schemeClr>
                </a:solidFill>
              </a:defRPr>
            </a:lvl4pPr>
            <a:lvl5pPr marL="1781538" indent="0" algn="ctr">
              <a:buNone/>
              <a:defRPr>
                <a:solidFill>
                  <a:schemeClr val="tx1">
                    <a:tint val="75000"/>
                  </a:schemeClr>
                </a:solidFill>
              </a:defRPr>
            </a:lvl5pPr>
            <a:lvl6pPr marL="2226924" indent="0" algn="ctr">
              <a:buNone/>
              <a:defRPr>
                <a:solidFill>
                  <a:schemeClr val="tx1">
                    <a:tint val="75000"/>
                  </a:schemeClr>
                </a:solidFill>
              </a:defRPr>
            </a:lvl6pPr>
            <a:lvl7pPr marL="2672309" indent="0" algn="ctr">
              <a:buNone/>
              <a:defRPr>
                <a:solidFill>
                  <a:schemeClr val="tx1">
                    <a:tint val="75000"/>
                  </a:schemeClr>
                </a:solidFill>
              </a:defRPr>
            </a:lvl7pPr>
            <a:lvl8pPr marL="3117697" indent="0" algn="ctr">
              <a:buNone/>
              <a:defRPr>
                <a:solidFill>
                  <a:schemeClr val="tx1">
                    <a:tint val="75000"/>
                  </a:schemeClr>
                </a:solidFill>
              </a:defRPr>
            </a:lvl8pPr>
            <a:lvl9pPr marL="3563081" indent="0" algn="ctr">
              <a:buNone/>
              <a:defRPr>
                <a:solidFill>
                  <a:schemeClr val="tx1">
                    <a:tint val="75000"/>
                  </a:schemeClr>
                </a:solidFill>
              </a:defRPr>
            </a:lvl9pPr>
          </a:lstStyle>
          <a:p>
            <a:r>
              <a:rPr lang="es-ES" dirty="0"/>
              <a:t>Haga clic para modificar el estilo de subtítulo del patrón</a:t>
            </a:r>
            <a:endParaRPr lang="es-CO" dirty="0"/>
          </a:p>
        </p:txBody>
      </p:sp>
      <p:sp>
        <p:nvSpPr>
          <p:cNvPr id="4" name="3 Marcador de fecha"/>
          <p:cNvSpPr>
            <a:spLocks noGrp="1"/>
          </p:cNvSpPr>
          <p:nvPr>
            <p:ph type="dt" sz="half" idx="10"/>
          </p:nvPr>
        </p:nvSpPr>
        <p:spPr/>
        <p:txBody>
          <a:bodyPr/>
          <a:lstStyle/>
          <a:p>
            <a:pPr defTabSz="548594" hangingPunct="0"/>
            <a:fld id="{769445BF-2652-4979-9084-E42D0F764551}" type="datetimeFigureOut">
              <a:rPr lang="es-CO" kern="0" smtClean="0">
                <a:solidFill>
                  <a:prstClr val="black">
                    <a:tint val="75000"/>
                  </a:prstClr>
                </a:solidFill>
                <a:latin typeface="Gotham Rounded Book"/>
                <a:sym typeface="Gotham Rounded Book"/>
              </a:rPr>
              <a:pPr defTabSz="548594" hangingPunct="0"/>
              <a:t>19/12/2019</a:t>
            </a:fld>
            <a:endParaRPr lang="es-CO" kern="0">
              <a:solidFill>
                <a:prstClr val="black">
                  <a:tint val="75000"/>
                </a:prstClr>
              </a:solidFill>
              <a:latin typeface="Gotham Rounded Book"/>
              <a:sym typeface="Gotham Rounded Book"/>
            </a:endParaRPr>
          </a:p>
        </p:txBody>
      </p:sp>
      <p:sp>
        <p:nvSpPr>
          <p:cNvPr id="5" name="4 Marcador de pie de página"/>
          <p:cNvSpPr>
            <a:spLocks noGrp="1"/>
          </p:cNvSpPr>
          <p:nvPr>
            <p:ph type="ftr" sz="quarter" idx="11"/>
          </p:nvPr>
        </p:nvSpPr>
        <p:spPr/>
        <p:txBody>
          <a:bodyPr/>
          <a:lstStyle/>
          <a:p>
            <a:pPr defTabSz="548594" hangingPunct="0"/>
            <a:endParaRPr lang="es-CO" kern="0">
              <a:solidFill>
                <a:prstClr val="black">
                  <a:tint val="75000"/>
                </a:prstClr>
              </a:solidFill>
              <a:latin typeface="Gotham Rounded Book"/>
              <a:sym typeface="Gotham Rounded Book"/>
            </a:endParaRPr>
          </a:p>
        </p:txBody>
      </p:sp>
      <p:sp>
        <p:nvSpPr>
          <p:cNvPr id="6" name="5 Marcador de número de diapositiva"/>
          <p:cNvSpPr>
            <a:spLocks noGrp="1"/>
          </p:cNvSpPr>
          <p:nvPr>
            <p:ph type="sldNum" sz="quarter" idx="12"/>
          </p:nvPr>
        </p:nvSpPr>
        <p:spPr/>
        <p:txBody>
          <a:bodyPr/>
          <a:lstStyle/>
          <a:p>
            <a:pPr defTabSz="548594" hangingPunct="0"/>
            <a:fld id="{7260979E-D0AC-466D-9D0C-764F8631E3B5}" type="slidenum">
              <a:rPr lang="es-CO" kern="0" smtClean="0">
                <a:solidFill>
                  <a:prstClr val="black">
                    <a:tint val="75000"/>
                  </a:prstClr>
                </a:solidFill>
                <a:latin typeface="Gotham Rounded Book"/>
                <a:sym typeface="Gotham Rounded Book"/>
              </a:rPr>
              <a:pPr defTabSz="548594" hangingPunct="0"/>
              <a:t>‹Nº›</a:t>
            </a:fld>
            <a:endParaRPr lang="es-CO" kern="0">
              <a:solidFill>
                <a:prstClr val="black">
                  <a:tint val="75000"/>
                </a:prstClr>
              </a:solidFill>
              <a:latin typeface="Gotham Rounded Book"/>
              <a:sym typeface="Gotham Rounded Book"/>
            </a:endParaRPr>
          </a:p>
        </p:txBody>
      </p:sp>
      <p:pic>
        <p:nvPicPr>
          <p:cNvPr id="15" name="14 Imagen"/>
          <p:cNvPicPr>
            <a:picLocks noChangeAspect="1"/>
          </p:cNvPicPr>
          <p:nvPr userDrawn="1"/>
        </p:nvPicPr>
        <p:blipFill rotWithShape="1">
          <a:blip r:embed="rId3">
            <a:extLst>
              <a:ext uri="{28A0092B-C50C-407E-A947-70E740481C1C}">
                <a14:useLocalDpi xmlns:a14="http://schemas.microsoft.com/office/drawing/2010/main" val="0"/>
              </a:ext>
            </a:extLst>
          </a:blip>
          <a:srcRect l="18680" t="13256" r="-1313" b="31427"/>
          <a:stretch/>
        </p:blipFill>
        <p:spPr>
          <a:xfrm>
            <a:off x="-1" y="349561"/>
            <a:ext cx="9256640" cy="6540902"/>
          </a:xfrm>
          <a:prstGeom prst="rect">
            <a:avLst/>
          </a:prstGeom>
        </p:spPr>
      </p:pic>
    </p:spTree>
    <p:extLst>
      <p:ext uri="{BB962C8B-B14F-4D97-AF65-F5344CB8AC3E}">
        <p14:creationId xmlns:p14="http://schemas.microsoft.com/office/powerpoint/2010/main" val="411640912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endParaRPr lang="es-CO" dirty="0"/>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pPr defTabSz="548594" hangingPunct="0"/>
            <a:fld id="{769445BF-2652-4979-9084-E42D0F764551}" type="datetimeFigureOut">
              <a:rPr lang="es-CO" kern="0" smtClean="0">
                <a:solidFill>
                  <a:prstClr val="black">
                    <a:tint val="75000"/>
                  </a:prstClr>
                </a:solidFill>
                <a:latin typeface="Gotham Rounded Book"/>
                <a:sym typeface="Gotham Rounded Book"/>
              </a:rPr>
              <a:pPr defTabSz="548594" hangingPunct="0"/>
              <a:t>19/12/2019</a:t>
            </a:fld>
            <a:endParaRPr lang="es-CO" kern="0">
              <a:solidFill>
                <a:prstClr val="black">
                  <a:tint val="75000"/>
                </a:prstClr>
              </a:solidFill>
              <a:latin typeface="Gotham Rounded Book"/>
              <a:sym typeface="Gotham Rounded Book"/>
            </a:endParaRPr>
          </a:p>
        </p:txBody>
      </p:sp>
      <p:sp>
        <p:nvSpPr>
          <p:cNvPr id="5" name="4 Marcador de pie de página"/>
          <p:cNvSpPr>
            <a:spLocks noGrp="1"/>
          </p:cNvSpPr>
          <p:nvPr>
            <p:ph type="ftr" sz="quarter" idx="11"/>
          </p:nvPr>
        </p:nvSpPr>
        <p:spPr/>
        <p:txBody>
          <a:bodyPr/>
          <a:lstStyle/>
          <a:p>
            <a:pPr defTabSz="548594" hangingPunct="0"/>
            <a:endParaRPr lang="es-CO" kern="0">
              <a:solidFill>
                <a:prstClr val="black">
                  <a:tint val="75000"/>
                </a:prstClr>
              </a:solidFill>
              <a:latin typeface="Gotham Rounded Book"/>
              <a:sym typeface="Gotham Rounded Book"/>
            </a:endParaRPr>
          </a:p>
        </p:txBody>
      </p:sp>
      <p:sp>
        <p:nvSpPr>
          <p:cNvPr id="6" name="5 Marcador de número de diapositiva"/>
          <p:cNvSpPr>
            <a:spLocks noGrp="1"/>
          </p:cNvSpPr>
          <p:nvPr>
            <p:ph type="sldNum" sz="quarter" idx="12"/>
          </p:nvPr>
        </p:nvSpPr>
        <p:spPr/>
        <p:txBody>
          <a:bodyPr/>
          <a:lstStyle/>
          <a:p>
            <a:pPr defTabSz="548594" hangingPunct="0"/>
            <a:fld id="{7260979E-D0AC-466D-9D0C-764F8631E3B5}" type="slidenum">
              <a:rPr lang="es-CO" kern="0" smtClean="0">
                <a:solidFill>
                  <a:prstClr val="black">
                    <a:tint val="75000"/>
                  </a:prstClr>
                </a:solidFill>
                <a:latin typeface="Gotham Rounded Book"/>
                <a:sym typeface="Gotham Rounded Book"/>
              </a:rPr>
              <a:pPr defTabSz="548594" hangingPunct="0"/>
              <a:t>‹Nº›</a:t>
            </a:fld>
            <a:endParaRPr lang="es-CO" kern="0">
              <a:solidFill>
                <a:prstClr val="black">
                  <a:tint val="75000"/>
                </a:prstClr>
              </a:solidFill>
              <a:latin typeface="Gotham Rounded Book"/>
              <a:sym typeface="Gotham Rounded Book"/>
            </a:endParaRPr>
          </a:p>
        </p:txBody>
      </p:sp>
    </p:spTree>
    <p:extLst>
      <p:ext uri="{BB962C8B-B14F-4D97-AF65-F5344CB8AC3E}">
        <p14:creationId xmlns:p14="http://schemas.microsoft.com/office/powerpoint/2010/main" val="106574817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44"/>
            <a:ext cx="10363200" cy="1362076"/>
          </a:xfrm>
        </p:spPr>
        <p:txBody>
          <a:bodyPr anchor="t"/>
          <a:lstStyle>
            <a:lvl1pPr algn="l">
              <a:defRPr sz="39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963085" y="2906734"/>
            <a:ext cx="10363200" cy="1500187"/>
          </a:xfrm>
        </p:spPr>
        <p:txBody>
          <a:bodyPr anchor="b"/>
          <a:lstStyle>
            <a:lvl1pPr marL="0" indent="0">
              <a:buNone/>
              <a:defRPr sz="1996">
                <a:solidFill>
                  <a:schemeClr val="tx1">
                    <a:tint val="75000"/>
                  </a:schemeClr>
                </a:solidFill>
              </a:defRPr>
            </a:lvl1pPr>
            <a:lvl2pPr marL="445385" indent="0">
              <a:buNone/>
              <a:defRPr sz="1723">
                <a:solidFill>
                  <a:schemeClr val="tx1">
                    <a:tint val="75000"/>
                  </a:schemeClr>
                </a:solidFill>
              </a:defRPr>
            </a:lvl2pPr>
            <a:lvl3pPr marL="890761" indent="0">
              <a:buNone/>
              <a:defRPr sz="1542">
                <a:solidFill>
                  <a:schemeClr val="tx1">
                    <a:tint val="75000"/>
                  </a:schemeClr>
                </a:solidFill>
              </a:defRPr>
            </a:lvl3pPr>
            <a:lvl4pPr marL="1336159" indent="0">
              <a:buNone/>
              <a:defRPr sz="1361">
                <a:solidFill>
                  <a:schemeClr val="tx1">
                    <a:tint val="75000"/>
                  </a:schemeClr>
                </a:solidFill>
              </a:defRPr>
            </a:lvl4pPr>
            <a:lvl5pPr marL="1781538" indent="0">
              <a:buNone/>
              <a:defRPr sz="1361">
                <a:solidFill>
                  <a:schemeClr val="tx1">
                    <a:tint val="75000"/>
                  </a:schemeClr>
                </a:solidFill>
              </a:defRPr>
            </a:lvl5pPr>
            <a:lvl6pPr marL="2226924" indent="0">
              <a:buNone/>
              <a:defRPr sz="1361">
                <a:solidFill>
                  <a:schemeClr val="tx1">
                    <a:tint val="75000"/>
                  </a:schemeClr>
                </a:solidFill>
              </a:defRPr>
            </a:lvl6pPr>
            <a:lvl7pPr marL="2672309" indent="0">
              <a:buNone/>
              <a:defRPr sz="1361">
                <a:solidFill>
                  <a:schemeClr val="tx1">
                    <a:tint val="75000"/>
                  </a:schemeClr>
                </a:solidFill>
              </a:defRPr>
            </a:lvl7pPr>
            <a:lvl8pPr marL="3117697" indent="0">
              <a:buNone/>
              <a:defRPr sz="1361">
                <a:solidFill>
                  <a:schemeClr val="tx1">
                    <a:tint val="75000"/>
                  </a:schemeClr>
                </a:solidFill>
              </a:defRPr>
            </a:lvl8pPr>
            <a:lvl9pPr marL="3563081" indent="0">
              <a:buNone/>
              <a:defRPr sz="1361">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pPr defTabSz="548594" hangingPunct="0"/>
            <a:fld id="{769445BF-2652-4979-9084-E42D0F764551}" type="datetimeFigureOut">
              <a:rPr lang="es-CO" kern="0" smtClean="0">
                <a:solidFill>
                  <a:prstClr val="black">
                    <a:tint val="75000"/>
                  </a:prstClr>
                </a:solidFill>
                <a:latin typeface="Gotham Rounded Book"/>
                <a:sym typeface="Gotham Rounded Book"/>
              </a:rPr>
              <a:pPr defTabSz="548594" hangingPunct="0"/>
              <a:t>19/12/2019</a:t>
            </a:fld>
            <a:endParaRPr lang="es-CO" kern="0">
              <a:solidFill>
                <a:prstClr val="black">
                  <a:tint val="75000"/>
                </a:prstClr>
              </a:solidFill>
              <a:latin typeface="Gotham Rounded Book"/>
              <a:sym typeface="Gotham Rounded Book"/>
            </a:endParaRPr>
          </a:p>
        </p:txBody>
      </p:sp>
      <p:sp>
        <p:nvSpPr>
          <p:cNvPr id="5" name="4 Marcador de pie de página"/>
          <p:cNvSpPr>
            <a:spLocks noGrp="1"/>
          </p:cNvSpPr>
          <p:nvPr>
            <p:ph type="ftr" sz="quarter" idx="11"/>
          </p:nvPr>
        </p:nvSpPr>
        <p:spPr/>
        <p:txBody>
          <a:bodyPr/>
          <a:lstStyle/>
          <a:p>
            <a:pPr defTabSz="548594" hangingPunct="0"/>
            <a:endParaRPr lang="es-CO" kern="0">
              <a:solidFill>
                <a:prstClr val="black">
                  <a:tint val="75000"/>
                </a:prstClr>
              </a:solidFill>
              <a:latin typeface="Gotham Rounded Book"/>
              <a:sym typeface="Gotham Rounded Book"/>
            </a:endParaRPr>
          </a:p>
        </p:txBody>
      </p:sp>
      <p:sp>
        <p:nvSpPr>
          <p:cNvPr id="6" name="5 Marcador de número de diapositiva"/>
          <p:cNvSpPr>
            <a:spLocks noGrp="1"/>
          </p:cNvSpPr>
          <p:nvPr>
            <p:ph type="sldNum" sz="quarter" idx="12"/>
          </p:nvPr>
        </p:nvSpPr>
        <p:spPr/>
        <p:txBody>
          <a:bodyPr/>
          <a:lstStyle/>
          <a:p>
            <a:pPr defTabSz="548594" hangingPunct="0"/>
            <a:fld id="{7260979E-D0AC-466D-9D0C-764F8631E3B5}" type="slidenum">
              <a:rPr lang="es-CO" kern="0" smtClean="0">
                <a:solidFill>
                  <a:prstClr val="black">
                    <a:tint val="75000"/>
                  </a:prstClr>
                </a:solidFill>
                <a:latin typeface="Gotham Rounded Book"/>
                <a:sym typeface="Gotham Rounded Book"/>
              </a:rPr>
              <a:pPr defTabSz="548594" hangingPunct="0"/>
              <a:t>‹Nº›</a:t>
            </a:fld>
            <a:endParaRPr lang="es-CO" kern="0">
              <a:solidFill>
                <a:prstClr val="black">
                  <a:tint val="75000"/>
                </a:prstClr>
              </a:solidFill>
              <a:latin typeface="Gotham Rounded Book"/>
              <a:sym typeface="Gotham Rounded Book"/>
            </a:endParaRPr>
          </a:p>
        </p:txBody>
      </p:sp>
    </p:spTree>
    <p:extLst>
      <p:ext uri="{BB962C8B-B14F-4D97-AF65-F5344CB8AC3E}">
        <p14:creationId xmlns:p14="http://schemas.microsoft.com/office/powerpoint/2010/main" val="422664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E4690745-FC06-4596-9E94-BD4B96FB9627}" type="datetimeFigureOut">
              <a:rPr lang="es-CO" smtClean="0"/>
              <a:t>19/12/2019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519542F-CFA2-44DC-8EB9-DA303960BDC8}" type="slidenum">
              <a:rPr lang="es-CO" smtClean="0"/>
              <a:t>‹Nº›</a:t>
            </a:fld>
            <a:endParaRPr lang="es-CO"/>
          </a:p>
        </p:txBody>
      </p:sp>
    </p:spTree>
    <p:extLst>
      <p:ext uri="{BB962C8B-B14F-4D97-AF65-F5344CB8AC3E}">
        <p14:creationId xmlns:p14="http://schemas.microsoft.com/office/powerpoint/2010/main" val="2745554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bg1">
                    <a:lumMod val="85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bg1">
                    <a:lumMod val="85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7016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647700" y="1763730"/>
            <a:ext cx="5731933" cy="4991100"/>
          </a:xfrm>
        </p:spPr>
        <p:txBody>
          <a:bodyPr/>
          <a:lstStyle>
            <a:lvl1pPr>
              <a:defRPr sz="2720"/>
            </a:lvl1pPr>
            <a:lvl2pPr>
              <a:defRPr sz="2358"/>
            </a:lvl2pPr>
            <a:lvl3pPr>
              <a:defRPr sz="1996"/>
            </a:lvl3pPr>
            <a:lvl4pPr>
              <a:defRPr sz="1723"/>
            </a:lvl4pPr>
            <a:lvl5pPr>
              <a:defRPr sz="1723"/>
            </a:lvl5pPr>
            <a:lvl6pPr>
              <a:defRPr sz="1723"/>
            </a:lvl6pPr>
            <a:lvl7pPr>
              <a:defRPr sz="1723"/>
            </a:lvl7pPr>
            <a:lvl8pPr>
              <a:defRPr sz="1723"/>
            </a:lvl8pPr>
            <a:lvl9pPr>
              <a:defRPr sz="172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6582834" y="1763730"/>
            <a:ext cx="5731933" cy="4991100"/>
          </a:xfrm>
        </p:spPr>
        <p:txBody>
          <a:bodyPr/>
          <a:lstStyle>
            <a:lvl1pPr>
              <a:defRPr sz="2720"/>
            </a:lvl1pPr>
            <a:lvl2pPr>
              <a:defRPr sz="2358"/>
            </a:lvl2pPr>
            <a:lvl3pPr>
              <a:defRPr sz="1996"/>
            </a:lvl3pPr>
            <a:lvl4pPr>
              <a:defRPr sz="1723"/>
            </a:lvl4pPr>
            <a:lvl5pPr>
              <a:defRPr sz="1723"/>
            </a:lvl5pPr>
            <a:lvl6pPr>
              <a:defRPr sz="1723"/>
            </a:lvl6pPr>
            <a:lvl7pPr>
              <a:defRPr sz="1723"/>
            </a:lvl7pPr>
            <a:lvl8pPr>
              <a:defRPr sz="1723"/>
            </a:lvl8pPr>
            <a:lvl9pPr>
              <a:defRPr sz="172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pPr defTabSz="548594" hangingPunct="0"/>
            <a:fld id="{769445BF-2652-4979-9084-E42D0F764551}" type="datetimeFigureOut">
              <a:rPr lang="es-CO" kern="0" smtClean="0">
                <a:solidFill>
                  <a:prstClr val="black">
                    <a:tint val="75000"/>
                  </a:prstClr>
                </a:solidFill>
                <a:latin typeface="Gotham Rounded Book"/>
                <a:sym typeface="Gotham Rounded Book"/>
              </a:rPr>
              <a:pPr defTabSz="548594" hangingPunct="0"/>
              <a:t>19/12/2019</a:t>
            </a:fld>
            <a:endParaRPr lang="es-CO" kern="0">
              <a:solidFill>
                <a:prstClr val="black">
                  <a:tint val="75000"/>
                </a:prstClr>
              </a:solidFill>
              <a:latin typeface="Gotham Rounded Book"/>
              <a:sym typeface="Gotham Rounded Book"/>
            </a:endParaRPr>
          </a:p>
        </p:txBody>
      </p:sp>
      <p:sp>
        <p:nvSpPr>
          <p:cNvPr id="6" name="5 Marcador de pie de página"/>
          <p:cNvSpPr>
            <a:spLocks noGrp="1"/>
          </p:cNvSpPr>
          <p:nvPr>
            <p:ph type="ftr" sz="quarter" idx="11"/>
          </p:nvPr>
        </p:nvSpPr>
        <p:spPr/>
        <p:txBody>
          <a:bodyPr/>
          <a:lstStyle/>
          <a:p>
            <a:pPr defTabSz="548594" hangingPunct="0"/>
            <a:endParaRPr lang="es-CO" kern="0">
              <a:solidFill>
                <a:prstClr val="black">
                  <a:tint val="75000"/>
                </a:prstClr>
              </a:solidFill>
              <a:latin typeface="Gotham Rounded Book"/>
              <a:sym typeface="Gotham Rounded Book"/>
            </a:endParaRPr>
          </a:p>
        </p:txBody>
      </p:sp>
      <p:sp>
        <p:nvSpPr>
          <p:cNvPr id="7" name="6 Marcador de número de diapositiva"/>
          <p:cNvSpPr>
            <a:spLocks noGrp="1"/>
          </p:cNvSpPr>
          <p:nvPr>
            <p:ph type="sldNum" sz="quarter" idx="12"/>
          </p:nvPr>
        </p:nvSpPr>
        <p:spPr/>
        <p:txBody>
          <a:bodyPr/>
          <a:lstStyle/>
          <a:p>
            <a:pPr defTabSz="548594" hangingPunct="0"/>
            <a:fld id="{7260979E-D0AC-466D-9D0C-764F8631E3B5}" type="slidenum">
              <a:rPr lang="es-CO" kern="0" smtClean="0">
                <a:solidFill>
                  <a:prstClr val="black">
                    <a:tint val="75000"/>
                  </a:prstClr>
                </a:solidFill>
                <a:latin typeface="Gotham Rounded Book"/>
                <a:sym typeface="Gotham Rounded Book"/>
              </a:rPr>
              <a:pPr defTabSz="548594" hangingPunct="0"/>
              <a:t>‹Nº›</a:t>
            </a:fld>
            <a:endParaRPr lang="es-CO" kern="0">
              <a:solidFill>
                <a:prstClr val="black">
                  <a:tint val="75000"/>
                </a:prstClr>
              </a:solidFill>
              <a:latin typeface="Gotham Rounded Book"/>
              <a:sym typeface="Gotham Rounded Book"/>
            </a:endParaRPr>
          </a:p>
        </p:txBody>
      </p:sp>
    </p:spTree>
    <p:extLst>
      <p:ext uri="{BB962C8B-B14F-4D97-AF65-F5344CB8AC3E}">
        <p14:creationId xmlns:p14="http://schemas.microsoft.com/office/powerpoint/2010/main" val="111553578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32" y="274639"/>
            <a:ext cx="10972800" cy="1143000"/>
          </a:xfr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609606" y="1535135"/>
            <a:ext cx="5386917" cy="639762"/>
          </a:xfrm>
        </p:spPr>
        <p:txBody>
          <a:bodyPr anchor="b"/>
          <a:lstStyle>
            <a:lvl1pPr marL="0" indent="0">
              <a:buNone/>
              <a:defRPr sz="2358" b="1"/>
            </a:lvl1pPr>
            <a:lvl2pPr marL="445385" indent="0">
              <a:buNone/>
              <a:defRPr sz="1996" b="1"/>
            </a:lvl2pPr>
            <a:lvl3pPr marL="890761" indent="0">
              <a:buNone/>
              <a:defRPr sz="1723" b="1"/>
            </a:lvl3pPr>
            <a:lvl4pPr marL="1336159" indent="0">
              <a:buNone/>
              <a:defRPr sz="1542" b="1"/>
            </a:lvl4pPr>
            <a:lvl5pPr marL="1781538" indent="0">
              <a:buNone/>
              <a:defRPr sz="1542" b="1"/>
            </a:lvl5pPr>
            <a:lvl6pPr marL="2226924" indent="0">
              <a:buNone/>
              <a:defRPr sz="1542" b="1"/>
            </a:lvl6pPr>
            <a:lvl7pPr marL="2672309" indent="0">
              <a:buNone/>
              <a:defRPr sz="1542" b="1"/>
            </a:lvl7pPr>
            <a:lvl8pPr marL="3117697" indent="0">
              <a:buNone/>
              <a:defRPr sz="1542" b="1"/>
            </a:lvl8pPr>
            <a:lvl9pPr marL="3563081" indent="0">
              <a:buNone/>
              <a:defRPr sz="1542" b="1"/>
            </a:lvl9pPr>
          </a:lstStyle>
          <a:p>
            <a:pPr lvl="0"/>
            <a:r>
              <a:rPr lang="es-ES"/>
              <a:t>Haga clic para modificar el estilo de texto del patrón</a:t>
            </a:r>
          </a:p>
        </p:txBody>
      </p:sp>
      <p:sp>
        <p:nvSpPr>
          <p:cNvPr id="4" name="3 Marcador de contenido"/>
          <p:cNvSpPr>
            <a:spLocks noGrp="1"/>
          </p:cNvSpPr>
          <p:nvPr>
            <p:ph sz="half" idx="2"/>
          </p:nvPr>
        </p:nvSpPr>
        <p:spPr>
          <a:xfrm>
            <a:off x="609606" y="2174875"/>
            <a:ext cx="5386917" cy="3951288"/>
          </a:xfrm>
        </p:spPr>
        <p:txBody>
          <a:bodyPr/>
          <a:lstStyle>
            <a:lvl1pPr>
              <a:defRPr sz="2358"/>
            </a:lvl1pPr>
            <a:lvl2pPr>
              <a:defRPr sz="1996"/>
            </a:lvl2pPr>
            <a:lvl3pPr>
              <a:defRPr sz="1723"/>
            </a:lvl3pPr>
            <a:lvl4pPr>
              <a:defRPr sz="1542"/>
            </a:lvl4pPr>
            <a:lvl5pPr>
              <a:defRPr sz="1542"/>
            </a:lvl5pPr>
            <a:lvl6pPr>
              <a:defRPr sz="1542"/>
            </a:lvl6pPr>
            <a:lvl7pPr>
              <a:defRPr sz="1542"/>
            </a:lvl7pPr>
            <a:lvl8pPr>
              <a:defRPr sz="1542"/>
            </a:lvl8pPr>
            <a:lvl9pPr>
              <a:defRPr sz="154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6193408" y="1535135"/>
            <a:ext cx="5389033" cy="639762"/>
          </a:xfrm>
        </p:spPr>
        <p:txBody>
          <a:bodyPr anchor="b"/>
          <a:lstStyle>
            <a:lvl1pPr marL="0" indent="0">
              <a:buNone/>
              <a:defRPr sz="2358" b="1"/>
            </a:lvl1pPr>
            <a:lvl2pPr marL="445385" indent="0">
              <a:buNone/>
              <a:defRPr sz="1996" b="1"/>
            </a:lvl2pPr>
            <a:lvl3pPr marL="890761" indent="0">
              <a:buNone/>
              <a:defRPr sz="1723" b="1"/>
            </a:lvl3pPr>
            <a:lvl4pPr marL="1336159" indent="0">
              <a:buNone/>
              <a:defRPr sz="1542" b="1"/>
            </a:lvl4pPr>
            <a:lvl5pPr marL="1781538" indent="0">
              <a:buNone/>
              <a:defRPr sz="1542" b="1"/>
            </a:lvl5pPr>
            <a:lvl6pPr marL="2226924" indent="0">
              <a:buNone/>
              <a:defRPr sz="1542" b="1"/>
            </a:lvl6pPr>
            <a:lvl7pPr marL="2672309" indent="0">
              <a:buNone/>
              <a:defRPr sz="1542" b="1"/>
            </a:lvl7pPr>
            <a:lvl8pPr marL="3117697" indent="0">
              <a:buNone/>
              <a:defRPr sz="1542" b="1"/>
            </a:lvl8pPr>
            <a:lvl9pPr marL="3563081" indent="0">
              <a:buNone/>
              <a:defRPr sz="1542" b="1"/>
            </a:lvl9pPr>
          </a:lstStyle>
          <a:p>
            <a:pPr lvl="0"/>
            <a:r>
              <a:rPr lang="es-ES"/>
              <a:t>Haga clic para modificar el estilo de texto del patrón</a:t>
            </a:r>
          </a:p>
        </p:txBody>
      </p:sp>
      <p:sp>
        <p:nvSpPr>
          <p:cNvPr id="6" name="5 Marcador de contenido"/>
          <p:cNvSpPr>
            <a:spLocks noGrp="1"/>
          </p:cNvSpPr>
          <p:nvPr>
            <p:ph sz="quarter" idx="4"/>
          </p:nvPr>
        </p:nvSpPr>
        <p:spPr>
          <a:xfrm>
            <a:off x="6193408" y="2174875"/>
            <a:ext cx="5389033" cy="3951288"/>
          </a:xfrm>
        </p:spPr>
        <p:txBody>
          <a:bodyPr/>
          <a:lstStyle>
            <a:lvl1pPr>
              <a:defRPr sz="2358"/>
            </a:lvl1pPr>
            <a:lvl2pPr>
              <a:defRPr sz="1996"/>
            </a:lvl2pPr>
            <a:lvl3pPr>
              <a:defRPr sz="1723"/>
            </a:lvl3pPr>
            <a:lvl4pPr>
              <a:defRPr sz="1542"/>
            </a:lvl4pPr>
            <a:lvl5pPr>
              <a:defRPr sz="1542"/>
            </a:lvl5pPr>
            <a:lvl6pPr>
              <a:defRPr sz="1542"/>
            </a:lvl6pPr>
            <a:lvl7pPr>
              <a:defRPr sz="1542"/>
            </a:lvl7pPr>
            <a:lvl8pPr>
              <a:defRPr sz="1542"/>
            </a:lvl8pPr>
            <a:lvl9pPr>
              <a:defRPr sz="154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pPr defTabSz="548594" hangingPunct="0"/>
            <a:fld id="{769445BF-2652-4979-9084-E42D0F764551}" type="datetimeFigureOut">
              <a:rPr lang="es-CO" kern="0" smtClean="0">
                <a:solidFill>
                  <a:prstClr val="black">
                    <a:tint val="75000"/>
                  </a:prstClr>
                </a:solidFill>
                <a:latin typeface="Gotham Rounded Book"/>
                <a:sym typeface="Gotham Rounded Book"/>
              </a:rPr>
              <a:pPr defTabSz="548594" hangingPunct="0"/>
              <a:t>19/12/2019</a:t>
            </a:fld>
            <a:endParaRPr lang="es-CO" kern="0">
              <a:solidFill>
                <a:prstClr val="black">
                  <a:tint val="75000"/>
                </a:prstClr>
              </a:solidFill>
              <a:latin typeface="Gotham Rounded Book"/>
              <a:sym typeface="Gotham Rounded Book"/>
            </a:endParaRPr>
          </a:p>
        </p:txBody>
      </p:sp>
      <p:sp>
        <p:nvSpPr>
          <p:cNvPr id="8" name="7 Marcador de pie de página"/>
          <p:cNvSpPr>
            <a:spLocks noGrp="1"/>
          </p:cNvSpPr>
          <p:nvPr>
            <p:ph type="ftr" sz="quarter" idx="11"/>
          </p:nvPr>
        </p:nvSpPr>
        <p:spPr/>
        <p:txBody>
          <a:bodyPr/>
          <a:lstStyle/>
          <a:p>
            <a:pPr defTabSz="548594" hangingPunct="0"/>
            <a:endParaRPr lang="es-CO" kern="0">
              <a:solidFill>
                <a:prstClr val="black">
                  <a:tint val="75000"/>
                </a:prstClr>
              </a:solidFill>
              <a:latin typeface="Gotham Rounded Book"/>
              <a:sym typeface="Gotham Rounded Book"/>
            </a:endParaRPr>
          </a:p>
        </p:txBody>
      </p:sp>
      <p:sp>
        <p:nvSpPr>
          <p:cNvPr id="9" name="8 Marcador de número de diapositiva"/>
          <p:cNvSpPr>
            <a:spLocks noGrp="1"/>
          </p:cNvSpPr>
          <p:nvPr>
            <p:ph type="sldNum" sz="quarter" idx="12"/>
          </p:nvPr>
        </p:nvSpPr>
        <p:spPr/>
        <p:txBody>
          <a:bodyPr/>
          <a:lstStyle/>
          <a:p>
            <a:pPr defTabSz="548594" hangingPunct="0"/>
            <a:fld id="{7260979E-D0AC-466D-9D0C-764F8631E3B5}" type="slidenum">
              <a:rPr lang="es-CO" kern="0" smtClean="0">
                <a:solidFill>
                  <a:prstClr val="black">
                    <a:tint val="75000"/>
                  </a:prstClr>
                </a:solidFill>
                <a:latin typeface="Gotham Rounded Book"/>
                <a:sym typeface="Gotham Rounded Book"/>
              </a:rPr>
              <a:pPr defTabSz="548594" hangingPunct="0"/>
              <a:t>‹Nº›</a:t>
            </a:fld>
            <a:endParaRPr lang="es-CO" kern="0">
              <a:solidFill>
                <a:prstClr val="black">
                  <a:tint val="75000"/>
                </a:prstClr>
              </a:solidFill>
              <a:latin typeface="Gotham Rounded Book"/>
              <a:sym typeface="Gotham Rounded Book"/>
            </a:endParaRPr>
          </a:p>
        </p:txBody>
      </p:sp>
    </p:spTree>
    <p:extLst>
      <p:ext uri="{BB962C8B-B14F-4D97-AF65-F5344CB8AC3E}">
        <p14:creationId xmlns:p14="http://schemas.microsoft.com/office/powerpoint/2010/main" val="3664254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pPr defTabSz="548594" hangingPunct="0"/>
            <a:fld id="{769445BF-2652-4979-9084-E42D0F764551}" type="datetimeFigureOut">
              <a:rPr lang="es-CO" kern="0" smtClean="0">
                <a:solidFill>
                  <a:prstClr val="black">
                    <a:tint val="75000"/>
                  </a:prstClr>
                </a:solidFill>
                <a:latin typeface="Gotham Rounded Book"/>
                <a:sym typeface="Gotham Rounded Book"/>
              </a:rPr>
              <a:pPr defTabSz="548594" hangingPunct="0"/>
              <a:t>19/12/2019</a:t>
            </a:fld>
            <a:endParaRPr lang="es-CO" kern="0">
              <a:solidFill>
                <a:prstClr val="black">
                  <a:tint val="75000"/>
                </a:prstClr>
              </a:solidFill>
              <a:latin typeface="Gotham Rounded Book"/>
              <a:sym typeface="Gotham Rounded Book"/>
            </a:endParaRPr>
          </a:p>
        </p:txBody>
      </p:sp>
      <p:sp>
        <p:nvSpPr>
          <p:cNvPr id="4" name="3 Marcador de pie de página"/>
          <p:cNvSpPr>
            <a:spLocks noGrp="1"/>
          </p:cNvSpPr>
          <p:nvPr>
            <p:ph type="ftr" sz="quarter" idx="11"/>
          </p:nvPr>
        </p:nvSpPr>
        <p:spPr/>
        <p:txBody>
          <a:bodyPr/>
          <a:lstStyle/>
          <a:p>
            <a:pPr defTabSz="548594" hangingPunct="0"/>
            <a:endParaRPr lang="es-CO" kern="0">
              <a:solidFill>
                <a:prstClr val="black">
                  <a:tint val="75000"/>
                </a:prstClr>
              </a:solidFill>
              <a:latin typeface="Gotham Rounded Book"/>
              <a:sym typeface="Gotham Rounded Book"/>
            </a:endParaRPr>
          </a:p>
        </p:txBody>
      </p:sp>
      <p:sp>
        <p:nvSpPr>
          <p:cNvPr id="5" name="4 Marcador de número de diapositiva"/>
          <p:cNvSpPr>
            <a:spLocks noGrp="1"/>
          </p:cNvSpPr>
          <p:nvPr>
            <p:ph type="sldNum" sz="quarter" idx="12"/>
          </p:nvPr>
        </p:nvSpPr>
        <p:spPr/>
        <p:txBody>
          <a:bodyPr/>
          <a:lstStyle/>
          <a:p>
            <a:pPr defTabSz="548594" hangingPunct="0"/>
            <a:fld id="{7260979E-D0AC-466D-9D0C-764F8631E3B5}" type="slidenum">
              <a:rPr lang="es-CO" kern="0" smtClean="0">
                <a:solidFill>
                  <a:prstClr val="black">
                    <a:tint val="75000"/>
                  </a:prstClr>
                </a:solidFill>
                <a:latin typeface="Gotham Rounded Book"/>
                <a:sym typeface="Gotham Rounded Book"/>
              </a:rPr>
              <a:pPr defTabSz="548594" hangingPunct="0"/>
              <a:t>‹Nº›</a:t>
            </a:fld>
            <a:endParaRPr lang="es-CO" kern="0">
              <a:solidFill>
                <a:prstClr val="black">
                  <a:tint val="75000"/>
                </a:prstClr>
              </a:solidFill>
              <a:latin typeface="Gotham Rounded Book"/>
              <a:sym typeface="Gotham Rounded Book"/>
            </a:endParaRPr>
          </a:p>
        </p:txBody>
      </p:sp>
    </p:spTree>
    <p:extLst>
      <p:ext uri="{BB962C8B-B14F-4D97-AF65-F5344CB8AC3E}">
        <p14:creationId xmlns:p14="http://schemas.microsoft.com/office/powerpoint/2010/main" val="414233150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defTabSz="548594" hangingPunct="0"/>
            <a:fld id="{769445BF-2652-4979-9084-E42D0F764551}" type="datetimeFigureOut">
              <a:rPr lang="es-CO" kern="0" smtClean="0">
                <a:solidFill>
                  <a:prstClr val="black">
                    <a:tint val="75000"/>
                  </a:prstClr>
                </a:solidFill>
                <a:latin typeface="Gotham Rounded Book"/>
                <a:sym typeface="Gotham Rounded Book"/>
              </a:rPr>
              <a:pPr defTabSz="548594" hangingPunct="0"/>
              <a:t>19/12/2019</a:t>
            </a:fld>
            <a:endParaRPr lang="es-CO" kern="0">
              <a:solidFill>
                <a:prstClr val="black">
                  <a:tint val="75000"/>
                </a:prstClr>
              </a:solidFill>
              <a:latin typeface="Gotham Rounded Book"/>
              <a:sym typeface="Gotham Rounded Book"/>
            </a:endParaRPr>
          </a:p>
        </p:txBody>
      </p:sp>
      <p:sp>
        <p:nvSpPr>
          <p:cNvPr id="3" name="2 Marcador de pie de página"/>
          <p:cNvSpPr>
            <a:spLocks noGrp="1"/>
          </p:cNvSpPr>
          <p:nvPr>
            <p:ph type="ftr" sz="quarter" idx="11"/>
          </p:nvPr>
        </p:nvSpPr>
        <p:spPr/>
        <p:txBody>
          <a:bodyPr/>
          <a:lstStyle/>
          <a:p>
            <a:pPr defTabSz="548594" hangingPunct="0"/>
            <a:endParaRPr lang="es-CO" kern="0">
              <a:solidFill>
                <a:prstClr val="black">
                  <a:tint val="75000"/>
                </a:prstClr>
              </a:solidFill>
              <a:latin typeface="Gotham Rounded Book"/>
              <a:sym typeface="Gotham Rounded Book"/>
            </a:endParaRPr>
          </a:p>
        </p:txBody>
      </p:sp>
      <p:sp>
        <p:nvSpPr>
          <p:cNvPr id="4" name="3 Marcador de número de diapositiva"/>
          <p:cNvSpPr>
            <a:spLocks noGrp="1"/>
          </p:cNvSpPr>
          <p:nvPr>
            <p:ph type="sldNum" sz="quarter" idx="12"/>
          </p:nvPr>
        </p:nvSpPr>
        <p:spPr/>
        <p:txBody>
          <a:bodyPr/>
          <a:lstStyle/>
          <a:p>
            <a:pPr defTabSz="548594" hangingPunct="0"/>
            <a:fld id="{7260979E-D0AC-466D-9D0C-764F8631E3B5}" type="slidenum">
              <a:rPr lang="es-CO" kern="0" smtClean="0">
                <a:solidFill>
                  <a:prstClr val="black">
                    <a:tint val="75000"/>
                  </a:prstClr>
                </a:solidFill>
                <a:latin typeface="Gotham Rounded Book"/>
                <a:sym typeface="Gotham Rounded Book"/>
              </a:rPr>
              <a:pPr defTabSz="548594" hangingPunct="0"/>
              <a:t>‹Nº›</a:t>
            </a:fld>
            <a:endParaRPr lang="es-CO" kern="0">
              <a:solidFill>
                <a:prstClr val="black">
                  <a:tint val="75000"/>
                </a:prstClr>
              </a:solidFill>
              <a:latin typeface="Gotham Rounded Book"/>
              <a:sym typeface="Gotham Rounded Book"/>
            </a:endParaRPr>
          </a:p>
        </p:txBody>
      </p:sp>
    </p:spTree>
    <p:extLst>
      <p:ext uri="{BB962C8B-B14F-4D97-AF65-F5344CB8AC3E}">
        <p14:creationId xmlns:p14="http://schemas.microsoft.com/office/powerpoint/2010/main" val="82406094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5" y="273065"/>
            <a:ext cx="4011084" cy="1162050"/>
          </a:xfrm>
        </p:spPr>
        <p:txBody>
          <a:bodyPr anchor="b"/>
          <a:lstStyle>
            <a:lvl1pPr algn="l">
              <a:defRPr sz="1996" b="1"/>
            </a:lvl1pPr>
          </a:lstStyle>
          <a:p>
            <a:r>
              <a:rPr lang="es-ES"/>
              <a:t>Haga clic para modificar el estilo de título del patrón</a:t>
            </a:r>
            <a:endParaRPr lang="es-CO"/>
          </a:p>
        </p:txBody>
      </p:sp>
      <p:sp>
        <p:nvSpPr>
          <p:cNvPr id="3" name="2 Marcador de contenido"/>
          <p:cNvSpPr>
            <a:spLocks noGrp="1"/>
          </p:cNvSpPr>
          <p:nvPr>
            <p:ph idx="1"/>
          </p:nvPr>
        </p:nvSpPr>
        <p:spPr>
          <a:xfrm>
            <a:off x="4766733" y="273070"/>
            <a:ext cx="6815667" cy="5853113"/>
          </a:xfrm>
        </p:spPr>
        <p:txBody>
          <a:bodyPr/>
          <a:lstStyle>
            <a:lvl1pPr>
              <a:defRPr sz="3174"/>
            </a:lvl1pPr>
            <a:lvl2pPr>
              <a:defRPr sz="2720"/>
            </a:lvl2pPr>
            <a:lvl3pPr>
              <a:defRPr sz="2358"/>
            </a:lvl3pPr>
            <a:lvl4pPr>
              <a:defRPr sz="1996"/>
            </a:lvl4pPr>
            <a:lvl5pPr>
              <a:defRPr sz="1996"/>
            </a:lvl5pPr>
            <a:lvl6pPr>
              <a:defRPr sz="1996"/>
            </a:lvl6pPr>
            <a:lvl7pPr>
              <a:defRPr sz="1996"/>
            </a:lvl7pPr>
            <a:lvl8pPr>
              <a:defRPr sz="1996"/>
            </a:lvl8pPr>
            <a:lvl9pPr>
              <a:defRPr sz="199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609605" y="1435103"/>
            <a:ext cx="4011084" cy="4691063"/>
          </a:xfrm>
        </p:spPr>
        <p:txBody>
          <a:bodyPr/>
          <a:lstStyle>
            <a:lvl1pPr marL="0" indent="0">
              <a:buNone/>
              <a:defRPr sz="1361"/>
            </a:lvl1pPr>
            <a:lvl2pPr marL="445385" indent="0">
              <a:buNone/>
              <a:defRPr sz="1180"/>
            </a:lvl2pPr>
            <a:lvl3pPr marL="890761" indent="0">
              <a:buNone/>
              <a:defRPr sz="907"/>
            </a:lvl3pPr>
            <a:lvl4pPr marL="1336159" indent="0">
              <a:buNone/>
              <a:defRPr sz="907"/>
            </a:lvl4pPr>
            <a:lvl5pPr marL="1781538" indent="0">
              <a:buNone/>
              <a:defRPr sz="907"/>
            </a:lvl5pPr>
            <a:lvl6pPr marL="2226924" indent="0">
              <a:buNone/>
              <a:defRPr sz="907"/>
            </a:lvl6pPr>
            <a:lvl7pPr marL="2672309" indent="0">
              <a:buNone/>
              <a:defRPr sz="907"/>
            </a:lvl7pPr>
            <a:lvl8pPr marL="3117697" indent="0">
              <a:buNone/>
              <a:defRPr sz="907"/>
            </a:lvl8pPr>
            <a:lvl9pPr marL="3563081" indent="0">
              <a:buNone/>
              <a:defRPr sz="907"/>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defTabSz="548594" hangingPunct="0"/>
            <a:fld id="{769445BF-2652-4979-9084-E42D0F764551}" type="datetimeFigureOut">
              <a:rPr lang="es-CO" kern="0" smtClean="0">
                <a:solidFill>
                  <a:prstClr val="black">
                    <a:tint val="75000"/>
                  </a:prstClr>
                </a:solidFill>
                <a:latin typeface="Gotham Rounded Book"/>
                <a:sym typeface="Gotham Rounded Book"/>
              </a:rPr>
              <a:pPr defTabSz="548594" hangingPunct="0"/>
              <a:t>19/12/2019</a:t>
            </a:fld>
            <a:endParaRPr lang="es-CO" kern="0">
              <a:solidFill>
                <a:prstClr val="black">
                  <a:tint val="75000"/>
                </a:prstClr>
              </a:solidFill>
              <a:latin typeface="Gotham Rounded Book"/>
              <a:sym typeface="Gotham Rounded Book"/>
            </a:endParaRPr>
          </a:p>
        </p:txBody>
      </p:sp>
      <p:sp>
        <p:nvSpPr>
          <p:cNvPr id="6" name="5 Marcador de pie de página"/>
          <p:cNvSpPr>
            <a:spLocks noGrp="1"/>
          </p:cNvSpPr>
          <p:nvPr>
            <p:ph type="ftr" sz="quarter" idx="11"/>
          </p:nvPr>
        </p:nvSpPr>
        <p:spPr/>
        <p:txBody>
          <a:bodyPr/>
          <a:lstStyle/>
          <a:p>
            <a:pPr defTabSz="548594" hangingPunct="0"/>
            <a:endParaRPr lang="es-CO" kern="0">
              <a:solidFill>
                <a:prstClr val="black">
                  <a:tint val="75000"/>
                </a:prstClr>
              </a:solidFill>
              <a:latin typeface="Gotham Rounded Book"/>
              <a:sym typeface="Gotham Rounded Book"/>
            </a:endParaRPr>
          </a:p>
        </p:txBody>
      </p:sp>
      <p:sp>
        <p:nvSpPr>
          <p:cNvPr id="7" name="6 Marcador de número de diapositiva"/>
          <p:cNvSpPr>
            <a:spLocks noGrp="1"/>
          </p:cNvSpPr>
          <p:nvPr>
            <p:ph type="sldNum" sz="quarter" idx="12"/>
          </p:nvPr>
        </p:nvSpPr>
        <p:spPr/>
        <p:txBody>
          <a:bodyPr/>
          <a:lstStyle/>
          <a:p>
            <a:pPr defTabSz="548594" hangingPunct="0"/>
            <a:fld id="{7260979E-D0AC-466D-9D0C-764F8631E3B5}" type="slidenum">
              <a:rPr lang="es-CO" kern="0" smtClean="0">
                <a:solidFill>
                  <a:prstClr val="black">
                    <a:tint val="75000"/>
                  </a:prstClr>
                </a:solidFill>
                <a:latin typeface="Gotham Rounded Book"/>
                <a:sym typeface="Gotham Rounded Book"/>
              </a:rPr>
              <a:pPr defTabSz="548594" hangingPunct="0"/>
              <a:t>‹Nº›</a:t>
            </a:fld>
            <a:endParaRPr lang="es-CO" kern="0">
              <a:solidFill>
                <a:prstClr val="black">
                  <a:tint val="75000"/>
                </a:prstClr>
              </a:solidFill>
              <a:latin typeface="Gotham Rounded Book"/>
              <a:sym typeface="Gotham Rounded Book"/>
            </a:endParaRPr>
          </a:p>
        </p:txBody>
      </p:sp>
    </p:spTree>
    <p:extLst>
      <p:ext uri="{BB962C8B-B14F-4D97-AF65-F5344CB8AC3E}">
        <p14:creationId xmlns:p14="http://schemas.microsoft.com/office/powerpoint/2010/main" val="70834325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19"/>
            <a:ext cx="7315200" cy="566738"/>
          </a:xfrm>
        </p:spPr>
        <p:txBody>
          <a:bodyPr anchor="b"/>
          <a:lstStyle>
            <a:lvl1pPr algn="l">
              <a:defRPr sz="1996"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174"/>
            </a:lvl1pPr>
            <a:lvl2pPr marL="445385" indent="0">
              <a:buNone/>
              <a:defRPr sz="2720"/>
            </a:lvl2pPr>
            <a:lvl3pPr marL="890761" indent="0">
              <a:buNone/>
              <a:defRPr sz="2358"/>
            </a:lvl3pPr>
            <a:lvl4pPr marL="1336159" indent="0">
              <a:buNone/>
              <a:defRPr sz="1996"/>
            </a:lvl4pPr>
            <a:lvl5pPr marL="1781538" indent="0">
              <a:buNone/>
              <a:defRPr sz="1996"/>
            </a:lvl5pPr>
            <a:lvl6pPr marL="2226924" indent="0">
              <a:buNone/>
              <a:defRPr sz="1996"/>
            </a:lvl6pPr>
            <a:lvl7pPr marL="2672309" indent="0">
              <a:buNone/>
              <a:defRPr sz="1996"/>
            </a:lvl7pPr>
            <a:lvl8pPr marL="3117697" indent="0">
              <a:buNone/>
              <a:defRPr sz="1996"/>
            </a:lvl8pPr>
            <a:lvl9pPr marL="3563081" indent="0">
              <a:buNone/>
              <a:defRPr sz="1996"/>
            </a:lvl9pPr>
          </a:lstStyle>
          <a:p>
            <a:endParaRPr lang="es-CO"/>
          </a:p>
        </p:txBody>
      </p:sp>
      <p:sp>
        <p:nvSpPr>
          <p:cNvPr id="4" name="3 Marcador de texto"/>
          <p:cNvSpPr>
            <a:spLocks noGrp="1"/>
          </p:cNvSpPr>
          <p:nvPr>
            <p:ph type="body" sz="half" idx="2"/>
          </p:nvPr>
        </p:nvSpPr>
        <p:spPr>
          <a:xfrm>
            <a:off x="2389717" y="5367341"/>
            <a:ext cx="7315200" cy="804863"/>
          </a:xfrm>
        </p:spPr>
        <p:txBody>
          <a:bodyPr/>
          <a:lstStyle>
            <a:lvl1pPr marL="0" indent="0">
              <a:buNone/>
              <a:defRPr sz="1361"/>
            </a:lvl1pPr>
            <a:lvl2pPr marL="445385" indent="0">
              <a:buNone/>
              <a:defRPr sz="1180"/>
            </a:lvl2pPr>
            <a:lvl3pPr marL="890761" indent="0">
              <a:buNone/>
              <a:defRPr sz="907"/>
            </a:lvl3pPr>
            <a:lvl4pPr marL="1336159" indent="0">
              <a:buNone/>
              <a:defRPr sz="907"/>
            </a:lvl4pPr>
            <a:lvl5pPr marL="1781538" indent="0">
              <a:buNone/>
              <a:defRPr sz="907"/>
            </a:lvl5pPr>
            <a:lvl6pPr marL="2226924" indent="0">
              <a:buNone/>
              <a:defRPr sz="907"/>
            </a:lvl6pPr>
            <a:lvl7pPr marL="2672309" indent="0">
              <a:buNone/>
              <a:defRPr sz="907"/>
            </a:lvl7pPr>
            <a:lvl8pPr marL="3117697" indent="0">
              <a:buNone/>
              <a:defRPr sz="907"/>
            </a:lvl8pPr>
            <a:lvl9pPr marL="3563081" indent="0">
              <a:buNone/>
              <a:defRPr sz="907"/>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defTabSz="548594" hangingPunct="0"/>
            <a:fld id="{769445BF-2652-4979-9084-E42D0F764551}" type="datetimeFigureOut">
              <a:rPr lang="es-CO" kern="0" smtClean="0">
                <a:solidFill>
                  <a:prstClr val="black">
                    <a:tint val="75000"/>
                  </a:prstClr>
                </a:solidFill>
                <a:latin typeface="Gotham Rounded Book"/>
                <a:sym typeface="Gotham Rounded Book"/>
              </a:rPr>
              <a:pPr defTabSz="548594" hangingPunct="0"/>
              <a:t>19/12/2019</a:t>
            </a:fld>
            <a:endParaRPr lang="es-CO" kern="0">
              <a:solidFill>
                <a:prstClr val="black">
                  <a:tint val="75000"/>
                </a:prstClr>
              </a:solidFill>
              <a:latin typeface="Gotham Rounded Book"/>
              <a:sym typeface="Gotham Rounded Book"/>
            </a:endParaRPr>
          </a:p>
        </p:txBody>
      </p:sp>
      <p:sp>
        <p:nvSpPr>
          <p:cNvPr id="6" name="5 Marcador de pie de página"/>
          <p:cNvSpPr>
            <a:spLocks noGrp="1"/>
          </p:cNvSpPr>
          <p:nvPr>
            <p:ph type="ftr" sz="quarter" idx="11"/>
          </p:nvPr>
        </p:nvSpPr>
        <p:spPr/>
        <p:txBody>
          <a:bodyPr/>
          <a:lstStyle/>
          <a:p>
            <a:pPr defTabSz="548594" hangingPunct="0"/>
            <a:endParaRPr lang="es-CO" kern="0">
              <a:solidFill>
                <a:prstClr val="black">
                  <a:tint val="75000"/>
                </a:prstClr>
              </a:solidFill>
              <a:latin typeface="Gotham Rounded Book"/>
              <a:sym typeface="Gotham Rounded Book"/>
            </a:endParaRPr>
          </a:p>
        </p:txBody>
      </p:sp>
      <p:sp>
        <p:nvSpPr>
          <p:cNvPr id="7" name="6 Marcador de número de diapositiva"/>
          <p:cNvSpPr>
            <a:spLocks noGrp="1"/>
          </p:cNvSpPr>
          <p:nvPr>
            <p:ph type="sldNum" sz="quarter" idx="12"/>
          </p:nvPr>
        </p:nvSpPr>
        <p:spPr/>
        <p:txBody>
          <a:bodyPr/>
          <a:lstStyle/>
          <a:p>
            <a:pPr defTabSz="548594" hangingPunct="0"/>
            <a:fld id="{7260979E-D0AC-466D-9D0C-764F8631E3B5}" type="slidenum">
              <a:rPr lang="es-CO" kern="0" smtClean="0">
                <a:solidFill>
                  <a:prstClr val="black">
                    <a:tint val="75000"/>
                  </a:prstClr>
                </a:solidFill>
                <a:latin typeface="Gotham Rounded Book"/>
                <a:sym typeface="Gotham Rounded Book"/>
              </a:rPr>
              <a:pPr defTabSz="548594" hangingPunct="0"/>
              <a:t>‹Nº›</a:t>
            </a:fld>
            <a:endParaRPr lang="es-CO" kern="0">
              <a:solidFill>
                <a:prstClr val="black">
                  <a:tint val="75000"/>
                </a:prstClr>
              </a:solidFill>
              <a:latin typeface="Gotham Rounded Book"/>
              <a:sym typeface="Gotham Rounded Book"/>
            </a:endParaRPr>
          </a:p>
        </p:txBody>
      </p:sp>
    </p:spTree>
    <p:extLst>
      <p:ext uri="{BB962C8B-B14F-4D97-AF65-F5344CB8AC3E}">
        <p14:creationId xmlns:p14="http://schemas.microsoft.com/office/powerpoint/2010/main" val="124410662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pPr defTabSz="548594" hangingPunct="0"/>
            <a:fld id="{769445BF-2652-4979-9084-E42D0F764551}" type="datetimeFigureOut">
              <a:rPr lang="es-CO" kern="0" smtClean="0">
                <a:solidFill>
                  <a:prstClr val="black">
                    <a:tint val="75000"/>
                  </a:prstClr>
                </a:solidFill>
                <a:latin typeface="Gotham Rounded Book"/>
                <a:sym typeface="Gotham Rounded Book"/>
              </a:rPr>
              <a:pPr defTabSz="548594" hangingPunct="0"/>
              <a:t>19/12/2019</a:t>
            </a:fld>
            <a:endParaRPr lang="es-CO" kern="0">
              <a:solidFill>
                <a:prstClr val="black">
                  <a:tint val="75000"/>
                </a:prstClr>
              </a:solidFill>
              <a:latin typeface="Gotham Rounded Book"/>
              <a:sym typeface="Gotham Rounded Book"/>
            </a:endParaRPr>
          </a:p>
        </p:txBody>
      </p:sp>
      <p:sp>
        <p:nvSpPr>
          <p:cNvPr id="5" name="4 Marcador de pie de página"/>
          <p:cNvSpPr>
            <a:spLocks noGrp="1"/>
          </p:cNvSpPr>
          <p:nvPr>
            <p:ph type="ftr" sz="quarter" idx="11"/>
          </p:nvPr>
        </p:nvSpPr>
        <p:spPr/>
        <p:txBody>
          <a:bodyPr/>
          <a:lstStyle/>
          <a:p>
            <a:pPr defTabSz="548594" hangingPunct="0"/>
            <a:endParaRPr lang="es-CO" kern="0">
              <a:solidFill>
                <a:prstClr val="black">
                  <a:tint val="75000"/>
                </a:prstClr>
              </a:solidFill>
              <a:latin typeface="Gotham Rounded Book"/>
              <a:sym typeface="Gotham Rounded Book"/>
            </a:endParaRPr>
          </a:p>
        </p:txBody>
      </p:sp>
      <p:sp>
        <p:nvSpPr>
          <p:cNvPr id="6" name="5 Marcador de número de diapositiva"/>
          <p:cNvSpPr>
            <a:spLocks noGrp="1"/>
          </p:cNvSpPr>
          <p:nvPr>
            <p:ph type="sldNum" sz="quarter" idx="12"/>
          </p:nvPr>
        </p:nvSpPr>
        <p:spPr/>
        <p:txBody>
          <a:bodyPr/>
          <a:lstStyle/>
          <a:p>
            <a:pPr defTabSz="548594" hangingPunct="0"/>
            <a:fld id="{7260979E-D0AC-466D-9D0C-764F8631E3B5}" type="slidenum">
              <a:rPr lang="es-CO" kern="0" smtClean="0">
                <a:solidFill>
                  <a:prstClr val="black">
                    <a:tint val="75000"/>
                  </a:prstClr>
                </a:solidFill>
                <a:latin typeface="Gotham Rounded Book"/>
                <a:sym typeface="Gotham Rounded Book"/>
              </a:rPr>
              <a:pPr defTabSz="548594" hangingPunct="0"/>
              <a:t>‹Nº›</a:t>
            </a:fld>
            <a:endParaRPr lang="es-CO" kern="0">
              <a:solidFill>
                <a:prstClr val="black">
                  <a:tint val="75000"/>
                </a:prstClr>
              </a:solidFill>
              <a:latin typeface="Gotham Rounded Book"/>
              <a:sym typeface="Gotham Rounded Book"/>
            </a:endParaRPr>
          </a:p>
        </p:txBody>
      </p:sp>
    </p:spTree>
    <p:extLst>
      <p:ext uri="{BB962C8B-B14F-4D97-AF65-F5344CB8AC3E}">
        <p14:creationId xmlns:p14="http://schemas.microsoft.com/office/powerpoint/2010/main" val="94454411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398001" y="303213"/>
            <a:ext cx="2916767" cy="6451600"/>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47727" y="303213"/>
            <a:ext cx="8547100" cy="64516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pPr defTabSz="548594" hangingPunct="0"/>
            <a:fld id="{769445BF-2652-4979-9084-E42D0F764551}" type="datetimeFigureOut">
              <a:rPr lang="es-CO" kern="0" smtClean="0">
                <a:solidFill>
                  <a:prstClr val="black">
                    <a:tint val="75000"/>
                  </a:prstClr>
                </a:solidFill>
                <a:latin typeface="Gotham Rounded Book"/>
                <a:sym typeface="Gotham Rounded Book"/>
              </a:rPr>
              <a:pPr defTabSz="548594" hangingPunct="0"/>
              <a:t>19/12/2019</a:t>
            </a:fld>
            <a:endParaRPr lang="es-CO" kern="0">
              <a:solidFill>
                <a:prstClr val="black">
                  <a:tint val="75000"/>
                </a:prstClr>
              </a:solidFill>
              <a:latin typeface="Gotham Rounded Book"/>
              <a:sym typeface="Gotham Rounded Book"/>
            </a:endParaRPr>
          </a:p>
        </p:txBody>
      </p:sp>
      <p:sp>
        <p:nvSpPr>
          <p:cNvPr id="5" name="4 Marcador de pie de página"/>
          <p:cNvSpPr>
            <a:spLocks noGrp="1"/>
          </p:cNvSpPr>
          <p:nvPr>
            <p:ph type="ftr" sz="quarter" idx="11"/>
          </p:nvPr>
        </p:nvSpPr>
        <p:spPr/>
        <p:txBody>
          <a:bodyPr/>
          <a:lstStyle/>
          <a:p>
            <a:pPr defTabSz="548594" hangingPunct="0"/>
            <a:endParaRPr lang="es-CO" kern="0">
              <a:solidFill>
                <a:prstClr val="black">
                  <a:tint val="75000"/>
                </a:prstClr>
              </a:solidFill>
              <a:latin typeface="Gotham Rounded Book"/>
              <a:sym typeface="Gotham Rounded Book"/>
            </a:endParaRPr>
          </a:p>
        </p:txBody>
      </p:sp>
      <p:sp>
        <p:nvSpPr>
          <p:cNvPr id="6" name="5 Marcador de número de diapositiva"/>
          <p:cNvSpPr>
            <a:spLocks noGrp="1"/>
          </p:cNvSpPr>
          <p:nvPr>
            <p:ph type="sldNum" sz="quarter" idx="12"/>
          </p:nvPr>
        </p:nvSpPr>
        <p:spPr/>
        <p:txBody>
          <a:bodyPr/>
          <a:lstStyle/>
          <a:p>
            <a:pPr defTabSz="548594" hangingPunct="0"/>
            <a:fld id="{7260979E-D0AC-466D-9D0C-764F8631E3B5}" type="slidenum">
              <a:rPr lang="es-CO" kern="0" smtClean="0">
                <a:solidFill>
                  <a:prstClr val="black">
                    <a:tint val="75000"/>
                  </a:prstClr>
                </a:solidFill>
                <a:latin typeface="Gotham Rounded Book"/>
                <a:sym typeface="Gotham Rounded Book"/>
              </a:rPr>
              <a:pPr defTabSz="548594" hangingPunct="0"/>
              <a:t>‹Nº›</a:t>
            </a:fld>
            <a:endParaRPr lang="es-CO" kern="0">
              <a:solidFill>
                <a:prstClr val="black">
                  <a:tint val="75000"/>
                </a:prstClr>
              </a:solidFill>
              <a:latin typeface="Gotham Rounded Book"/>
              <a:sym typeface="Gotham Rounded Book"/>
            </a:endParaRPr>
          </a:p>
        </p:txBody>
      </p:sp>
    </p:spTree>
    <p:extLst>
      <p:ext uri="{BB962C8B-B14F-4D97-AF65-F5344CB8AC3E}">
        <p14:creationId xmlns:p14="http://schemas.microsoft.com/office/powerpoint/2010/main" val="811727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9011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a:t>Click Icon To Add Image </a:t>
            </a:r>
          </a:p>
        </p:txBody>
      </p:sp>
      <p:sp>
        <p:nvSpPr>
          <p:cNvPr id="6"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8"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71891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who are we">
    <p:spTree>
      <p:nvGrpSpPr>
        <p:cNvPr id="1" name=""/>
        <p:cNvGrpSpPr/>
        <p:nvPr/>
      </p:nvGrpSpPr>
      <p:grpSpPr>
        <a:xfrm>
          <a:off x="0" y="0"/>
          <a:ext cx="0" cy="0"/>
          <a:chOff x="0" y="0"/>
          <a:chExt cx="0" cy="0"/>
        </a:xfrm>
      </p:grpSpPr>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
        <p:nvSpPr>
          <p:cNvPr id="16" name="Oval 15"/>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20"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21"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202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ut_com">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1"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4031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boutus">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3" name="Picture Placeholder 7"/>
          <p:cNvSpPr>
            <a:spLocks noGrp="1"/>
          </p:cNvSpPr>
          <p:nvPr>
            <p:ph type="pic" sz="quarter" idx="53" hasCustomPrompt="1"/>
          </p:nvPr>
        </p:nvSpPr>
        <p:spPr>
          <a:xfrm>
            <a:off x="0" y="1594895"/>
            <a:ext cx="6108192" cy="4718304"/>
          </a:xfrm>
          <a:prstGeom prst="rect">
            <a:avLst/>
          </a:prstGeom>
          <a:ln w="3175">
            <a:noFill/>
          </a:ln>
        </p:spPr>
        <p:txBody>
          <a:bodyPr wrap="none" tIns="0" bIns="11887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2558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aboutus">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8" name="Picture Placeholder 7"/>
          <p:cNvSpPr>
            <a:spLocks noGrp="1"/>
          </p:cNvSpPr>
          <p:nvPr>
            <p:ph type="pic" sz="quarter" idx="53" hasCustomPrompt="1"/>
          </p:nvPr>
        </p:nvSpPr>
        <p:spPr>
          <a:xfrm>
            <a:off x="-6351" y="1896427"/>
            <a:ext cx="6559296" cy="4072128"/>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4369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ur vision">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1928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ur vision">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20" name="Picture Placeholder 7"/>
          <p:cNvSpPr>
            <a:spLocks noGrp="1"/>
          </p:cNvSpPr>
          <p:nvPr>
            <p:ph type="pic" sz="quarter" idx="14" hasCustomPrompt="1"/>
          </p:nvPr>
        </p:nvSpPr>
        <p:spPr>
          <a:xfrm>
            <a:off x="1490133" y="18288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5" hasCustomPrompt="1"/>
          </p:nvPr>
        </p:nvSpPr>
        <p:spPr>
          <a:xfrm>
            <a:off x="6096000" y="18288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6" hasCustomPrompt="1"/>
          </p:nvPr>
        </p:nvSpPr>
        <p:spPr>
          <a:xfrm>
            <a:off x="1490133" y="39243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23" name="Picture Placeholder 7"/>
          <p:cNvSpPr>
            <a:spLocks noGrp="1"/>
          </p:cNvSpPr>
          <p:nvPr>
            <p:ph type="pic" sz="quarter" idx="17" hasCustomPrompt="1"/>
          </p:nvPr>
        </p:nvSpPr>
        <p:spPr>
          <a:xfrm>
            <a:off x="6096000" y="39243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8072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ur vision">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81699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E4690745-FC06-4596-9E94-BD4B96FB9627}" type="datetimeFigureOut">
              <a:rPr lang="es-CO" smtClean="0"/>
              <a:t>19/12/2019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519542F-CFA2-44DC-8EB9-DA303960BDC8}" type="slidenum">
              <a:rPr lang="es-CO" smtClean="0"/>
              <a:t>‹Nº›</a:t>
            </a:fld>
            <a:endParaRPr lang="es-CO"/>
          </a:p>
        </p:txBody>
      </p:sp>
    </p:spTree>
    <p:extLst>
      <p:ext uri="{BB962C8B-B14F-4D97-AF65-F5344CB8AC3E}">
        <p14:creationId xmlns:p14="http://schemas.microsoft.com/office/powerpoint/2010/main" val="233501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pic">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Rounded Rectangle 9"/>
          <p:cNvSpPr/>
          <p:nvPr userDrawn="1"/>
        </p:nvSpPr>
        <p:spPr bwMode="auto">
          <a:xfrm>
            <a:off x="1617133" y="4653040"/>
            <a:ext cx="3759200" cy="572105"/>
          </a:xfrm>
          <a:prstGeom prst="roundRect">
            <a:avLst>
              <a:gd name="adj" fmla="val 50000"/>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6" name="Rounded Rectangle 15"/>
          <p:cNvSpPr/>
          <p:nvPr userDrawn="1"/>
        </p:nvSpPr>
        <p:spPr bwMode="auto">
          <a:xfrm>
            <a:off x="6798733" y="4653040"/>
            <a:ext cx="3759200" cy="572105"/>
          </a:xfrm>
          <a:prstGeom prst="roundRect">
            <a:avLst>
              <a:gd name="adj" fmla="val 50000"/>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8" name="Text Placeholder 3"/>
          <p:cNvSpPr>
            <a:spLocks noGrp="1"/>
          </p:cNvSpPr>
          <p:nvPr>
            <p:ph type="body" sz="half" idx="37"/>
          </p:nvPr>
        </p:nvSpPr>
        <p:spPr>
          <a:xfrm>
            <a:off x="2429933" y="4810571"/>
            <a:ext cx="2133600" cy="257040"/>
          </a:xfrm>
          <a:prstGeom prst="rect">
            <a:avLst/>
          </a:prstGeom>
        </p:spPr>
        <p:txBody>
          <a:bodyPr wrap="square" lIns="0" tIns="0" rIns="0" bIns="0" anchor="ctr">
            <a:noAutofit/>
          </a:bodyPr>
          <a:lstStyle>
            <a:lvl1pPr marL="0" indent="0" algn="ctr">
              <a:buNone/>
              <a:defRPr sz="2133"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Text Placeholder 3"/>
          <p:cNvSpPr>
            <a:spLocks noGrp="1"/>
          </p:cNvSpPr>
          <p:nvPr>
            <p:ph type="body" sz="half" idx="50"/>
          </p:nvPr>
        </p:nvSpPr>
        <p:spPr>
          <a:xfrm>
            <a:off x="2277533" y="5405592"/>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0" name="Text Placeholder 3"/>
          <p:cNvSpPr>
            <a:spLocks noGrp="1"/>
          </p:cNvSpPr>
          <p:nvPr>
            <p:ph type="body" sz="half" idx="57"/>
          </p:nvPr>
        </p:nvSpPr>
        <p:spPr>
          <a:xfrm>
            <a:off x="7611533" y="4810571"/>
            <a:ext cx="2133600" cy="257040"/>
          </a:xfrm>
          <a:prstGeom prst="rect">
            <a:avLst/>
          </a:prstGeom>
        </p:spPr>
        <p:txBody>
          <a:bodyPr wrap="square" lIns="0" tIns="0" rIns="0" bIns="0" anchor="ctr">
            <a:noAutofit/>
          </a:bodyPr>
          <a:lstStyle>
            <a:lvl1pPr marL="0" indent="0" algn="ctr">
              <a:buNone/>
              <a:defRPr sz="2133"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1" name="Text Placeholder 3"/>
          <p:cNvSpPr>
            <a:spLocks noGrp="1"/>
          </p:cNvSpPr>
          <p:nvPr>
            <p:ph type="body" sz="half" idx="58"/>
          </p:nvPr>
        </p:nvSpPr>
        <p:spPr>
          <a:xfrm>
            <a:off x="7459133" y="5405592"/>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192611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500"/>
                                        <p:tgtEl>
                                          <p:spTgt spid="18">
                                            <p:txEl>
                                              <p:pRg st="0" end="0"/>
                                            </p:txEl>
                                          </p:spTgt>
                                        </p:tgtEl>
                                      </p:cBhvr>
                                    </p:animEffect>
                                  </p:childTnLst>
                                </p:cTn>
                              </p:par>
                            </p:childTnLst>
                          </p:cTn>
                        </p:par>
                        <p:par>
                          <p:cTn id="15" fill="hold">
                            <p:stCondLst>
                              <p:cond delay="1000"/>
                            </p:stCondLst>
                            <p:childTnLst>
                              <p:par>
                                <p:cTn id="16" presetID="2" presetClass="entr" presetSubtype="4" fill="hold" grpId="0" nodeType="afterEffect" nodePh="1">
                                  <p:stCondLst>
                                    <p:cond delay="0"/>
                                  </p:stCondLst>
                                  <p:endCondLst>
                                    <p:cond evt="begin" delay="0">
                                      <p:tn val="16"/>
                                    </p:cond>
                                  </p:endCondLst>
                                  <p:childTnLst>
                                    <p:set>
                                      <p:cBhvr>
                                        <p:cTn id="17" dur="1" fill="hold">
                                          <p:stCondLst>
                                            <p:cond delay="0"/>
                                          </p:stCondLst>
                                        </p:cTn>
                                        <p:tgtEl>
                                          <p:spTgt spid="19">
                                            <p:txEl>
                                              <p:pRg st="0" end="0"/>
                                            </p:txEl>
                                          </p:spTgt>
                                        </p:tgtEl>
                                        <p:attrNameLst>
                                          <p:attrName>style.visibility</p:attrName>
                                        </p:attrNameLst>
                                      </p:cBhvr>
                                      <p:to>
                                        <p:strVal val="visible"/>
                                      </p:to>
                                    </p:set>
                                    <p:anim calcmode="lin" valueType="num">
                                      <p:cBhvr additive="base">
                                        <p:cTn id="1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fade">
                                      <p:cBhvr>
                                        <p:cTn id="30" dur="500"/>
                                        <p:tgtEl>
                                          <p:spTgt spid="20">
                                            <p:txEl>
                                              <p:pRg st="0" end="0"/>
                                            </p:txEl>
                                          </p:spTgt>
                                        </p:tgtEl>
                                      </p:cBhvr>
                                    </p:animEffect>
                                  </p:childTnLst>
                                </p:cTn>
                              </p:par>
                            </p:childTnLst>
                          </p:cTn>
                        </p:par>
                        <p:par>
                          <p:cTn id="31" fill="hold">
                            <p:stCondLst>
                              <p:cond delay="2500"/>
                            </p:stCondLst>
                            <p:childTnLst>
                              <p:par>
                                <p:cTn id="32" presetID="2" presetClass="entr" presetSubtype="4" fill="hold" grpId="0" nodeType="afterEffect" nodePh="1">
                                  <p:stCondLst>
                                    <p:cond delay="0"/>
                                  </p:stCondLst>
                                  <p:endCondLst>
                                    <p:cond evt="begin" delay="0">
                                      <p:tn val="32"/>
                                    </p:cond>
                                  </p:endCondLst>
                                  <p:childTnLst>
                                    <p:set>
                                      <p:cBhvr>
                                        <p:cTn id="33" dur="1" fill="hold">
                                          <p:stCondLst>
                                            <p:cond delay="0"/>
                                          </p:stCondLst>
                                        </p:cTn>
                                        <p:tgtEl>
                                          <p:spTgt spid="21">
                                            <p:txEl>
                                              <p:pRg st="0" end="0"/>
                                            </p:txEl>
                                          </p:spTgt>
                                        </p:tgtEl>
                                        <p:attrNameLst>
                                          <p:attrName>style.visibility</p:attrName>
                                        </p:attrNameLst>
                                      </p:cBhvr>
                                      <p:to>
                                        <p:strVal val="visible"/>
                                      </p:to>
                                    </p:set>
                                    <p:anim calcmode="lin" valueType="num">
                                      <p:cBhvr additive="base">
                                        <p:cTn id="3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0" grpId="0" animBg="1"/>
      <p:bldP spid="16" grpId="0" animBg="1"/>
      <p:bldP spid="1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4" fill="hold" nodeType="afterEffect" nodePh="1">
                  <p:stCondLst>
                    <p:cond delay="0"/>
                  </p:stCondLst>
                  <p:endCondLst>
                    <p:cond evt="begin" delay="0"/>
                  </p:end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4"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2986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2" name="Picture Placeholder 7"/>
          <p:cNvSpPr>
            <a:spLocks noGrp="1"/>
          </p:cNvSpPr>
          <p:nvPr>
            <p:ph type="pic" sz="quarter" idx="55" hasCustomPrompt="1"/>
          </p:nvPr>
        </p:nvSpPr>
        <p:spPr>
          <a:xfrm>
            <a:off x="602869" y="2246428"/>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
        <p:nvSpPr>
          <p:cNvPr id="63" name="Picture Placeholder 7"/>
          <p:cNvSpPr>
            <a:spLocks noGrp="1"/>
          </p:cNvSpPr>
          <p:nvPr>
            <p:ph type="pic" sz="quarter" idx="56" hasCustomPrompt="1"/>
          </p:nvPr>
        </p:nvSpPr>
        <p:spPr>
          <a:xfrm>
            <a:off x="3424425" y="2246428"/>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
        <p:nvSpPr>
          <p:cNvPr id="64" name="Picture Placeholder 7"/>
          <p:cNvSpPr>
            <a:spLocks noGrp="1"/>
          </p:cNvSpPr>
          <p:nvPr>
            <p:ph type="pic" sz="quarter" idx="57" hasCustomPrompt="1"/>
          </p:nvPr>
        </p:nvSpPr>
        <p:spPr>
          <a:xfrm>
            <a:off x="6245981" y="2246428"/>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
        <p:nvSpPr>
          <p:cNvPr id="65" name="Picture Placeholder 7"/>
          <p:cNvSpPr>
            <a:spLocks noGrp="1"/>
          </p:cNvSpPr>
          <p:nvPr>
            <p:ph type="pic" sz="quarter" idx="58" hasCustomPrompt="1"/>
          </p:nvPr>
        </p:nvSpPr>
        <p:spPr>
          <a:xfrm>
            <a:off x="9067539" y="2246428"/>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40046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57124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Bottom)">
                                      <p:cBhvr>
                                        <p:cTn id="10" dur="50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3">
                                            <p:bg/>
                                          </p:spTgt>
                                        </p:tgtEl>
                                        <p:attrNameLst>
                                          <p:attrName>style.visibility</p:attrName>
                                        </p:attrNameLst>
                                      </p:cBhvr>
                                      <p:to>
                                        <p:strVal val="visible"/>
                                      </p:to>
                                    </p:set>
                                    <p:animEffect transition="in" filter="wipe(up)">
                                      <p:cBhvr>
                                        <p:cTn id="14" dur="500"/>
                                        <p:tgtEl>
                                          <p:spTgt spid="13">
                                            <p:bg/>
                                          </p:spTgt>
                                        </p:tgtEl>
                                      </p:cBhvr>
                                    </p:animEffect>
                                  </p:childTnLst>
                                </p:cTn>
                              </p:par>
                              <p:par>
                                <p:cTn id="15" presetID="10" presetClass="entr" presetSubtype="0" fill="hold" grpId="0" nodeType="withEffect" nodePh="1">
                                  <p:stCondLst>
                                    <p:cond delay="0"/>
                                  </p:stCondLst>
                                  <p:endCondLst>
                                    <p:cond evt="begin" delay="0">
                                      <p:tn val="15"/>
                                    </p:cond>
                                  </p:end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par>
                          <p:cTn id="18" fill="hold">
                            <p:stCondLst>
                              <p:cond delay="1000"/>
                            </p:stCondLst>
                            <p:childTnLst>
                              <p:par>
                                <p:cTn id="19" presetID="2" presetClass="entr" presetSubtype="4" accel="50000" decel="50000" fill="hold" grpId="0" nodeType="afterEffect" nodePh="1">
                                  <p:stCondLst>
                                    <p:cond delay="0"/>
                                  </p:stCondLst>
                                  <p:endCondLst>
                                    <p:cond evt="begin" delay="0">
                                      <p:tn val="19"/>
                                    </p:cond>
                                  </p:end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lide(fromBottom)">
                                      <p:cBhvr>
                                        <p:cTn id="29" dur="500"/>
                                        <p:tgtEl>
                                          <p:spTgt spid="18"/>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9">
                                            <p:bg/>
                                          </p:spTgt>
                                        </p:tgtEl>
                                        <p:attrNameLst>
                                          <p:attrName>style.visibility</p:attrName>
                                        </p:attrNameLst>
                                      </p:cBhvr>
                                      <p:to>
                                        <p:strVal val="visible"/>
                                      </p:to>
                                    </p:set>
                                    <p:animEffect transition="in" filter="wipe(up)">
                                      <p:cBhvr>
                                        <p:cTn id="33" dur="500"/>
                                        <p:tgtEl>
                                          <p:spTgt spid="19">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500"/>
                                        <p:tgtEl>
                                          <p:spTgt spid="19">
                                            <p:txEl>
                                              <p:pRg st="0" end="0"/>
                                            </p:txEl>
                                          </p:spTgt>
                                        </p:tgtEl>
                                      </p:cBhvr>
                                    </p:animEffect>
                                  </p:childTnLst>
                                </p:cTn>
                              </p:par>
                            </p:childTnLst>
                          </p:cTn>
                        </p:par>
                        <p:par>
                          <p:cTn id="37" fill="hold">
                            <p:stCondLst>
                              <p:cond delay="2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17">
                                            <p:txEl>
                                              <p:pRg st="0" end="0"/>
                                            </p:txEl>
                                          </p:spTgt>
                                        </p:tgtEl>
                                        <p:attrNameLst>
                                          <p:attrName>style.visibility</p:attrName>
                                        </p:attrNameLst>
                                      </p:cBhvr>
                                      <p:to>
                                        <p:strVal val="visible"/>
                                      </p:to>
                                    </p:set>
                                    <p:anim calcmode="lin" valueType="num">
                                      <p:cBhvr additive="base">
                                        <p:cTn id="4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slide(fromBottom)">
                                      <p:cBhvr>
                                        <p:cTn id="48" dur="500"/>
                                        <p:tgtEl>
                                          <p:spTgt spid="22"/>
                                        </p:tgtEl>
                                      </p:cBhvr>
                                    </p:animEffect>
                                  </p:childTnLst>
                                </p:cTn>
                              </p:par>
                            </p:childTnLst>
                          </p:cTn>
                        </p:par>
                        <p:par>
                          <p:cTn id="49" fill="hold">
                            <p:stCondLst>
                              <p:cond delay="3500"/>
                            </p:stCondLst>
                            <p:childTnLst>
                              <p:par>
                                <p:cTn id="50" presetID="22" presetClass="entr" presetSubtype="1" fill="hold" grpId="0" nodeType="afterEffect">
                                  <p:stCondLst>
                                    <p:cond delay="0"/>
                                  </p:stCondLst>
                                  <p:childTnLst>
                                    <p:set>
                                      <p:cBhvr>
                                        <p:cTn id="51" dur="1" fill="hold">
                                          <p:stCondLst>
                                            <p:cond delay="0"/>
                                          </p:stCondLst>
                                        </p:cTn>
                                        <p:tgtEl>
                                          <p:spTgt spid="23">
                                            <p:bg/>
                                          </p:spTgt>
                                        </p:tgtEl>
                                        <p:attrNameLst>
                                          <p:attrName>style.visibility</p:attrName>
                                        </p:attrNameLst>
                                      </p:cBhvr>
                                      <p:to>
                                        <p:strVal val="visible"/>
                                      </p:to>
                                    </p:set>
                                    <p:animEffect transition="in" filter="wipe(up)">
                                      <p:cBhvr>
                                        <p:cTn id="52" dur="500"/>
                                        <p:tgtEl>
                                          <p:spTgt spid="23">
                                            <p:bg/>
                                          </p:spTgt>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3">
                                            <p:txEl>
                                              <p:pRg st="0" end="0"/>
                                            </p:txEl>
                                          </p:spTgt>
                                        </p:tgtEl>
                                        <p:attrNameLst>
                                          <p:attrName>style.visibility</p:attrName>
                                        </p:attrNameLst>
                                      </p:cBhvr>
                                      <p:to>
                                        <p:strVal val="visible"/>
                                      </p:to>
                                    </p:set>
                                    <p:animEffect transition="in" filter="fade">
                                      <p:cBhvr>
                                        <p:cTn id="55" dur="500"/>
                                        <p:tgtEl>
                                          <p:spTgt spid="23">
                                            <p:txEl>
                                              <p:pRg st="0" end="0"/>
                                            </p:txEl>
                                          </p:spTgt>
                                        </p:tgtEl>
                                      </p:cBhvr>
                                    </p:animEffect>
                                  </p:childTnLst>
                                </p:cTn>
                              </p:par>
                            </p:childTnLst>
                          </p:cTn>
                        </p:par>
                        <p:par>
                          <p:cTn id="56" fill="hold">
                            <p:stCondLst>
                              <p:cond delay="4000"/>
                            </p:stCondLst>
                            <p:childTnLst>
                              <p:par>
                                <p:cTn id="57" presetID="2" presetClass="entr" presetSubtype="4" accel="50000" decel="50000" fill="hold" grpId="0" nodeType="afterEffect" nodePh="1">
                                  <p:stCondLst>
                                    <p:cond delay="0"/>
                                  </p:stCondLst>
                                  <p:endCondLst>
                                    <p:cond evt="begin" delay="0">
                                      <p:tn val="57"/>
                                    </p:cond>
                                  </p:endCondLst>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additive="base">
                                        <p:cTn id="5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up)">
                                      <p:cBhvr>
                                        <p:cTn id="64" dur="500"/>
                                        <p:tgtEl>
                                          <p:spTgt spid="24"/>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slide(fromBottom)">
                                      <p:cBhvr>
                                        <p:cTn id="67" dur="500"/>
                                        <p:tgtEl>
                                          <p:spTgt spid="26"/>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27">
                                            <p:bg/>
                                          </p:spTgt>
                                        </p:tgtEl>
                                        <p:attrNameLst>
                                          <p:attrName>style.visibility</p:attrName>
                                        </p:attrNameLst>
                                      </p:cBhvr>
                                      <p:to>
                                        <p:strVal val="visible"/>
                                      </p:to>
                                    </p:set>
                                    <p:animEffect transition="in" filter="wipe(up)">
                                      <p:cBhvr>
                                        <p:cTn id="71" dur="500"/>
                                        <p:tgtEl>
                                          <p:spTgt spid="27">
                                            <p:bg/>
                                          </p:spTgt>
                                        </p:tgtEl>
                                      </p:cBhvr>
                                    </p:animEffect>
                                  </p:childTnLst>
                                </p:cTn>
                              </p:par>
                              <p:par>
                                <p:cTn id="72" presetID="10" presetClass="entr" presetSubtype="0" fill="hold" grpId="0" nodeType="withEffect" nodePh="1">
                                  <p:stCondLst>
                                    <p:cond delay="0"/>
                                  </p:stCondLst>
                                  <p:endCondLst>
                                    <p:cond evt="begin" delay="0">
                                      <p:tn val="72"/>
                                    </p:cond>
                                  </p:endCondLst>
                                  <p:childTnLst>
                                    <p:set>
                                      <p:cBhvr>
                                        <p:cTn id="73" dur="1" fill="hold">
                                          <p:stCondLst>
                                            <p:cond delay="0"/>
                                          </p:stCondLst>
                                        </p:cTn>
                                        <p:tgtEl>
                                          <p:spTgt spid="27">
                                            <p:txEl>
                                              <p:pRg st="0" end="0"/>
                                            </p:txEl>
                                          </p:spTgt>
                                        </p:tgtEl>
                                        <p:attrNameLst>
                                          <p:attrName>style.visibility</p:attrName>
                                        </p:attrNameLst>
                                      </p:cBhvr>
                                      <p:to>
                                        <p:strVal val="visible"/>
                                      </p:to>
                                    </p:set>
                                    <p:animEffect transition="in" filter="fade">
                                      <p:cBhvr>
                                        <p:cTn id="74" dur="500"/>
                                        <p:tgtEl>
                                          <p:spTgt spid="27">
                                            <p:txEl>
                                              <p:pRg st="0" end="0"/>
                                            </p:txEl>
                                          </p:spTgt>
                                        </p:tgtEl>
                                      </p:cBhvr>
                                    </p:animEffect>
                                  </p:childTnLst>
                                </p:cTn>
                              </p:par>
                            </p:childTnLst>
                          </p:cTn>
                        </p:par>
                        <p:par>
                          <p:cTn id="75" fill="hold">
                            <p:stCondLst>
                              <p:cond delay="5500"/>
                            </p:stCondLst>
                            <p:childTnLst>
                              <p:par>
                                <p:cTn id="76" presetID="2" presetClass="entr" presetSubtype="4" accel="50000" decel="50000" fill="hold" grpId="0" nodeType="afterEffect" nodePh="1">
                                  <p:stCondLst>
                                    <p:cond delay="0"/>
                                  </p:stCondLst>
                                  <p:endCondLst>
                                    <p:cond evt="begin" delay="0">
                                      <p:tn val="76"/>
                                    </p:cond>
                                  </p:endCondLst>
                                  <p:childTnLst>
                                    <p:set>
                                      <p:cBhvr>
                                        <p:cTn id="77" dur="1" fill="hold">
                                          <p:stCondLst>
                                            <p:cond delay="0"/>
                                          </p:stCondLst>
                                        </p:cTn>
                                        <p:tgtEl>
                                          <p:spTgt spid="25">
                                            <p:txEl>
                                              <p:pRg st="0" end="0"/>
                                            </p:txEl>
                                          </p:spTgt>
                                        </p:tgtEl>
                                        <p:attrNameLst>
                                          <p:attrName>style.visibility</p:attrName>
                                        </p:attrNameLst>
                                      </p:cBhvr>
                                      <p:to>
                                        <p:strVal val="visible"/>
                                      </p:to>
                                    </p:set>
                                    <p:anim calcmode="lin" valueType="num">
                                      <p:cBhvr additive="base">
                                        <p:cTn id="7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0" fill="hold">
                            <p:stCondLst>
                              <p:cond delay="600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slide(fromBottom)">
                                      <p:cBhvr>
                                        <p:cTn id="86" dur="500"/>
                                        <p:tgtEl>
                                          <p:spTgt spid="30"/>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31">
                                            <p:bg/>
                                          </p:spTgt>
                                        </p:tgtEl>
                                        <p:attrNameLst>
                                          <p:attrName>style.visibility</p:attrName>
                                        </p:attrNameLst>
                                      </p:cBhvr>
                                      <p:to>
                                        <p:strVal val="visible"/>
                                      </p:to>
                                    </p:set>
                                    <p:animEffect transition="in" filter="wipe(up)">
                                      <p:cBhvr>
                                        <p:cTn id="90" dur="500"/>
                                        <p:tgtEl>
                                          <p:spTgt spid="31">
                                            <p:bg/>
                                          </p:spTgt>
                                        </p:tgtEl>
                                      </p:cBhvr>
                                    </p:animEffect>
                                  </p:childTnLst>
                                </p:cTn>
                              </p:par>
                              <p:par>
                                <p:cTn id="91" presetID="10" presetClass="entr" presetSubtype="0" fill="hold" grpId="0" nodeType="withEffect" nodePh="1">
                                  <p:stCondLst>
                                    <p:cond delay="0"/>
                                  </p:stCondLst>
                                  <p:endCondLst>
                                    <p:cond evt="begin" delay="0">
                                      <p:tn val="91"/>
                                    </p:cond>
                                  </p:endCondLst>
                                  <p:childTnLst>
                                    <p:set>
                                      <p:cBhvr>
                                        <p:cTn id="92" dur="1" fill="hold">
                                          <p:stCondLst>
                                            <p:cond delay="0"/>
                                          </p:stCondLst>
                                        </p:cTn>
                                        <p:tgtEl>
                                          <p:spTgt spid="31">
                                            <p:txEl>
                                              <p:pRg st="0" end="0"/>
                                            </p:txEl>
                                          </p:spTgt>
                                        </p:tgtEl>
                                        <p:attrNameLst>
                                          <p:attrName>style.visibility</p:attrName>
                                        </p:attrNameLst>
                                      </p:cBhvr>
                                      <p:to>
                                        <p:strVal val="visible"/>
                                      </p:to>
                                    </p:set>
                                    <p:animEffect transition="in" filter="fade">
                                      <p:cBhvr>
                                        <p:cTn id="93" dur="500"/>
                                        <p:tgtEl>
                                          <p:spTgt spid="31">
                                            <p:txEl>
                                              <p:pRg st="0" end="0"/>
                                            </p:txEl>
                                          </p:spTgt>
                                        </p:tgtEl>
                                      </p:cBhvr>
                                    </p:animEffect>
                                  </p:childTnLst>
                                </p:cTn>
                              </p:par>
                            </p:childTnLst>
                          </p:cTn>
                        </p:par>
                        <p:par>
                          <p:cTn id="94" fill="hold">
                            <p:stCondLst>
                              <p:cond delay="7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29">
                                            <p:txEl>
                                              <p:pRg st="0" end="0"/>
                                            </p:txEl>
                                          </p:spTgt>
                                        </p:tgtEl>
                                        <p:attrNameLst>
                                          <p:attrName>style.visibility</p:attrName>
                                        </p:attrNameLst>
                                      </p:cBhvr>
                                      <p:to>
                                        <p:strVal val="visible"/>
                                      </p:to>
                                    </p:set>
                                    <p:anim calcmode="lin" valueType="num">
                                      <p:cBhvr additive="base">
                                        <p:cTn id="9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8743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6323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1852894" y="224708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224708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224708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22647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6310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6" grpId="0" animBg="1"/>
      <p:bldP spid="17"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pic">
    <p:spTree>
      <p:nvGrpSpPr>
        <p:cNvPr id="1" name=""/>
        <p:cNvGrpSpPr/>
        <p:nvPr/>
      </p:nvGrpSpPr>
      <p:grpSpPr>
        <a:xfrm>
          <a:off x="0" y="0"/>
          <a:ext cx="0" cy="0"/>
          <a:chOff x="0" y="0"/>
          <a:chExt cx="0" cy="0"/>
        </a:xfrm>
      </p:grpSpPr>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84094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9"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pic">
    <p:spTree>
      <p:nvGrpSpPr>
        <p:cNvPr id="1" name=""/>
        <p:cNvGrpSpPr/>
        <p:nvPr/>
      </p:nvGrpSpPr>
      <p:grpSpPr>
        <a:xfrm>
          <a:off x="0" y="0"/>
          <a:ext cx="0" cy="0"/>
          <a:chOff x="0" y="0"/>
          <a:chExt cx="0" cy="0"/>
        </a:xfrm>
      </p:grpSpPr>
      <p:sp>
        <p:nvSpPr>
          <p:cNvPr id="13" name="Picture Placeholder 7"/>
          <p:cNvSpPr>
            <a:spLocks noGrp="1"/>
          </p:cNvSpPr>
          <p:nvPr>
            <p:ph type="pic" sz="quarter" idx="18" hasCustomPrompt="1"/>
          </p:nvPr>
        </p:nvSpPr>
        <p:spPr>
          <a:xfrm>
            <a:off x="8514223" y="2652074"/>
            <a:ext cx="2064747" cy="2068269"/>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513815"/>
            <a:ext cx="2340792" cy="2344787"/>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278473"/>
            <a:ext cx="2810675" cy="2815471"/>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1503823" y="2131178"/>
            <a:ext cx="3104763" cy="3110060"/>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3408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E4690745-FC06-4596-9E94-BD4B96FB9627}" type="datetimeFigureOut">
              <a:rPr lang="es-CO" smtClean="0"/>
              <a:t>19/12/2019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E519542F-CFA2-44DC-8EB9-DA303960BDC8}" type="slidenum">
              <a:rPr lang="es-CO" smtClean="0"/>
              <a:t>‹Nº›</a:t>
            </a:fld>
            <a:endParaRPr lang="es-CO"/>
          </a:p>
        </p:txBody>
      </p:sp>
    </p:spTree>
    <p:extLst>
      <p:ext uri="{BB962C8B-B14F-4D97-AF65-F5344CB8AC3E}">
        <p14:creationId xmlns:p14="http://schemas.microsoft.com/office/powerpoint/2010/main" val="3436751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62920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6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2457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P spid="11" grpId="0" animBg="1"/>
      <p:bldP spid="12" grpId="0" animBg="1"/>
      <p:bldP spid="16"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9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8" name="Picture Placeholder 7"/>
          <p:cNvSpPr>
            <a:spLocks noGrp="1"/>
          </p:cNvSpPr>
          <p:nvPr>
            <p:ph type="pic" sz="quarter" idx="17" hasCustomPrompt="1"/>
          </p:nvPr>
        </p:nvSpPr>
        <p:spPr>
          <a:xfrm rot="1256599">
            <a:off x="6390818" y="428982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6456134" y="192108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1559386" y="2132642"/>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1760231" y="418350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4195340" y="4253672"/>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22" hasCustomPrompt="1"/>
          </p:nvPr>
        </p:nvSpPr>
        <p:spPr>
          <a:xfrm rot="976477">
            <a:off x="4007519" y="190669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23" hasCustomPrompt="1"/>
          </p:nvPr>
        </p:nvSpPr>
        <p:spPr>
          <a:xfrm rot="761790">
            <a:off x="8458622" y="227438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4" hasCustomPrompt="1"/>
          </p:nvPr>
        </p:nvSpPr>
        <p:spPr>
          <a:xfrm rot="21049868">
            <a:off x="8782719" y="418350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0680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6" grpId="0" animBg="1"/>
      <p:bldP spid="17" grpId="0" animBg="1"/>
      <p:bldP spid="18" grpId="0" animBg="1"/>
      <p:bldP spid="19"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7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6692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9"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l_txt_ 1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017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l_txt_ 2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9141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l_txt_ 2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53" hasCustomPrompt="1"/>
          </p:nvPr>
        </p:nvSpPr>
        <p:spPr>
          <a:xfrm>
            <a:off x="6414387" y="3936031"/>
            <a:ext cx="4486656" cy="260908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1290108" y="3936031"/>
            <a:ext cx="4486656" cy="260908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0042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ol_txt_ 3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4306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Tree>
    <p:extLst>
      <p:ext uri="{BB962C8B-B14F-4D97-AF65-F5344CB8AC3E}">
        <p14:creationId xmlns:p14="http://schemas.microsoft.com/office/powerpoint/2010/main" val="266237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500"/>
                            </p:stCondLst>
                            <p:childTnLst>
                              <p:par>
                                <p:cTn id="13" presetID="22" presetClass="entr" presetSubtype="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par>
                                <p:cTn id="16" presetID="23" presetClass="entr" presetSubtype="16"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p:cTn id="18" dur="500" fill="hold"/>
                                        <p:tgtEl>
                                          <p:spTgt spid="60"/>
                                        </p:tgtEl>
                                        <p:attrNameLst>
                                          <p:attrName>ppt_w</p:attrName>
                                        </p:attrNameLst>
                                      </p:cBhvr>
                                      <p:tavLst>
                                        <p:tav tm="0">
                                          <p:val>
                                            <p:fltVal val="0"/>
                                          </p:val>
                                        </p:tav>
                                        <p:tav tm="100000">
                                          <p:val>
                                            <p:strVal val="#ppt_w"/>
                                          </p:val>
                                        </p:tav>
                                      </p:tavLst>
                                    </p:anim>
                                    <p:anim calcmode="lin" valueType="num">
                                      <p:cBhvr>
                                        <p:cTn id="19" dur="500" fill="hold"/>
                                        <p:tgtEl>
                                          <p:spTgt spid="60"/>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childTnLst>
                                </p:cTn>
                              </p:par>
                              <p:par>
                                <p:cTn id="25" presetID="10" presetClass="entr" presetSubtype="0" fill="hold" grpId="0" nodeType="withEffect" nodePh="1">
                                  <p:stCondLst>
                                    <p:cond delay="0"/>
                                  </p:stCondLst>
                                  <p:endCondLst>
                                    <p:cond evt="begin" delay="0">
                                      <p:tn val="25"/>
                                    </p:cond>
                                  </p:endCondLst>
                                  <p:childTnLst>
                                    <p:set>
                                      <p:cBhvr>
                                        <p:cTn id="26" dur="1" fill="hold">
                                          <p:stCondLst>
                                            <p:cond delay="0"/>
                                          </p:stCondLst>
                                        </p:cTn>
                                        <p:tgtEl>
                                          <p:spTgt spid="39">
                                            <p:txEl>
                                              <p:pRg st="0" end="0"/>
                                            </p:txEl>
                                          </p:spTgt>
                                        </p:tgtEl>
                                        <p:attrNameLst>
                                          <p:attrName>style.visibility</p:attrName>
                                        </p:attrNameLst>
                                      </p:cBhvr>
                                      <p:to>
                                        <p:strVal val="visible"/>
                                      </p:to>
                                    </p:set>
                                    <p:animEffect transition="in" filter="fade">
                                      <p:cBhvr>
                                        <p:cTn id="27" dur="500"/>
                                        <p:tgtEl>
                                          <p:spTgt spid="39">
                                            <p:txEl>
                                              <p:pRg st="0" end="0"/>
                                            </p:tx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2000"/>
                            </p:stCondLst>
                            <p:childTnLst>
                              <p:par>
                                <p:cTn id="33" presetID="23"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fade">
                                      <p:cBhvr>
                                        <p:cTn id="39" dur="500"/>
                                        <p:tgtEl>
                                          <p:spTgt spid="36">
                                            <p:txEl>
                                              <p:pRg st="0" end="0"/>
                                            </p:txEl>
                                          </p:spTgt>
                                        </p:tgtEl>
                                      </p:cBhvr>
                                    </p:animEffect>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par>
                                <p:cTn id="44" presetID="23" presetClass="entr" presetSubtype="16"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childTnLst>
                                </p:cTn>
                              </p:par>
                            </p:childTnLst>
                          </p:cTn>
                        </p:par>
                        <p:par>
                          <p:cTn id="48" fill="hold">
                            <p:stCondLst>
                              <p:cond delay="3000"/>
                            </p:stCondLst>
                            <p:childTnLst>
                              <p:par>
                                <p:cTn id="49" presetID="23" presetClass="entr" presetSubtype="16"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51">
                                            <p:txEl>
                                              <p:pRg st="0" end="0"/>
                                            </p:txEl>
                                          </p:spTgt>
                                        </p:tgtEl>
                                        <p:attrNameLst>
                                          <p:attrName>style.visibility</p:attrName>
                                        </p:attrNameLst>
                                      </p:cBhvr>
                                      <p:to>
                                        <p:strVal val="visible"/>
                                      </p:to>
                                    </p:set>
                                    <p:animEffect transition="in" filter="fade">
                                      <p:cBhvr>
                                        <p:cTn id="55" dur="500"/>
                                        <p:tgtEl>
                                          <p:spTgt spid="51">
                                            <p:txEl>
                                              <p:pRg st="0" end="0"/>
                                            </p:txEl>
                                          </p:spTgt>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4000"/>
                            </p:stCondLst>
                            <p:childTnLst>
                              <p:par>
                                <p:cTn id="61" presetID="23" presetClass="entr" presetSubtype="16"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34">
                                            <p:txEl>
                                              <p:pRg st="0" end="0"/>
                                            </p:txEl>
                                          </p:spTgt>
                                        </p:tgtEl>
                                        <p:attrNameLst>
                                          <p:attrName>style.visibility</p:attrName>
                                        </p:attrNameLst>
                                      </p:cBhvr>
                                      <p:to>
                                        <p:strVal val="visible"/>
                                      </p:to>
                                    </p:set>
                                    <p:animEffect transition="in" filter="fade">
                                      <p:cBhvr>
                                        <p:cTn id="67" dur="500"/>
                                        <p:tgtEl>
                                          <p:spTgt spid="34">
                                            <p:txEl>
                                              <p:pRg st="0" end="0"/>
                                            </p:txEl>
                                          </p:spTgt>
                                        </p:tgtEl>
                                      </p:cBhvr>
                                    </p:animEffect>
                                  </p:childTnLst>
                                </p:cTn>
                              </p:par>
                            </p:childTnLst>
                          </p:cTn>
                        </p:par>
                        <p:par>
                          <p:cTn id="68" fill="hold">
                            <p:stCondLst>
                              <p:cond delay="4500"/>
                            </p:stCondLst>
                            <p:childTnLst>
                              <p:par>
                                <p:cTn id="69" presetID="22" presetClass="entr" presetSubtype="2"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right)">
                                      <p:cBhvr>
                                        <p:cTn id="71" dur="500"/>
                                        <p:tgtEl>
                                          <p:spTgt spid="22"/>
                                        </p:tgtEl>
                                      </p:cBhvr>
                                    </p:animEffect>
                                  </p:childTnLst>
                                </p:cTn>
                              </p:par>
                              <p:par>
                                <p:cTn id="72" presetID="23" presetClass="entr" presetSubtype="16"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anim calcmode="lin" valueType="num">
                                      <p:cBhvr>
                                        <p:cTn id="74" dur="500" fill="hold"/>
                                        <p:tgtEl>
                                          <p:spTgt spid="61"/>
                                        </p:tgtEl>
                                        <p:attrNameLst>
                                          <p:attrName>ppt_w</p:attrName>
                                        </p:attrNameLst>
                                      </p:cBhvr>
                                      <p:tavLst>
                                        <p:tav tm="0">
                                          <p:val>
                                            <p:fltVal val="0"/>
                                          </p:val>
                                        </p:tav>
                                        <p:tav tm="100000">
                                          <p:val>
                                            <p:strVal val="#ppt_w"/>
                                          </p:val>
                                        </p:tav>
                                      </p:tavLst>
                                    </p:anim>
                                    <p:anim calcmode="lin" valueType="num">
                                      <p:cBhvr>
                                        <p:cTn id="75" dur="500" fill="hold"/>
                                        <p:tgtEl>
                                          <p:spTgt spid="61"/>
                                        </p:tgtEl>
                                        <p:attrNameLst>
                                          <p:attrName>ppt_h</p:attrName>
                                        </p:attrNameLst>
                                      </p:cBhvr>
                                      <p:tavLst>
                                        <p:tav tm="0">
                                          <p:val>
                                            <p:fltVal val="0"/>
                                          </p:val>
                                        </p:tav>
                                        <p:tav tm="100000">
                                          <p:val>
                                            <p:strVal val="#ppt_h"/>
                                          </p:val>
                                        </p:tav>
                                      </p:tavLst>
                                    </p:anim>
                                  </p:childTnLst>
                                </p:cTn>
                              </p:par>
                            </p:childTnLst>
                          </p:cTn>
                        </p:par>
                        <p:par>
                          <p:cTn id="76" fill="hold">
                            <p:stCondLst>
                              <p:cond delay="5000"/>
                            </p:stCondLst>
                            <p:childTnLst>
                              <p:par>
                                <p:cTn id="77" presetID="2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fltVal val="0"/>
                                          </p:val>
                                        </p:tav>
                                        <p:tav tm="100000">
                                          <p:val>
                                            <p:strVal val="#ppt_w"/>
                                          </p:val>
                                        </p:tav>
                                      </p:tavLst>
                                    </p:anim>
                                    <p:anim calcmode="lin" valueType="num">
                                      <p:cBhvr>
                                        <p:cTn id="80" dur="500" fill="hold"/>
                                        <p:tgtEl>
                                          <p:spTgt spid="28"/>
                                        </p:tgtEl>
                                        <p:attrNameLst>
                                          <p:attrName>ppt_h</p:attrName>
                                        </p:attrNameLst>
                                      </p:cBhvr>
                                      <p:tavLst>
                                        <p:tav tm="0">
                                          <p:val>
                                            <p:fltVal val="0"/>
                                          </p:val>
                                        </p:tav>
                                        <p:tav tm="100000">
                                          <p:val>
                                            <p:strVal val="#ppt_h"/>
                                          </p:val>
                                        </p:tav>
                                      </p:tavLst>
                                    </p:anim>
                                  </p:childTnLst>
                                </p:cTn>
                              </p:par>
                              <p:par>
                                <p:cTn id="81" presetID="10" presetClass="entr" presetSubtype="0" fill="hold" grpId="0" nodeType="withEffect" nodePh="1">
                                  <p:stCondLst>
                                    <p:cond delay="0"/>
                                  </p:stCondLst>
                                  <p:endCondLst>
                                    <p:cond evt="begin" delay="0">
                                      <p:tn val="81"/>
                                    </p:cond>
                                  </p:endCondLst>
                                  <p:childTnLst>
                                    <p:set>
                                      <p:cBhvr>
                                        <p:cTn id="82" dur="1" fill="hold">
                                          <p:stCondLst>
                                            <p:cond delay="0"/>
                                          </p:stCondLst>
                                        </p:cTn>
                                        <p:tgtEl>
                                          <p:spTgt spid="41">
                                            <p:txEl>
                                              <p:pRg st="0" end="0"/>
                                            </p:txEl>
                                          </p:spTgt>
                                        </p:tgtEl>
                                        <p:attrNameLst>
                                          <p:attrName>style.visibility</p:attrName>
                                        </p:attrNameLst>
                                      </p:cBhvr>
                                      <p:to>
                                        <p:strVal val="visible"/>
                                      </p:to>
                                    </p:set>
                                    <p:animEffect transition="in" filter="fade">
                                      <p:cBhvr>
                                        <p:cTn id="83" dur="500"/>
                                        <p:tgtEl>
                                          <p:spTgt spid="41">
                                            <p:txEl>
                                              <p:pRg st="0" end="0"/>
                                            </p:txEl>
                                          </p:spTgt>
                                        </p:tgtEl>
                                      </p:cBhvr>
                                    </p:animEffect>
                                  </p:childTnLst>
                                </p:cTn>
                              </p:par>
                            </p:childTnLst>
                          </p:cTn>
                        </p:par>
                        <p:par>
                          <p:cTn id="84" fill="hold">
                            <p:stCondLst>
                              <p:cond delay="5500"/>
                            </p:stCondLst>
                            <p:childTnLst>
                              <p:par>
                                <p:cTn id="85" presetID="22" presetClass="entr" presetSubtype="1"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up)">
                                      <p:cBhvr>
                                        <p:cTn id="87" dur="500"/>
                                        <p:tgtEl>
                                          <p:spTgt spid="11"/>
                                        </p:tgtEl>
                                      </p:cBhvr>
                                    </p:animEffect>
                                  </p:childTnLst>
                                </p:cTn>
                              </p:par>
                            </p:childTnLst>
                          </p:cTn>
                        </p:par>
                        <p:par>
                          <p:cTn id="88" fill="hold">
                            <p:stCondLst>
                              <p:cond delay="6000"/>
                            </p:stCondLst>
                            <p:childTnLst>
                              <p:par>
                                <p:cTn id="89" presetID="2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childTnLst>
                                </p:cTn>
                              </p:par>
                              <p:par>
                                <p:cTn id="93" presetID="10" presetClass="entr" presetSubtype="0" fill="hold" grpId="0" nodeType="withEffect">
                                  <p:stCondLst>
                                    <p:cond delay="0"/>
                                  </p:stCondLst>
                                  <p:childTnLst>
                                    <p:set>
                                      <p:cBhvr>
                                        <p:cTn id="94" dur="1" fill="hold">
                                          <p:stCondLst>
                                            <p:cond delay="0"/>
                                          </p:stCondLst>
                                        </p:cTn>
                                        <p:tgtEl>
                                          <p:spTgt spid="37">
                                            <p:txEl>
                                              <p:pRg st="0" end="0"/>
                                            </p:txEl>
                                          </p:spTgt>
                                        </p:tgtEl>
                                        <p:attrNameLst>
                                          <p:attrName>style.visibility</p:attrName>
                                        </p:attrNameLst>
                                      </p:cBhvr>
                                      <p:to>
                                        <p:strVal val="visible"/>
                                      </p:to>
                                    </p:set>
                                    <p:animEffect transition="in" filter="fade">
                                      <p:cBhvr>
                                        <p:cTn id="95" dur="500"/>
                                        <p:tgtEl>
                                          <p:spTgt spid="37">
                                            <p:txEl>
                                              <p:pRg st="0" end="0"/>
                                            </p:txEl>
                                          </p:spTgt>
                                        </p:tgtEl>
                                      </p:cBhvr>
                                    </p:animEffect>
                                  </p:childTnLst>
                                </p:cTn>
                              </p:par>
                            </p:childTnLst>
                          </p:cTn>
                        </p:par>
                        <p:par>
                          <p:cTn id="96" fill="hold">
                            <p:stCondLst>
                              <p:cond delay="6500"/>
                            </p:stCondLst>
                            <p:childTnLst>
                              <p:par>
                                <p:cTn id="97" presetID="22" presetClass="entr" presetSubtype="8" fill="hold"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wipe(left)">
                                      <p:cBhvr>
                                        <p:cTn id="99" dur="500"/>
                                        <p:tgtEl>
                                          <p:spTgt spid="44"/>
                                        </p:tgtEl>
                                      </p:cBhvr>
                                    </p:animEffect>
                                  </p:childTnLst>
                                </p:cTn>
                              </p:par>
                              <p:par>
                                <p:cTn id="100" presetID="23" presetClass="entr" presetSubtype="16"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 calcmode="lin" valueType="num">
                                      <p:cBhvr>
                                        <p:cTn id="102" dur="500" fill="hold"/>
                                        <p:tgtEl>
                                          <p:spTgt spid="64"/>
                                        </p:tgtEl>
                                        <p:attrNameLst>
                                          <p:attrName>ppt_w</p:attrName>
                                        </p:attrNameLst>
                                      </p:cBhvr>
                                      <p:tavLst>
                                        <p:tav tm="0">
                                          <p:val>
                                            <p:fltVal val="0"/>
                                          </p:val>
                                        </p:tav>
                                        <p:tav tm="100000">
                                          <p:val>
                                            <p:strVal val="#ppt_w"/>
                                          </p:val>
                                        </p:tav>
                                      </p:tavLst>
                                    </p:anim>
                                    <p:anim calcmode="lin" valueType="num">
                                      <p:cBhvr>
                                        <p:cTn id="103" dur="500" fill="hold"/>
                                        <p:tgtEl>
                                          <p:spTgt spid="64"/>
                                        </p:tgtEl>
                                        <p:attrNameLst>
                                          <p:attrName>ppt_h</p:attrName>
                                        </p:attrNameLst>
                                      </p:cBhvr>
                                      <p:tavLst>
                                        <p:tav tm="0">
                                          <p:val>
                                            <p:fltVal val="0"/>
                                          </p:val>
                                        </p:tav>
                                        <p:tav tm="100000">
                                          <p:val>
                                            <p:strVal val="#ppt_h"/>
                                          </p:val>
                                        </p:tav>
                                      </p:tavLst>
                                    </p:anim>
                                  </p:childTnLst>
                                </p:cTn>
                              </p:par>
                            </p:childTnLst>
                          </p:cTn>
                        </p:par>
                        <p:par>
                          <p:cTn id="104" fill="hold">
                            <p:stCondLst>
                              <p:cond delay="7000"/>
                            </p:stCondLst>
                            <p:childTnLst>
                              <p:par>
                                <p:cTn id="105" presetID="23" presetClass="entr" presetSubtype="16" fill="hold" grpId="0" nodeType="afterEffect">
                                  <p:stCondLst>
                                    <p:cond delay="0"/>
                                  </p:stCondLst>
                                  <p:childTnLst>
                                    <p:set>
                                      <p:cBhvr>
                                        <p:cTn id="106" dur="1" fill="hold">
                                          <p:stCondLst>
                                            <p:cond delay="0"/>
                                          </p:stCondLst>
                                        </p:cTn>
                                        <p:tgtEl>
                                          <p:spTgt spid="50"/>
                                        </p:tgtEl>
                                        <p:attrNameLst>
                                          <p:attrName>style.visibility</p:attrName>
                                        </p:attrNameLst>
                                      </p:cBhvr>
                                      <p:to>
                                        <p:strVal val="visible"/>
                                      </p:to>
                                    </p:set>
                                    <p:anim calcmode="lin" valueType="num">
                                      <p:cBhvr>
                                        <p:cTn id="107" dur="500" fill="hold"/>
                                        <p:tgtEl>
                                          <p:spTgt spid="50"/>
                                        </p:tgtEl>
                                        <p:attrNameLst>
                                          <p:attrName>ppt_w</p:attrName>
                                        </p:attrNameLst>
                                      </p:cBhvr>
                                      <p:tavLst>
                                        <p:tav tm="0">
                                          <p:val>
                                            <p:fltVal val="0"/>
                                          </p:val>
                                        </p:tav>
                                        <p:tav tm="100000">
                                          <p:val>
                                            <p:strVal val="#ppt_w"/>
                                          </p:val>
                                        </p:tav>
                                      </p:tavLst>
                                    </p:anim>
                                    <p:anim calcmode="lin" valueType="num">
                                      <p:cBhvr>
                                        <p:cTn id="108" dur="500" fill="hold"/>
                                        <p:tgtEl>
                                          <p:spTgt spid="50"/>
                                        </p:tgtEl>
                                        <p:attrNameLst>
                                          <p:attrName>ppt_h</p:attrName>
                                        </p:attrNameLst>
                                      </p:cBhvr>
                                      <p:tavLst>
                                        <p:tav tm="0">
                                          <p:val>
                                            <p:fltVal val="0"/>
                                          </p:val>
                                        </p:tav>
                                        <p:tav tm="100000">
                                          <p:val>
                                            <p:strVal val="#ppt_h"/>
                                          </p:val>
                                        </p:tav>
                                      </p:tavLst>
                                    </p:anim>
                                  </p:childTnLst>
                                </p:cTn>
                              </p:par>
                              <p:par>
                                <p:cTn id="109" presetID="10" presetClass="entr" presetSubtype="0" fill="hold" grpId="0" nodeType="withEffect" nodePh="1">
                                  <p:stCondLst>
                                    <p:cond delay="0"/>
                                  </p:stCondLst>
                                  <p:endCondLst>
                                    <p:cond evt="begin" delay="0">
                                      <p:tn val="109"/>
                                    </p:cond>
                                  </p:endCondLst>
                                  <p:childTnLst>
                                    <p:set>
                                      <p:cBhvr>
                                        <p:cTn id="110" dur="1" fill="hold">
                                          <p:stCondLst>
                                            <p:cond delay="0"/>
                                          </p:stCondLst>
                                        </p:cTn>
                                        <p:tgtEl>
                                          <p:spTgt spid="53">
                                            <p:txEl>
                                              <p:pRg st="0" end="0"/>
                                            </p:txEl>
                                          </p:spTgt>
                                        </p:tgtEl>
                                        <p:attrNameLst>
                                          <p:attrName>style.visibility</p:attrName>
                                        </p:attrNameLst>
                                      </p:cBhvr>
                                      <p:to>
                                        <p:strVal val="visible"/>
                                      </p:to>
                                    </p:set>
                                    <p:animEffect transition="in" filter="fade">
                                      <p:cBhvr>
                                        <p:cTn id="111" dur="500"/>
                                        <p:tgtEl>
                                          <p:spTgt spid="53">
                                            <p:txEl>
                                              <p:pRg st="0" end="0"/>
                                            </p:txEl>
                                          </p:spTgt>
                                        </p:tgtEl>
                                      </p:cBhvr>
                                    </p:animEffect>
                                  </p:childTnLst>
                                </p:cTn>
                              </p:par>
                            </p:childTnLst>
                          </p:cTn>
                        </p:par>
                        <p:par>
                          <p:cTn id="112" fill="hold">
                            <p:stCondLst>
                              <p:cond delay="7500"/>
                            </p:stCondLst>
                            <p:childTnLst>
                              <p:par>
                                <p:cTn id="113" presetID="22" presetClass="entr" presetSubtype="1" fill="hold" grpId="0" nodeType="afterEffect">
                                  <p:stCondLst>
                                    <p:cond delay="0"/>
                                  </p:stCondLst>
                                  <p:childTnLst>
                                    <p:set>
                                      <p:cBhvr>
                                        <p:cTn id="114" dur="1" fill="hold">
                                          <p:stCondLst>
                                            <p:cond delay="0"/>
                                          </p:stCondLst>
                                        </p:cTn>
                                        <p:tgtEl>
                                          <p:spTgt spid="8"/>
                                        </p:tgtEl>
                                        <p:attrNameLst>
                                          <p:attrName>style.visibility</p:attrName>
                                        </p:attrNameLst>
                                      </p:cBhvr>
                                      <p:to>
                                        <p:strVal val="visible"/>
                                      </p:to>
                                    </p:set>
                                    <p:animEffect transition="in" filter="wipe(up)">
                                      <p:cBhvr>
                                        <p:cTn id="115" dur="500"/>
                                        <p:tgtEl>
                                          <p:spTgt spid="8"/>
                                        </p:tgtEl>
                                      </p:cBhvr>
                                    </p:animEffect>
                                  </p:childTnLst>
                                </p:cTn>
                              </p:par>
                            </p:childTnLst>
                          </p:cTn>
                        </p:par>
                        <p:par>
                          <p:cTn id="116" fill="hold">
                            <p:stCondLst>
                              <p:cond delay="8000"/>
                            </p:stCondLst>
                            <p:childTnLst>
                              <p:par>
                                <p:cTn id="117" presetID="23" presetClass="entr" presetSubtype="16" fill="hold" grpId="0" nodeType="after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fill="hold"/>
                                        <p:tgtEl>
                                          <p:spTgt spid="13"/>
                                        </p:tgtEl>
                                        <p:attrNameLst>
                                          <p:attrName>ppt_w</p:attrName>
                                        </p:attrNameLst>
                                      </p:cBhvr>
                                      <p:tavLst>
                                        <p:tav tm="0">
                                          <p:val>
                                            <p:fltVal val="0"/>
                                          </p:val>
                                        </p:tav>
                                        <p:tav tm="100000">
                                          <p:val>
                                            <p:strVal val="#ppt_w"/>
                                          </p:val>
                                        </p:tav>
                                      </p:tavLst>
                                    </p:anim>
                                    <p:anim calcmode="lin" valueType="num">
                                      <p:cBhvr>
                                        <p:cTn id="120" dur="500" fill="hold"/>
                                        <p:tgtEl>
                                          <p:spTgt spid="13"/>
                                        </p:tgtEl>
                                        <p:attrNameLst>
                                          <p:attrName>ppt_h</p:attrName>
                                        </p:attrNameLst>
                                      </p:cBhvr>
                                      <p:tavLst>
                                        <p:tav tm="0">
                                          <p:val>
                                            <p:fltVal val="0"/>
                                          </p:val>
                                        </p:tav>
                                        <p:tav tm="100000">
                                          <p:val>
                                            <p:strVal val="#ppt_h"/>
                                          </p:val>
                                        </p:tav>
                                      </p:tavLst>
                                    </p:anim>
                                  </p:childTnLst>
                                </p:cTn>
                              </p:par>
                              <p:par>
                                <p:cTn id="121" presetID="10" presetClass="entr" presetSubtype="0" fill="hold" grpId="0" nodeType="withEffect">
                                  <p:stCondLst>
                                    <p:cond delay="0"/>
                                  </p:stCondLst>
                                  <p:childTnLst>
                                    <p:set>
                                      <p:cBhvr>
                                        <p:cTn id="122" dur="1" fill="hold">
                                          <p:stCondLst>
                                            <p:cond delay="0"/>
                                          </p:stCondLst>
                                        </p:cTn>
                                        <p:tgtEl>
                                          <p:spTgt spid="35">
                                            <p:txEl>
                                              <p:pRg st="0" end="0"/>
                                            </p:txEl>
                                          </p:spTgt>
                                        </p:tgtEl>
                                        <p:attrNameLst>
                                          <p:attrName>style.visibility</p:attrName>
                                        </p:attrNameLst>
                                      </p:cBhvr>
                                      <p:to>
                                        <p:strVal val="visible"/>
                                      </p:to>
                                    </p:set>
                                    <p:animEffect transition="in" filter="fade">
                                      <p:cBhvr>
                                        <p:cTn id="123" dur="500"/>
                                        <p:tgtEl>
                                          <p:spTgt spid="35">
                                            <p:txEl>
                                              <p:pRg st="0" end="0"/>
                                            </p:txEl>
                                          </p:spTgt>
                                        </p:tgtEl>
                                      </p:cBhvr>
                                    </p:animEffect>
                                  </p:childTnLst>
                                </p:cTn>
                              </p:par>
                            </p:childTnLst>
                          </p:cTn>
                        </p:par>
                        <p:par>
                          <p:cTn id="124" fill="hold">
                            <p:stCondLst>
                              <p:cond delay="8500"/>
                            </p:stCondLst>
                            <p:childTnLst>
                              <p:par>
                                <p:cTn id="125" presetID="22" presetClass="entr" presetSubtype="2" fill="hold" nodeType="after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wipe(right)">
                                      <p:cBhvr>
                                        <p:cTn id="127" dur="500"/>
                                        <p:tgtEl>
                                          <p:spTgt spid="24"/>
                                        </p:tgtEl>
                                      </p:cBhvr>
                                    </p:animEffect>
                                  </p:childTnLst>
                                </p:cTn>
                              </p:par>
                              <p:par>
                                <p:cTn id="128" presetID="23" presetClass="entr" presetSubtype="16" fill="hold" grpId="0" nodeType="withEffect">
                                  <p:stCondLst>
                                    <p:cond delay="0"/>
                                  </p:stCondLst>
                                  <p:childTnLst>
                                    <p:set>
                                      <p:cBhvr>
                                        <p:cTn id="129" dur="1" fill="hold">
                                          <p:stCondLst>
                                            <p:cond delay="0"/>
                                          </p:stCondLst>
                                        </p:cTn>
                                        <p:tgtEl>
                                          <p:spTgt spid="62"/>
                                        </p:tgtEl>
                                        <p:attrNameLst>
                                          <p:attrName>style.visibility</p:attrName>
                                        </p:attrNameLst>
                                      </p:cBhvr>
                                      <p:to>
                                        <p:strVal val="visible"/>
                                      </p:to>
                                    </p:set>
                                    <p:anim calcmode="lin" valueType="num">
                                      <p:cBhvr>
                                        <p:cTn id="130" dur="500" fill="hold"/>
                                        <p:tgtEl>
                                          <p:spTgt spid="62"/>
                                        </p:tgtEl>
                                        <p:attrNameLst>
                                          <p:attrName>ppt_w</p:attrName>
                                        </p:attrNameLst>
                                      </p:cBhvr>
                                      <p:tavLst>
                                        <p:tav tm="0">
                                          <p:val>
                                            <p:fltVal val="0"/>
                                          </p:val>
                                        </p:tav>
                                        <p:tav tm="100000">
                                          <p:val>
                                            <p:strVal val="#ppt_w"/>
                                          </p:val>
                                        </p:tav>
                                      </p:tavLst>
                                    </p:anim>
                                    <p:anim calcmode="lin" valueType="num">
                                      <p:cBhvr>
                                        <p:cTn id="131" dur="500" fill="hold"/>
                                        <p:tgtEl>
                                          <p:spTgt spid="62"/>
                                        </p:tgtEl>
                                        <p:attrNameLst>
                                          <p:attrName>ppt_h</p:attrName>
                                        </p:attrNameLst>
                                      </p:cBhvr>
                                      <p:tavLst>
                                        <p:tav tm="0">
                                          <p:val>
                                            <p:fltVal val="0"/>
                                          </p:val>
                                        </p:tav>
                                        <p:tav tm="100000">
                                          <p:val>
                                            <p:strVal val="#ppt_h"/>
                                          </p:val>
                                        </p:tav>
                                      </p:tavLst>
                                    </p:anim>
                                  </p:childTnLst>
                                </p:cTn>
                              </p:par>
                            </p:childTnLst>
                          </p:cTn>
                        </p:par>
                        <p:par>
                          <p:cTn id="132" fill="hold">
                            <p:stCondLst>
                              <p:cond delay="9000"/>
                            </p:stCondLst>
                            <p:childTnLst>
                              <p:par>
                                <p:cTn id="133" presetID="23" presetClass="entr" presetSubtype="16"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childTnLst>
                                </p:cTn>
                              </p:par>
                              <p:par>
                                <p:cTn id="137" presetID="10" presetClass="entr" presetSubtype="0" fill="hold" grpId="0" nodeType="withEffect" nodePh="1">
                                  <p:stCondLst>
                                    <p:cond delay="0"/>
                                  </p:stCondLst>
                                  <p:endCondLst>
                                    <p:cond evt="begin" delay="0">
                                      <p:tn val="137"/>
                                    </p:cond>
                                  </p:endCondLst>
                                  <p:childTnLst>
                                    <p:set>
                                      <p:cBhvr>
                                        <p:cTn id="138" dur="1" fill="hold">
                                          <p:stCondLst>
                                            <p:cond delay="0"/>
                                          </p:stCondLst>
                                        </p:cTn>
                                        <p:tgtEl>
                                          <p:spTgt spid="40">
                                            <p:txEl>
                                              <p:pRg st="0" end="0"/>
                                            </p:txEl>
                                          </p:spTgt>
                                        </p:tgtEl>
                                        <p:attrNameLst>
                                          <p:attrName>style.visibility</p:attrName>
                                        </p:attrNameLst>
                                      </p:cBhvr>
                                      <p:to>
                                        <p:strVal val="visible"/>
                                      </p:to>
                                    </p:set>
                                    <p:animEffect transition="in" filter="fade">
                                      <p:cBhvr>
                                        <p:cTn id="139" dur="500"/>
                                        <p:tgtEl>
                                          <p:spTgt spid="40">
                                            <p:txEl>
                                              <p:pRg st="0" end="0"/>
                                            </p:txEl>
                                          </p:spTgt>
                                        </p:tgtEl>
                                      </p:cBhvr>
                                    </p:animEffect>
                                  </p:childTnLst>
                                </p:cTn>
                              </p:par>
                            </p:childTnLst>
                          </p:cTn>
                        </p:par>
                        <p:par>
                          <p:cTn id="140" fill="hold">
                            <p:stCondLst>
                              <p:cond delay="9500"/>
                            </p:stCondLst>
                            <p:childTnLst>
                              <p:par>
                                <p:cTn id="141" presetID="22" presetClass="entr" presetSubtype="8" fill="hold" grpId="0" nodeType="after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wipe(left)">
                                      <p:cBhvr>
                                        <p:cTn id="143" dur="500"/>
                                        <p:tgtEl>
                                          <p:spTgt spid="7"/>
                                        </p:tgtEl>
                                      </p:cBhvr>
                                    </p:animEffect>
                                  </p:childTnLst>
                                </p:cTn>
                              </p:par>
                            </p:childTnLst>
                          </p:cTn>
                        </p:par>
                        <p:par>
                          <p:cTn id="144" fill="hold">
                            <p:stCondLst>
                              <p:cond delay="10000"/>
                            </p:stCondLst>
                            <p:childTnLst>
                              <p:par>
                                <p:cTn id="145" presetID="23" presetClass="entr" presetSubtype="16" fill="hold" grpId="0" nodeType="afterEffect">
                                  <p:stCondLst>
                                    <p:cond delay="0"/>
                                  </p:stCondLst>
                                  <p:childTnLst>
                                    <p:set>
                                      <p:cBhvr>
                                        <p:cTn id="146" dur="1" fill="hold">
                                          <p:stCondLst>
                                            <p:cond delay="0"/>
                                          </p:stCondLst>
                                        </p:cTn>
                                        <p:tgtEl>
                                          <p:spTgt spid="18"/>
                                        </p:tgtEl>
                                        <p:attrNameLst>
                                          <p:attrName>style.visibility</p:attrName>
                                        </p:attrNameLst>
                                      </p:cBhvr>
                                      <p:to>
                                        <p:strVal val="visible"/>
                                      </p:to>
                                    </p:set>
                                    <p:anim calcmode="lin" valueType="num">
                                      <p:cBhvr>
                                        <p:cTn id="147" dur="500" fill="hold"/>
                                        <p:tgtEl>
                                          <p:spTgt spid="18"/>
                                        </p:tgtEl>
                                        <p:attrNameLst>
                                          <p:attrName>ppt_w</p:attrName>
                                        </p:attrNameLst>
                                      </p:cBhvr>
                                      <p:tavLst>
                                        <p:tav tm="0">
                                          <p:val>
                                            <p:fltVal val="0"/>
                                          </p:val>
                                        </p:tav>
                                        <p:tav tm="100000">
                                          <p:val>
                                            <p:strVal val="#ppt_w"/>
                                          </p:val>
                                        </p:tav>
                                      </p:tavLst>
                                    </p:anim>
                                    <p:anim calcmode="lin" valueType="num">
                                      <p:cBhvr>
                                        <p:cTn id="148" dur="500" fill="hold"/>
                                        <p:tgtEl>
                                          <p:spTgt spid="18"/>
                                        </p:tgtEl>
                                        <p:attrNameLst>
                                          <p:attrName>ppt_h</p:attrName>
                                        </p:attrNameLst>
                                      </p:cBhvr>
                                      <p:tavLst>
                                        <p:tav tm="0">
                                          <p:val>
                                            <p:fltVal val="0"/>
                                          </p:val>
                                        </p:tav>
                                        <p:tav tm="100000">
                                          <p:val>
                                            <p:strVal val="#ppt_h"/>
                                          </p:val>
                                        </p:tav>
                                      </p:tavLst>
                                    </p:anim>
                                  </p:childTnLst>
                                </p:cTn>
                              </p:par>
                              <p:par>
                                <p:cTn id="149" presetID="10" presetClass="entr" presetSubtype="0" fill="hold" grpId="0" nodeType="withEffect">
                                  <p:stCondLst>
                                    <p:cond delay="0"/>
                                  </p:stCondLst>
                                  <p:childTnLst>
                                    <p:set>
                                      <p:cBhvr>
                                        <p:cTn id="150" dur="1" fill="hold">
                                          <p:stCondLst>
                                            <p:cond delay="0"/>
                                          </p:stCondLst>
                                        </p:cTn>
                                        <p:tgtEl>
                                          <p:spTgt spid="38">
                                            <p:txEl>
                                              <p:pRg st="0" end="0"/>
                                            </p:txEl>
                                          </p:spTgt>
                                        </p:tgtEl>
                                        <p:attrNameLst>
                                          <p:attrName>style.visibility</p:attrName>
                                        </p:attrNameLst>
                                      </p:cBhvr>
                                      <p:to>
                                        <p:strVal val="visible"/>
                                      </p:to>
                                    </p:set>
                                    <p:animEffect transition="in" filter="fade">
                                      <p:cBhvr>
                                        <p:cTn id="151" dur="500"/>
                                        <p:tgtEl>
                                          <p:spTgt spid="38">
                                            <p:txEl>
                                              <p:pRg st="0" end="0"/>
                                            </p:txEl>
                                          </p:spTgt>
                                        </p:tgtEl>
                                      </p:cBhvr>
                                    </p:animEffect>
                                  </p:childTnLst>
                                </p:cTn>
                              </p:par>
                            </p:childTnLst>
                          </p:cTn>
                        </p:par>
                        <p:par>
                          <p:cTn id="152" fill="hold">
                            <p:stCondLst>
                              <p:cond delay="10500"/>
                            </p:stCondLst>
                            <p:childTnLst>
                              <p:par>
                                <p:cTn id="153" presetID="22" presetClass="entr" presetSubtype="4" fill="hold" grpId="0" nodeType="afterEffect">
                                  <p:stCondLst>
                                    <p:cond delay="0"/>
                                  </p:stCondLst>
                                  <p:childTnLst>
                                    <p:set>
                                      <p:cBhvr>
                                        <p:cTn id="154" dur="1" fill="hold">
                                          <p:stCondLst>
                                            <p:cond delay="0"/>
                                          </p:stCondLst>
                                        </p:cTn>
                                        <p:tgtEl>
                                          <p:spTgt spid="6"/>
                                        </p:tgtEl>
                                        <p:attrNameLst>
                                          <p:attrName>style.visibility</p:attrName>
                                        </p:attrNameLst>
                                      </p:cBhvr>
                                      <p:to>
                                        <p:strVal val="visible"/>
                                      </p:to>
                                    </p:set>
                                    <p:animEffect transition="in" filter="wipe(down)">
                                      <p:cBhvr>
                                        <p:cTn id="155" dur="500"/>
                                        <p:tgtEl>
                                          <p:spTgt spid="6"/>
                                        </p:tgtEl>
                                      </p:cBhvr>
                                    </p:animEffect>
                                  </p:childTnLst>
                                </p:cTn>
                              </p:par>
                            </p:childTnLst>
                          </p:cTn>
                        </p:par>
                        <p:par>
                          <p:cTn id="156" fill="hold">
                            <p:stCondLst>
                              <p:cond delay="11000"/>
                            </p:stCondLst>
                            <p:childTnLst>
                              <p:par>
                                <p:cTn id="157" presetID="22" presetClass="entr" presetSubtype="8" fill="hold" nodeType="afterEffect">
                                  <p:stCondLst>
                                    <p:cond delay="0"/>
                                  </p:stCondLst>
                                  <p:childTnLst>
                                    <p:set>
                                      <p:cBhvr>
                                        <p:cTn id="158" dur="1" fill="hold">
                                          <p:stCondLst>
                                            <p:cond delay="0"/>
                                          </p:stCondLst>
                                        </p:cTn>
                                        <p:tgtEl>
                                          <p:spTgt spid="46"/>
                                        </p:tgtEl>
                                        <p:attrNameLst>
                                          <p:attrName>style.visibility</p:attrName>
                                        </p:attrNameLst>
                                      </p:cBhvr>
                                      <p:to>
                                        <p:strVal val="visible"/>
                                      </p:to>
                                    </p:set>
                                    <p:animEffect transition="in" filter="wipe(left)">
                                      <p:cBhvr>
                                        <p:cTn id="159" dur="500"/>
                                        <p:tgtEl>
                                          <p:spTgt spid="46"/>
                                        </p:tgtEl>
                                      </p:cBhvr>
                                    </p:animEffect>
                                  </p:childTnLst>
                                </p:cTn>
                              </p:par>
                              <p:par>
                                <p:cTn id="160" presetID="23" presetClass="entr" presetSubtype="16" fill="hold" grpId="0" nodeType="with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fltVal val="0"/>
                                          </p:val>
                                        </p:tav>
                                        <p:tav tm="100000">
                                          <p:val>
                                            <p:strVal val="#ppt_w"/>
                                          </p:val>
                                        </p:tav>
                                      </p:tavLst>
                                    </p:anim>
                                    <p:anim calcmode="lin" valueType="num">
                                      <p:cBhvr>
                                        <p:cTn id="163" dur="500" fill="hold"/>
                                        <p:tgtEl>
                                          <p:spTgt spid="65"/>
                                        </p:tgtEl>
                                        <p:attrNameLst>
                                          <p:attrName>ppt_h</p:attrName>
                                        </p:attrNameLst>
                                      </p:cBhvr>
                                      <p:tavLst>
                                        <p:tav tm="0">
                                          <p:val>
                                            <p:fltVal val="0"/>
                                          </p:val>
                                        </p:tav>
                                        <p:tav tm="100000">
                                          <p:val>
                                            <p:strVal val="#ppt_h"/>
                                          </p:val>
                                        </p:tav>
                                      </p:tavLst>
                                    </p:anim>
                                  </p:childTnLst>
                                </p:cTn>
                              </p:par>
                            </p:childTnLst>
                          </p:cTn>
                        </p:par>
                        <p:par>
                          <p:cTn id="164" fill="hold">
                            <p:stCondLst>
                              <p:cond delay="11500"/>
                            </p:stCondLst>
                            <p:childTnLst>
                              <p:par>
                                <p:cTn id="165" presetID="23" presetClass="entr" presetSubtype="16" fill="hold" grpId="0" nodeType="afterEffect">
                                  <p:stCondLst>
                                    <p:cond delay="0"/>
                                  </p:stCondLst>
                                  <p:childTnLst>
                                    <p:set>
                                      <p:cBhvr>
                                        <p:cTn id="166" dur="1" fill="hold">
                                          <p:stCondLst>
                                            <p:cond delay="0"/>
                                          </p:stCondLst>
                                        </p:cTn>
                                        <p:tgtEl>
                                          <p:spTgt spid="49"/>
                                        </p:tgtEl>
                                        <p:attrNameLst>
                                          <p:attrName>style.visibility</p:attrName>
                                        </p:attrNameLst>
                                      </p:cBhvr>
                                      <p:to>
                                        <p:strVal val="visible"/>
                                      </p:to>
                                    </p:set>
                                    <p:anim calcmode="lin" valueType="num">
                                      <p:cBhvr>
                                        <p:cTn id="167" dur="500" fill="hold"/>
                                        <p:tgtEl>
                                          <p:spTgt spid="49"/>
                                        </p:tgtEl>
                                        <p:attrNameLst>
                                          <p:attrName>ppt_w</p:attrName>
                                        </p:attrNameLst>
                                      </p:cBhvr>
                                      <p:tavLst>
                                        <p:tav tm="0">
                                          <p:val>
                                            <p:fltVal val="0"/>
                                          </p:val>
                                        </p:tav>
                                        <p:tav tm="100000">
                                          <p:val>
                                            <p:strVal val="#ppt_w"/>
                                          </p:val>
                                        </p:tav>
                                      </p:tavLst>
                                    </p:anim>
                                    <p:anim calcmode="lin" valueType="num">
                                      <p:cBhvr>
                                        <p:cTn id="168" dur="500" fill="hold"/>
                                        <p:tgtEl>
                                          <p:spTgt spid="49"/>
                                        </p:tgtEl>
                                        <p:attrNameLst>
                                          <p:attrName>ppt_h</p:attrName>
                                        </p:attrNameLst>
                                      </p:cBhvr>
                                      <p:tavLst>
                                        <p:tav tm="0">
                                          <p:val>
                                            <p:fltVal val="0"/>
                                          </p:val>
                                        </p:tav>
                                        <p:tav tm="100000">
                                          <p:val>
                                            <p:strVal val="#ppt_h"/>
                                          </p:val>
                                        </p:tav>
                                      </p:tavLst>
                                    </p:anim>
                                  </p:childTnLst>
                                </p:cTn>
                              </p:par>
                              <p:par>
                                <p:cTn id="169" presetID="10" presetClass="entr" presetSubtype="0" fill="hold" nodeType="withEffect" nodePh="1">
                                  <p:stCondLst>
                                    <p:cond delay="0"/>
                                  </p:stCondLst>
                                  <p:endCondLst>
                                    <p:cond evt="begin" delay="0">
                                      <p:tn val="169"/>
                                    </p:cond>
                                  </p:endCondLst>
                                  <p:childTnLst>
                                    <p:set>
                                      <p:cBhvr>
                                        <p:cTn id="170" dur="1" fill="hold">
                                          <p:stCondLst>
                                            <p:cond delay="0"/>
                                          </p:stCondLst>
                                        </p:cTn>
                                        <p:tgtEl>
                                          <p:spTgt spid="52">
                                            <p:txEl>
                                              <p:pRg st="0" end="0"/>
                                            </p:txEl>
                                          </p:spTgt>
                                        </p:tgtEl>
                                        <p:attrNameLst>
                                          <p:attrName>style.visibility</p:attrName>
                                        </p:attrNameLst>
                                      </p:cBhvr>
                                      <p:to>
                                        <p:strVal val="visible"/>
                                      </p:to>
                                    </p:set>
                                    <p:animEffect transition="in" filter="fade">
                                      <p:cBhvr>
                                        <p:cTn id="171" dur="500"/>
                                        <p:tgtEl>
                                          <p:spTgt spid="52">
                                            <p:txEl>
                                              <p:pRg st="0" end="0"/>
                                            </p:txEl>
                                          </p:spTgt>
                                        </p:tgtEl>
                                      </p:cBhvr>
                                    </p:animEffect>
                                  </p:childTnLst>
                                </p:cTn>
                              </p:par>
                            </p:childTnLst>
                          </p:cTn>
                        </p:par>
                        <p:par>
                          <p:cTn id="172" fill="hold">
                            <p:stCondLst>
                              <p:cond delay="12000"/>
                            </p:stCondLst>
                            <p:childTnLst>
                              <p:par>
                                <p:cTn id="173" presetID="10" presetClass="entr" presetSubtype="0" fill="hold" grpId="0" nodeType="afterEffect" nodePh="1">
                                  <p:stCondLst>
                                    <p:cond delay="0"/>
                                  </p:stCondLst>
                                  <p:endCondLst>
                                    <p:cond evt="begin" delay="0">
                                      <p:tn val="173"/>
                                    </p:cond>
                                  </p:endCondLst>
                                  <p:childTnLst>
                                    <p:set>
                                      <p:cBhvr>
                                        <p:cTn id="174" dur="1" fill="hold">
                                          <p:stCondLst>
                                            <p:cond delay="0"/>
                                          </p:stCondLst>
                                        </p:cTn>
                                        <p:tgtEl>
                                          <p:spTgt spid="32">
                                            <p:txEl>
                                              <p:pRg st="0" end="0"/>
                                            </p:txEl>
                                          </p:spTgt>
                                        </p:tgtEl>
                                        <p:attrNameLst>
                                          <p:attrName>style.visibility</p:attrName>
                                        </p:attrNameLst>
                                      </p:cBhvr>
                                      <p:to>
                                        <p:strVal val="visible"/>
                                      </p:to>
                                    </p:set>
                                    <p:animEffect transition="in" filter="fade">
                                      <p:cBhvr>
                                        <p:cTn id="175" dur="500"/>
                                        <p:tgtEl>
                                          <p:spTgt spid="32">
                                            <p:txEl>
                                              <p:pRg st="0" end="0"/>
                                            </p:txEl>
                                          </p:spTgt>
                                        </p:tgtEl>
                                      </p:cBhvr>
                                    </p:animEffect>
                                  </p:childTnLst>
                                </p:cTn>
                              </p:par>
                              <p:par>
                                <p:cTn id="176" presetID="10" presetClass="entr" presetSubtype="0" fill="hold" grpId="0" nodeType="withEffect" nodePh="1">
                                  <p:stCondLst>
                                    <p:cond delay="0"/>
                                  </p:stCondLst>
                                  <p:endCondLst>
                                    <p:cond evt="begin" delay="0">
                                      <p:tn val="176"/>
                                    </p:cond>
                                  </p:endCondLst>
                                  <p:childTnLst>
                                    <p:set>
                                      <p:cBhvr>
                                        <p:cTn id="177" dur="1" fill="hold">
                                          <p:stCondLst>
                                            <p:cond delay="0"/>
                                          </p:stCondLst>
                                        </p:cTn>
                                        <p:tgtEl>
                                          <p:spTgt spid="31">
                                            <p:txEl>
                                              <p:pRg st="0" end="0"/>
                                            </p:txEl>
                                          </p:spTgt>
                                        </p:tgtEl>
                                        <p:attrNameLst>
                                          <p:attrName>style.visibility</p:attrName>
                                        </p:attrNameLst>
                                      </p:cBhvr>
                                      <p:to>
                                        <p:strVal val="visible"/>
                                      </p:to>
                                    </p:set>
                                    <p:animEffect transition="in" filter="fade">
                                      <p:cBhvr>
                                        <p:cTn id="178"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83" name="Arc 82"/>
          <p:cNvSpPr/>
          <p:nvPr userDrawn="1"/>
        </p:nvSpPr>
        <p:spPr>
          <a:xfrm flipH="1">
            <a:off x="1498600" y="2602427"/>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7" name="Arc 86"/>
          <p:cNvSpPr/>
          <p:nvPr userDrawn="1"/>
        </p:nvSpPr>
        <p:spPr>
          <a:xfrm flipH="1">
            <a:off x="1498600" y="2602427"/>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8" name="Arc 87"/>
          <p:cNvSpPr/>
          <p:nvPr userDrawn="1"/>
        </p:nvSpPr>
        <p:spPr>
          <a:xfrm flipH="1">
            <a:off x="1498600" y="2602427"/>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2" name="Oval 7"/>
          <p:cNvSpPr>
            <a:spLocks noChangeArrowheads="1"/>
          </p:cNvSpPr>
          <p:nvPr userDrawn="1"/>
        </p:nvSpPr>
        <p:spPr bwMode="auto">
          <a:xfrm>
            <a:off x="3496972" y="2469994"/>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93" name="Oval 11"/>
          <p:cNvSpPr>
            <a:spLocks noChangeArrowheads="1"/>
          </p:cNvSpPr>
          <p:nvPr userDrawn="1"/>
        </p:nvSpPr>
        <p:spPr bwMode="auto">
          <a:xfrm>
            <a:off x="3496972" y="4933020"/>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94" name="Oval 12"/>
          <p:cNvSpPr>
            <a:spLocks noChangeArrowheads="1"/>
          </p:cNvSpPr>
          <p:nvPr userDrawn="1"/>
        </p:nvSpPr>
        <p:spPr bwMode="auto">
          <a:xfrm>
            <a:off x="4130691" y="370150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95" name="Text Placeholder 3"/>
          <p:cNvSpPr>
            <a:spLocks noGrp="1"/>
          </p:cNvSpPr>
          <p:nvPr>
            <p:ph type="body" sz="half" idx="35"/>
          </p:nvPr>
        </p:nvSpPr>
        <p:spPr>
          <a:xfrm>
            <a:off x="1815315" y="3686319"/>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926167" y="338047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00" name="Text Placeholder 3"/>
          <p:cNvSpPr>
            <a:spLocks noGrp="1"/>
          </p:cNvSpPr>
          <p:nvPr>
            <p:ph type="body" sz="half" idx="41" hasCustomPrompt="1"/>
          </p:nvPr>
        </p:nvSpPr>
        <p:spPr>
          <a:xfrm>
            <a:off x="3577503" y="2616739"/>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101" name="Text Placeholder 3"/>
          <p:cNvSpPr>
            <a:spLocks noGrp="1"/>
          </p:cNvSpPr>
          <p:nvPr>
            <p:ph type="body" sz="half" idx="42" hasCustomPrompt="1"/>
          </p:nvPr>
        </p:nvSpPr>
        <p:spPr>
          <a:xfrm>
            <a:off x="4211222" y="384825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102" name="Text Placeholder 3"/>
          <p:cNvSpPr>
            <a:spLocks noGrp="1"/>
          </p:cNvSpPr>
          <p:nvPr>
            <p:ph type="body" sz="half" idx="43" hasCustomPrompt="1"/>
          </p:nvPr>
        </p:nvSpPr>
        <p:spPr>
          <a:xfrm>
            <a:off x="3577503" y="507814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cxnSp>
        <p:nvCxnSpPr>
          <p:cNvPr id="103" name="Straight Connector 102"/>
          <p:cNvCxnSpPr/>
          <p:nvPr userDrawn="1"/>
        </p:nvCxnSpPr>
        <p:spPr>
          <a:xfrm rot="10800000">
            <a:off x="4177245" y="2812911"/>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rot="10800000">
            <a:off x="4805680" y="4043495"/>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rot="10800000">
            <a:off x="4177245" y="5274079"/>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p:cNvSpPr>
          <p:nvPr>
            <p:ph type="pic" sz="quarter" idx="53" hasCustomPrompt="1"/>
          </p:nvPr>
        </p:nvSpPr>
        <p:spPr>
          <a:xfrm>
            <a:off x="5397495" y="2088499"/>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113" name="Picture Placeholder 7"/>
          <p:cNvSpPr>
            <a:spLocks noGrp="1"/>
          </p:cNvSpPr>
          <p:nvPr>
            <p:ph type="pic" sz="quarter" idx="54" hasCustomPrompt="1"/>
          </p:nvPr>
        </p:nvSpPr>
        <p:spPr>
          <a:xfrm>
            <a:off x="6318251" y="3320397"/>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114" name="Picture Placeholder 7"/>
          <p:cNvSpPr>
            <a:spLocks noGrp="1"/>
          </p:cNvSpPr>
          <p:nvPr>
            <p:ph type="pic" sz="quarter" idx="55" hasCustomPrompt="1"/>
          </p:nvPr>
        </p:nvSpPr>
        <p:spPr>
          <a:xfrm>
            <a:off x="5397500" y="455230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115" name="Text Placeholder 3"/>
          <p:cNvSpPr>
            <a:spLocks noGrp="1"/>
          </p:cNvSpPr>
          <p:nvPr>
            <p:ph type="body" sz="half" idx="56"/>
          </p:nvPr>
        </p:nvSpPr>
        <p:spPr>
          <a:xfrm>
            <a:off x="7191167" y="2395675"/>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188200" y="2065213"/>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7" name="Text Placeholder 3"/>
          <p:cNvSpPr>
            <a:spLocks noGrp="1"/>
          </p:cNvSpPr>
          <p:nvPr>
            <p:ph type="body" sz="half" idx="58"/>
          </p:nvPr>
        </p:nvSpPr>
        <p:spPr>
          <a:xfrm>
            <a:off x="8102600" y="375854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099633" y="342808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1" name="Text Placeholder 3"/>
          <p:cNvSpPr>
            <a:spLocks noGrp="1"/>
          </p:cNvSpPr>
          <p:nvPr>
            <p:ph type="body" sz="half" idx="60"/>
          </p:nvPr>
        </p:nvSpPr>
        <p:spPr>
          <a:xfrm>
            <a:off x="7191167" y="525740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188200" y="492694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91403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3" presetClass="entr" presetSubtype="16"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fltVal val="0"/>
                                          </p:val>
                                        </p:tav>
                                        <p:tav tm="100000">
                                          <p:val>
                                            <p:strVal val="#ppt_w"/>
                                          </p:val>
                                        </p:tav>
                                      </p:tavLst>
                                    </p:anim>
                                    <p:anim calcmode="lin" valueType="num">
                                      <p:cBhvr>
                                        <p:cTn id="8" dur="500" fill="hold"/>
                                        <p:tgtEl>
                                          <p:spTgt spid="92"/>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0">
                                            <p:txEl>
                                              <p:pRg st="0" end="0"/>
                                            </p:txEl>
                                          </p:spTgt>
                                        </p:tgtEl>
                                        <p:attrNameLst>
                                          <p:attrName>style.visibility</p:attrName>
                                        </p:attrNameLst>
                                      </p:cBhvr>
                                      <p:to>
                                        <p:strVal val="visible"/>
                                      </p:to>
                                    </p:set>
                                    <p:animEffect transition="in" filter="fade">
                                      <p:cBhvr>
                                        <p:cTn id="11" dur="500"/>
                                        <p:tgtEl>
                                          <p:spTgt spid="100">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wipe(left)">
                                      <p:cBhvr>
                                        <p:cTn id="15" dur="500"/>
                                        <p:tgtEl>
                                          <p:spTgt spid="103"/>
                                        </p:tgtEl>
                                      </p:cBhvr>
                                    </p:animEffect>
                                  </p:childTnLst>
                                </p:cTn>
                              </p:par>
                              <p:par>
                                <p:cTn id="16" presetID="23" presetClass="entr" presetSubtype="16" fill="hold" grpId="0" nodeType="withEffect">
                                  <p:stCondLst>
                                    <p:cond delay="0"/>
                                  </p:stCondLst>
                                  <p:childTnLst>
                                    <p:set>
                                      <p:cBhvr>
                                        <p:cTn id="17" dur="1" fill="hold">
                                          <p:stCondLst>
                                            <p:cond delay="0"/>
                                          </p:stCondLst>
                                        </p:cTn>
                                        <p:tgtEl>
                                          <p:spTgt spid="112"/>
                                        </p:tgtEl>
                                        <p:attrNameLst>
                                          <p:attrName>style.visibility</p:attrName>
                                        </p:attrNameLst>
                                      </p:cBhvr>
                                      <p:to>
                                        <p:strVal val="visible"/>
                                      </p:to>
                                    </p:set>
                                    <p:anim calcmode="lin" valueType="num">
                                      <p:cBhvr>
                                        <p:cTn id="18" dur="500" fill="hold"/>
                                        <p:tgtEl>
                                          <p:spTgt spid="112"/>
                                        </p:tgtEl>
                                        <p:attrNameLst>
                                          <p:attrName>ppt_w</p:attrName>
                                        </p:attrNameLst>
                                      </p:cBhvr>
                                      <p:tavLst>
                                        <p:tav tm="0">
                                          <p:val>
                                            <p:fltVal val="0"/>
                                          </p:val>
                                        </p:tav>
                                        <p:tav tm="100000">
                                          <p:val>
                                            <p:strVal val="#ppt_w"/>
                                          </p:val>
                                        </p:tav>
                                      </p:tavLst>
                                    </p:anim>
                                    <p:anim calcmode="lin" valueType="num">
                                      <p:cBhvr>
                                        <p:cTn id="19" dur="500" fill="hold"/>
                                        <p:tgtEl>
                                          <p:spTgt spid="112"/>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16">
                                            <p:txEl>
                                              <p:pRg st="0" end="0"/>
                                            </p:txEl>
                                          </p:spTgt>
                                        </p:tgtEl>
                                        <p:attrNameLst>
                                          <p:attrName>style.visibility</p:attrName>
                                        </p:attrNameLst>
                                      </p:cBhvr>
                                      <p:to>
                                        <p:strVal val="visible"/>
                                      </p:to>
                                    </p:set>
                                    <p:animEffect transition="in" filter="fade">
                                      <p:cBhvr>
                                        <p:cTn id="23" dur="500"/>
                                        <p:tgtEl>
                                          <p:spTgt spid="116">
                                            <p:txEl>
                                              <p:pRg st="0" end="0"/>
                                            </p:txEl>
                                          </p:spTgt>
                                        </p:tgtEl>
                                      </p:cBhvr>
                                    </p:animEffect>
                                  </p:childTnLst>
                                </p:cTn>
                              </p:par>
                            </p:childTnLst>
                          </p:cTn>
                        </p:par>
                        <p:par>
                          <p:cTn id="24" fill="hold">
                            <p:stCondLst>
                              <p:cond delay="2000"/>
                            </p:stCondLst>
                            <p:childTnLst>
                              <p:par>
                                <p:cTn id="25" presetID="22" presetClass="entr" presetSubtype="8" fill="hold" nodeType="afterEffect" nodePh="1">
                                  <p:stCondLst>
                                    <p:cond delay="0"/>
                                  </p:stCondLst>
                                  <p:endCondLst>
                                    <p:cond evt="begin" delay="0">
                                      <p:tn val="25"/>
                                    </p:cond>
                                  </p:endCondLst>
                                  <p:childTnLst>
                                    <p:set>
                                      <p:cBhvr>
                                        <p:cTn id="26" dur="1" fill="hold">
                                          <p:stCondLst>
                                            <p:cond delay="0"/>
                                          </p:stCondLst>
                                        </p:cTn>
                                        <p:tgtEl>
                                          <p:spTgt spid="115">
                                            <p:txEl>
                                              <p:pRg st="0" end="0"/>
                                            </p:txEl>
                                          </p:spTgt>
                                        </p:tgtEl>
                                        <p:attrNameLst>
                                          <p:attrName>style.visibility</p:attrName>
                                        </p:attrNameLst>
                                      </p:cBhvr>
                                      <p:to>
                                        <p:strVal val="visible"/>
                                      </p:to>
                                    </p:set>
                                    <p:animEffect transition="in" filter="wipe(left)">
                                      <p:cBhvr>
                                        <p:cTn id="27" dur="500"/>
                                        <p:tgtEl>
                                          <p:spTgt spid="115">
                                            <p:txEl>
                                              <p:pRg st="0" end="0"/>
                                            </p:txEl>
                                          </p:spTgt>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wipe(up)">
                                      <p:cBhvr>
                                        <p:cTn id="31" dur="500"/>
                                        <p:tgtEl>
                                          <p:spTgt spid="88"/>
                                        </p:tgtEl>
                                      </p:cBhvr>
                                    </p:animEffect>
                                  </p:childTnLst>
                                </p:cTn>
                              </p:par>
                            </p:childTnLst>
                          </p:cTn>
                        </p:par>
                        <p:par>
                          <p:cTn id="32" fill="hold">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94"/>
                                        </p:tgtEl>
                                        <p:attrNameLst>
                                          <p:attrName>style.visibility</p:attrName>
                                        </p:attrNameLst>
                                      </p:cBhvr>
                                      <p:to>
                                        <p:strVal val="visible"/>
                                      </p:to>
                                    </p:set>
                                    <p:anim calcmode="lin" valueType="num">
                                      <p:cBhvr>
                                        <p:cTn id="35" dur="500" fill="hold"/>
                                        <p:tgtEl>
                                          <p:spTgt spid="94"/>
                                        </p:tgtEl>
                                        <p:attrNameLst>
                                          <p:attrName>ppt_w</p:attrName>
                                        </p:attrNameLst>
                                      </p:cBhvr>
                                      <p:tavLst>
                                        <p:tav tm="0">
                                          <p:val>
                                            <p:fltVal val="0"/>
                                          </p:val>
                                        </p:tav>
                                        <p:tav tm="100000">
                                          <p:val>
                                            <p:strVal val="#ppt_w"/>
                                          </p:val>
                                        </p:tav>
                                      </p:tavLst>
                                    </p:anim>
                                    <p:anim calcmode="lin" valueType="num">
                                      <p:cBhvr>
                                        <p:cTn id="36" dur="500" fill="hold"/>
                                        <p:tgtEl>
                                          <p:spTgt spid="94"/>
                                        </p:tgtEl>
                                        <p:attrNameLst>
                                          <p:attrName>ppt_h</p:attrName>
                                        </p:attrNameLst>
                                      </p:cBhvr>
                                      <p:tavLst>
                                        <p:tav tm="0">
                                          <p:val>
                                            <p:fltVal val="0"/>
                                          </p:val>
                                        </p:tav>
                                        <p:tav tm="100000">
                                          <p:val>
                                            <p:strVal val="#ppt_h"/>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101">
                                            <p:txEl>
                                              <p:pRg st="0" end="0"/>
                                            </p:txEl>
                                          </p:spTgt>
                                        </p:tgtEl>
                                        <p:attrNameLst>
                                          <p:attrName>style.visibility</p:attrName>
                                        </p:attrNameLst>
                                      </p:cBhvr>
                                      <p:to>
                                        <p:strVal val="visible"/>
                                      </p:to>
                                    </p:set>
                                    <p:animEffect transition="in" filter="fade">
                                      <p:cBhvr>
                                        <p:cTn id="39" dur="500"/>
                                        <p:tgtEl>
                                          <p:spTgt spid="101">
                                            <p:txEl>
                                              <p:pRg st="0" end="0"/>
                                            </p:txEl>
                                          </p:spTgt>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wipe(left)">
                                      <p:cBhvr>
                                        <p:cTn id="43" dur="500"/>
                                        <p:tgtEl>
                                          <p:spTgt spid="104"/>
                                        </p:tgtEl>
                                      </p:cBhvr>
                                    </p:animEffect>
                                  </p:childTnLst>
                                </p:cTn>
                              </p:par>
                              <p:par>
                                <p:cTn id="44" presetID="23" presetClass="entr" presetSubtype="16" fill="hold" grpId="0" nodeType="withEffect">
                                  <p:stCondLst>
                                    <p:cond delay="0"/>
                                  </p:stCondLst>
                                  <p:childTnLst>
                                    <p:set>
                                      <p:cBhvr>
                                        <p:cTn id="45" dur="1" fill="hold">
                                          <p:stCondLst>
                                            <p:cond delay="0"/>
                                          </p:stCondLst>
                                        </p:cTn>
                                        <p:tgtEl>
                                          <p:spTgt spid="113"/>
                                        </p:tgtEl>
                                        <p:attrNameLst>
                                          <p:attrName>style.visibility</p:attrName>
                                        </p:attrNameLst>
                                      </p:cBhvr>
                                      <p:to>
                                        <p:strVal val="visible"/>
                                      </p:to>
                                    </p:set>
                                    <p:anim calcmode="lin" valueType="num">
                                      <p:cBhvr>
                                        <p:cTn id="46" dur="500" fill="hold"/>
                                        <p:tgtEl>
                                          <p:spTgt spid="113"/>
                                        </p:tgtEl>
                                        <p:attrNameLst>
                                          <p:attrName>ppt_w</p:attrName>
                                        </p:attrNameLst>
                                      </p:cBhvr>
                                      <p:tavLst>
                                        <p:tav tm="0">
                                          <p:val>
                                            <p:fltVal val="0"/>
                                          </p:val>
                                        </p:tav>
                                        <p:tav tm="100000">
                                          <p:val>
                                            <p:strVal val="#ppt_w"/>
                                          </p:val>
                                        </p:tav>
                                      </p:tavLst>
                                    </p:anim>
                                    <p:anim calcmode="lin" valueType="num">
                                      <p:cBhvr>
                                        <p:cTn id="47" dur="500" fill="hold"/>
                                        <p:tgtEl>
                                          <p:spTgt spid="113"/>
                                        </p:tgtEl>
                                        <p:attrNameLst>
                                          <p:attrName>ppt_h</p:attrName>
                                        </p:attrNameLst>
                                      </p:cBhvr>
                                      <p:tavLst>
                                        <p:tav tm="0">
                                          <p:val>
                                            <p:fltVal val="0"/>
                                          </p:val>
                                        </p:tav>
                                        <p:tav tm="100000">
                                          <p:val>
                                            <p:strVal val="#ppt_h"/>
                                          </p:val>
                                        </p:tav>
                                      </p:tavLst>
                                    </p:anim>
                                  </p:childTnLst>
                                </p:cTn>
                              </p:par>
                            </p:childTnLst>
                          </p:cTn>
                        </p:par>
                        <p:par>
                          <p:cTn id="48" fill="hold">
                            <p:stCondLst>
                              <p:cond delay="4000"/>
                            </p:stCondLst>
                            <p:childTnLst>
                              <p:par>
                                <p:cTn id="49" presetID="10" presetClass="entr" presetSubtype="0" fill="hold" grpId="0" nodeType="afterEffect" nodePh="1">
                                  <p:stCondLst>
                                    <p:cond delay="0"/>
                                  </p:stCondLst>
                                  <p:endCondLst>
                                    <p:cond evt="begin" delay="0">
                                      <p:tn val="49"/>
                                    </p:cond>
                                  </p:endCondLst>
                                  <p:childTnLst>
                                    <p:set>
                                      <p:cBhvr>
                                        <p:cTn id="50" dur="1" fill="hold">
                                          <p:stCondLst>
                                            <p:cond delay="0"/>
                                          </p:stCondLst>
                                        </p:cTn>
                                        <p:tgtEl>
                                          <p:spTgt spid="118">
                                            <p:txEl>
                                              <p:pRg st="0" end="0"/>
                                            </p:txEl>
                                          </p:spTgt>
                                        </p:tgtEl>
                                        <p:attrNameLst>
                                          <p:attrName>style.visibility</p:attrName>
                                        </p:attrNameLst>
                                      </p:cBhvr>
                                      <p:to>
                                        <p:strVal val="visible"/>
                                      </p:to>
                                    </p:set>
                                    <p:animEffect transition="in" filter="fade">
                                      <p:cBhvr>
                                        <p:cTn id="51" dur="500"/>
                                        <p:tgtEl>
                                          <p:spTgt spid="118">
                                            <p:txEl>
                                              <p:pRg st="0" end="0"/>
                                            </p:txEl>
                                          </p:spTgt>
                                        </p:tgtEl>
                                      </p:cBhvr>
                                    </p:animEffect>
                                  </p:childTnLst>
                                </p:cTn>
                              </p:par>
                            </p:childTnLst>
                          </p:cTn>
                        </p:par>
                        <p:par>
                          <p:cTn id="52" fill="hold">
                            <p:stCondLst>
                              <p:cond delay="4500"/>
                            </p:stCondLst>
                            <p:childTnLst>
                              <p:par>
                                <p:cTn id="53" presetID="22" presetClass="entr" presetSubtype="8" fill="hold" nodeType="afterEffect" nodePh="1">
                                  <p:stCondLst>
                                    <p:cond delay="0"/>
                                  </p:stCondLst>
                                  <p:endCondLst>
                                    <p:cond evt="begin" delay="0">
                                      <p:tn val="53"/>
                                    </p:cond>
                                  </p:endCondLst>
                                  <p:childTnLst>
                                    <p:set>
                                      <p:cBhvr>
                                        <p:cTn id="54" dur="1" fill="hold">
                                          <p:stCondLst>
                                            <p:cond delay="0"/>
                                          </p:stCondLst>
                                        </p:cTn>
                                        <p:tgtEl>
                                          <p:spTgt spid="117">
                                            <p:txEl>
                                              <p:pRg st="0" end="0"/>
                                            </p:txEl>
                                          </p:spTgt>
                                        </p:tgtEl>
                                        <p:attrNameLst>
                                          <p:attrName>style.visibility</p:attrName>
                                        </p:attrNameLst>
                                      </p:cBhvr>
                                      <p:to>
                                        <p:strVal val="visible"/>
                                      </p:to>
                                    </p:set>
                                    <p:animEffect transition="in" filter="wipe(left)">
                                      <p:cBhvr>
                                        <p:cTn id="55" dur="500"/>
                                        <p:tgtEl>
                                          <p:spTgt spid="117">
                                            <p:txEl>
                                              <p:pRg st="0" end="0"/>
                                            </p:txEl>
                                          </p:spTgt>
                                        </p:tgtEl>
                                      </p:cBhvr>
                                    </p:animEffect>
                                  </p:childTnLst>
                                </p:cTn>
                              </p:par>
                            </p:childTnLst>
                          </p:cTn>
                        </p:par>
                        <p:par>
                          <p:cTn id="56" fill="hold">
                            <p:stCondLst>
                              <p:cond delay="5000"/>
                            </p:stCondLst>
                            <p:childTnLst>
                              <p:par>
                                <p:cTn id="57" presetID="22" presetClass="entr" presetSubtype="4" fill="hold" grpId="0"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wipe(down)">
                                      <p:cBhvr>
                                        <p:cTn id="59" dur="500"/>
                                        <p:tgtEl>
                                          <p:spTgt spid="83"/>
                                        </p:tgtEl>
                                      </p:cBhvr>
                                    </p:animEffect>
                                  </p:childTnLst>
                                </p:cTn>
                              </p:par>
                            </p:childTnLst>
                          </p:cTn>
                        </p:par>
                        <p:par>
                          <p:cTn id="60" fill="hold">
                            <p:stCondLst>
                              <p:cond delay="5500"/>
                            </p:stCondLst>
                            <p:childTnLst>
                              <p:par>
                                <p:cTn id="61" presetID="23" presetClass="entr" presetSubtype="16" fill="hold" grpId="0" nodeType="afterEffect">
                                  <p:stCondLst>
                                    <p:cond delay="0"/>
                                  </p:stCondLst>
                                  <p:childTnLst>
                                    <p:set>
                                      <p:cBhvr>
                                        <p:cTn id="62" dur="1" fill="hold">
                                          <p:stCondLst>
                                            <p:cond delay="0"/>
                                          </p:stCondLst>
                                        </p:cTn>
                                        <p:tgtEl>
                                          <p:spTgt spid="93"/>
                                        </p:tgtEl>
                                        <p:attrNameLst>
                                          <p:attrName>style.visibility</p:attrName>
                                        </p:attrNameLst>
                                      </p:cBhvr>
                                      <p:to>
                                        <p:strVal val="visible"/>
                                      </p:to>
                                    </p:set>
                                    <p:anim calcmode="lin" valueType="num">
                                      <p:cBhvr>
                                        <p:cTn id="63" dur="500" fill="hold"/>
                                        <p:tgtEl>
                                          <p:spTgt spid="93"/>
                                        </p:tgtEl>
                                        <p:attrNameLst>
                                          <p:attrName>ppt_w</p:attrName>
                                        </p:attrNameLst>
                                      </p:cBhvr>
                                      <p:tavLst>
                                        <p:tav tm="0">
                                          <p:val>
                                            <p:fltVal val="0"/>
                                          </p:val>
                                        </p:tav>
                                        <p:tav tm="100000">
                                          <p:val>
                                            <p:strVal val="#ppt_w"/>
                                          </p:val>
                                        </p:tav>
                                      </p:tavLst>
                                    </p:anim>
                                    <p:anim calcmode="lin" valueType="num">
                                      <p:cBhvr>
                                        <p:cTn id="64" dur="500" fill="hold"/>
                                        <p:tgtEl>
                                          <p:spTgt spid="93"/>
                                        </p:tgtEl>
                                        <p:attrNameLst>
                                          <p:attrName>ppt_h</p:attrName>
                                        </p:attrNameLst>
                                      </p:cBhvr>
                                      <p:tavLst>
                                        <p:tav tm="0">
                                          <p:val>
                                            <p:fltVal val="0"/>
                                          </p:val>
                                        </p:tav>
                                        <p:tav tm="100000">
                                          <p:val>
                                            <p:strVal val="#ppt_h"/>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102">
                                            <p:txEl>
                                              <p:pRg st="0" end="0"/>
                                            </p:txEl>
                                          </p:spTgt>
                                        </p:tgtEl>
                                        <p:attrNameLst>
                                          <p:attrName>style.visibility</p:attrName>
                                        </p:attrNameLst>
                                      </p:cBhvr>
                                      <p:to>
                                        <p:strVal val="visible"/>
                                      </p:to>
                                    </p:set>
                                    <p:animEffect transition="in" filter="fade">
                                      <p:cBhvr>
                                        <p:cTn id="67" dur="500"/>
                                        <p:tgtEl>
                                          <p:spTgt spid="102">
                                            <p:txEl>
                                              <p:pRg st="0" end="0"/>
                                            </p:txEl>
                                          </p:spTgt>
                                        </p:tgtEl>
                                      </p:cBhvr>
                                    </p:animEffect>
                                  </p:childTnLst>
                                </p:cTn>
                              </p:par>
                            </p:childTnLst>
                          </p:cTn>
                        </p:par>
                        <p:par>
                          <p:cTn id="68" fill="hold">
                            <p:stCondLst>
                              <p:cond delay="6000"/>
                            </p:stCondLst>
                            <p:childTnLst>
                              <p:par>
                                <p:cTn id="69" presetID="22" presetClass="entr" presetSubtype="8" fill="hold" nodeType="afterEffect">
                                  <p:stCondLst>
                                    <p:cond delay="0"/>
                                  </p:stCondLst>
                                  <p:childTnLst>
                                    <p:set>
                                      <p:cBhvr>
                                        <p:cTn id="70" dur="1" fill="hold">
                                          <p:stCondLst>
                                            <p:cond delay="0"/>
                                          </p:stCondLst>
                                        </p:cTn>
                                        <p:tgtEl>
                                          <p:spTgt spid="105"/>
                                        </p:tgtEl>
                                        <p:attrNameLst>
                                          <p:attrName>style.visibility</p:attrName>
                                        </p:attrNameLst>
                                      </p:cBhvr>
                                      <p:to>
                                        <p:strVal val="visible"/>
                                      </p:to>
                                    </p:set>
                                    <p:animEffect transition="in" filter="wipe(left)">
                                      <p:cBhvr>
                                        <p:cTn id="71" dur="500"/>
                                        <p:tgtEl>
                                          <p:spTgt spid="105"/>
                                        </p:tgtEl>
                                      </p:cBhvr>
                                    </p:animEffect>
                                  </p:childTnLst>
                                </p:cTn>
                              </p:par>
                              <p:par>
                                <p:cTn id="72" presetID="23" presetClass="entr" presetSubtype="16" fill="hold" grpId="0" nodeType="withEffect">
                                  <p:stCondLst>
                                    <p:cond delay="0"/>
                                  </p:stCondLst>
                                  <p:childTnLst>
                                    <p:set>
                                      <p:cBhvr>
                                        <p:cTn id="73" dur="1" fill="hold">
                                          <p:stCondLst>
                                            <p:cond delay="0"/>
                                          </p:stCondLst>
                                        </p:cTn>
                                        <p:tgtEl>
                                          <p:spTgt spid="114"/>
                                        </p:tgtEl>
                                        <p:attrNameLst>
                                          <p:attrName>style.visibility</p:attrName>
                                        </p:attrNameLst>
                                      </p:cBhvr>
                                      <p:to>
                                        <p:strVal val="visible"/>
                                      </p:to>
                                    </p:set>
                                    <p:anim calcmode="lin" valueType="num">
                                      <p:cBhvr>
                                        <p:cTn id="74" dur="500" fill="hold"/>
                                        <p:tgtEl>
                                          <p:spTgt spid="114"/>
                                        </p:tgtEl>
                                        <p:attrNameLst>
                                          <p:attrName>ppt_w</p:attrName>
                                        </p:attrNameLst>
                                      </p:cBhvr>
                                      <p:tavLst>
                                        <p:tav tm="0">
                                          <p:val>
                                            <p:fltVal val="0"/>
                                          </p:val>
                                        </p:tav>
                                        <p:tav tm="100000">
                                          <p:val>
                                            <p:strVal val="#ppt_w"/>
                                          </p:val>
                                        </p:tav>
                                      </p:tavLst>
                                    </p:anim>
                                    <p:anim calcmode="lin" valueType="num">
                                      <p:cBhvr>
                                        <p:cTn id="75" dur="500" fill="hold"/>
                                        <p:tgtEl>
                                          <p:spTgt spid="114"/>
                                        </p:tgtEl>
                                        <p:attrNameLst>
                                          <p:attrName>ppt_h</p:attrName>
                                        </p:attrNameLst>
                                      </p:cBhvr>
                                      <p:tavLst>
                                        <p:tav tm="0">
                                          <p:val>
                                            <p:fltVal val="0"/>
                                          </p:val>
                                        </p:tav>
                                        <p:tav tm="100000">
                                          <p:val>
                                            <p:strVal val="#ppt_h"/>
                                          </p:val>
                                        </p:tav>
                                      </p:tavLst>
                                    </p:anim>
                                  </p:childTnLst>
                                </p:cTn>
                              </p:par>
                            </p:childTnLst>
                          </p:cTn>
                        </p:par>
                        <p:par>
                          <p:cTn id="76" fill="hold">
                            <p:stCondLst>
                              <p:cond delay="6500"/>
                            </p:stCondLst>
                            <p:childTnLst>
                              <p:par>
                                <p:cTn id="77" presetID="10" presetClass="entr" presetSubtype="0" fill="hold" grpId="0" nodeType="afterEffect" nodePh="1">
                                  <p:stCondLst>
                                    <p:cond delay="0"/>
                                  </p:stCondLst>
                                  <p:endCondLst>
                                    <p:cond evt="begin" delay="0">
                                      <p:tn val="77"/>
                                    </p:cond>
                                  </p:endCondLst>
                                  <p:childTnLst>
                                    <p:set>
                                      <p:cBhvr>
                                        <p:cTn id="78" dur="1" fill="hold">
                                          <p:stCondLst>
                                            <p:cond delay="0"/>
                                          </p:stCondLst>
                                        </p:cTn>
                                        <p:tgtEl>
                                          <p:spTgt spid="122">
                                            <p:txEl>
                                              <p:pRg st="0" end="0"/>
                                            </p:txEl>
                                          </p:spTgt>
                                        </p:tgtEl>
                                        <p:attrNameLst>
                                          <p:attrName>style.visibility</p:attrName>
                                        </p:attrNameLst>
                                      </p:cBhvr>
                                      <p:to>
                                        <p:strVal val="visible"/>
                                      </p:to>
                                    </p:set>
                                    <p:animEffect transition="in" filter="fade">
                                      <p:cBhvr>
                                        <p:cTn id="79" dur="500"/>
                                        <p:tgtEl>
                                          <p:spTgt spid="122">
                                            <p:txEl>
                                              <p:pRg st="0" end="0"/>
                                            </p:txEl>
                                          </p:spTgt>
                                        </p:tgtEl>
                                      </p:cBhvr>
                                    </p:animEffect>
                                  </p:childTnLst>
                                </p:cTn>
                              </p:par>
                            </p:childTnLst>
                          </p:cTn>
                        </p:par>
                        <p:par>
                          <p:cTn id="80" fill="hold">
                            <p:stCondLst>
                              <p:cond delay="7000"/>
                            </p:stCondLst>
                            <p:childTnLst>
                              <p:par>
                                <p:cTn id="81" presetID="22" presetClass="entr" presetSubtype="8" fill="hold" nodeType="afterEffect" nodePh="1">
                                  <p:stCondLst>
                                    <p:cond delay="0"/>
                                  </p:stCondLst>
                                  <p:endCondLst>
                                    <p:cond evt="begin" delay="0">
                                      <p:tn val="81"/>
                                    </p:cond>
                                  </p:endCondLst>
                                  <p:childTnLst>
                                    <p:set>
                                      <p:cBhvr>
                                        <p:cTn id="82" dur="1" fill="hold">
                                          <p:stCondLst>
                                            <p:cond delay="0"/>
                                          </p:stCondLst>
                                        </p:cTn>
                                        <p:tgtEl>
                                          <p:spTgt spid="121">
                                            <p:txEl>
                                              <p:pRg st="0" end="0"/>
                                            </p:txEl>
                                          </p:spTgt>
                                        </p:tgtEl>
                                        <p:attrNameLst>
                                          <p:attrName>style.visibility</p:attrName>
                                        </p:attrNameLst>
                                      </p:cBhvr>
                                      <p:to>
                                        <p:strVal val="visible"/>
                                      </p:to>
                                    </p:set>
                                    <p:animEffect transition="in" filter="wipe(left)">
                                      <p:cBhvr>
                                        <p:cTn id="83" dur="500"/>
                                        <p:tgtEl>
                                          <p:spTgt spid="121">
                                            <p:txEl>
                                              <p:pRg st="0" end="0"/>
                                            </p:txEl>
                                          </p:spTgt>
                                        </p:tgtEl>
                                      </p:cBhvr>
                                    </p:animEffect>
                                  </p:childTnLst>
                                </p:cTn>
                              </p:par>
                            </p:childTnLst>
                          </p:cTn>
                        </p:par>
                        <p:par>
                          <p:cTn id="84" fill="hold">
                            <p:stCondLst>
                              <p:cond delay="7500"/>
                            </p:stCondLst>
                            <p:childTnLst>
                              <p:par>
                                <p:cTn id="85" presetID="22" presetClass="entr" presetSubtype="4"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wipe(down)">
                                      <p:cBhvr>
                                        <p:cTn id="87" dur="500"/>
                                        <p:tgtEl>
                                          <p:spTgt spid="87"/>
                                        </p:tgtEl>
                                      </p:cBhvr>
                                    </p:animEffect>
                                  </p:childTnLst>
                                </p:cTn>
                              </p:par>
                            </p:childTnLst>
                          </p:cTn>
                        </p:par>
                        <p:par>
                          <p:cTn id="88" fill="hold">
                            <p:stCondLst>
                              <p:cond delay="8000"/>
                            </p:stCondLst>
                            <p:childTnLst>
                              <p:par>
                                <p:cTn id="89" presetID="10" presetClass="entr" presetSubtype="0" fill="hold" grpId="0" nodeType="afterEffect" nodePh="1">
                                  <p:stCondLst>
                                    <p:cond delay="0"/>
                                  </p:stCondLst>
                                  <p:endCondLst>
                                    <p:cond evt="begin" delay="0">
                                      <p:tn val="89"/>
                                    </p:cond>
                                  </p:endCondLst>
                                  <p:childTnLst>
                                    <p:set>
                                      <p:cBhvr>
                                        <p:cTn id="90" dur="1" fill="hold">
                                          <p:stCondLst>
                                            <p:cond delay="0"/>
                                          </p:stCondLst>
                                        </p:cTn>
                                        <p:tgtEl>
                                          <p:spTgt spid="96">
                                            <p:txEl>
                                              <p:pRg st="0" end="0"/>
                                            </p:txEl>
                                          </p:spTgt>
                                        </p:tgtEl>
                                        <p:attrNameLst>
                                          <p:attrName>style.visibility</p:attrName>
                                        </p:attrNameLst>
                                      </p:cBhvr>
                                      <p:to>
                                        <p:strVal val="visible"/>
                                      </p:to>
                                    </p:set>
                                    <p:animEffect transition="in" filter="fade">
                                      <p:cBhvr>
                                        <p:cTn id="91" dur="500"/>
                                        <p:tgtEl>
                                          <p:spTgt spid="96">
                                            <p:txEl>
                                              <p:pRg st="0" end="0"/>
                                            </p:txEl>
                                          </p:spTgt>
                                        </p:tgtEl>
                                      </p:cBhvr>
                                    </p:animEffect>
                                  </p:childTnLst>
                                </p:cTn>
                              </p:par>
                              <p:par>
                                <p:cTn id="92" presetID="10" presetClass="entr" presetSubtype="0" fill="hold" grpId="0" nodeType="withEffect" nodePh="1">
                                  <p:stCondLst>
                                    <p:cond delay="0"/>
                                  </p:stCondLst>
                                  <p:endCondLst>
                                    <p:cond evt="begin" delay="0">
                                      <p:tn val="92"/>
                                    </p:cond>
                                  </p:endCondLst>
                                  <p:childTnLst>
                                    <p:set>
                                      <p:cBhvr>
                                        <p:cTn id="93" dur="1" fill="hold">
                                          <p:stCondLst>
                                            <p:cond delay="0"/>
                                          </p:stCondLst>
                                        </p:cTn>
                                        <p:tgtEl>
                                          <p:spTgt spid="95">
                                            <p:txEl>
                                              <p:pRg st="0" end="0"/>
                                            </p:txEl>
                                          </p:spTgt>
                                        </p:tgtEl>
                                        <p:attrNameLst>
                                          <p:attrName>style.visibility</p:attrName>
                                        </p:attrNameLst>
                                      </p:cBhvr>
                                      <p:to>
                                        <p:strVal val="visible"/>
                                      </p:to>
                                    </p:set>
                                    <p:animEffect transition="in" filter="fade">
                                      <p:cBhvr>
                                        <p:cTn id="94"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7" grpId="0" animBg="1"/>
      <p:bldP spid="88" grpId="0" animBg="1"/>
      <p:bldP spid="92" grpId="0" animBg="1"/>
      <p:bldP spid="93" grpId="0" animBg="1"/>
      <p:bldP spid="94" grpId="0" animBg="1"/>
      <p:bldP spid="9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E4690745-FC06-4596-9E94-BD4B96FB9627}" type="datetimeFigureOut">
              <a:rPr lang="es-CO" smtClean="0"/>
              <a:t>19/12/2019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E519542F-CFA2-44DC-8EB9-DA303960BDC8}" type="slidenum">
              <a:rPr lang="es-CO" smtClean="0"/>
              <a:t>‹Nº›</a:t>
            </a:fld>
            <a:endParaRPr lang="es-CO"/>
          </a:p>
        </p:txBody>
      </p:sp>
    </p:spTree>
    <p:extLst>
      <p:ext uri="{BB962C8B-B14F-4D97-AF65-F5344CB8AC3E}">
        <p14:creationId xmlns:p14="http://schemas.microsoft.com/office/powerpoint/2010/main" val="1188372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8819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40307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46" name="Picture Placeholder 7"/>
          <p:cNvSpPr>
            <a:spLocks noGrp="1"/>
          </p:cNvSpPr>
          <p:nvPr>
            <p:ph type="pic" sz="quarter" idx="53" hasCustomPrompt="1"/>
          </p:nvPr>
        </p:nvSpPr>
        <p:spPr>
          <a:xfrm>
            <a:off x="3783291" y="1657896"/>
            <a:ext cx="2142160" cy="2142160"/>
          </a:xfrm>
          <a:prstGeom prst="diamond">
            <a:avLst/>
          </a:prstGeom>
          <a:ln w="69850" cap="flat">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7" name="Picture Placeholder 7"/>
          <p:cNvSpPr>
            <a:spLocks noGrp="1"/>
          </p:cNvSpPr>
          <p:nvPr>
            <p:ph type="pic" sz="quarter" idx="54" hasCustomPrompt="1"/>
          </p:nvPr>
        </p:nvSpPr>
        <p:spPr>
          <a:xfrm>
            <a:off x="6263501" y="1657896"/>
            <a:ext cx="2142160" cy="2142160"/>
          </a:xfrm>
          <a:prstGeom prst="diamond">
            <a:avLst/>
          </a:prstGeom>
          <a:ln w="69850">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8" name="Picture Placeholder 7"/>
          <p:cNvSpPr>
            <a:spLocks noGrp="1"/>
          </p:cNvSpPr>
          <p:nvPr>
            <p:ph type="pic" sz="quarter" idx="55" hasCustomPrompt="1"/>
          </p:nvPr>
        </p:nvSpPr>
        <p:spPr>
          <a:xfrm>
            <a:off x="3783291" y="4180963"/>
            <a:ext cx="2142160" cy="2142160"/>
          </a:xfrm>
          <a:prstGeom prst="diamond">
            <a:avLst/>
          </a:prstGeom>
          <a:ln w="69850">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9" name="Picture Placeholder 7"/>
          <p:cNvSpPr>
            <a:spLocks noGrp="1"/>
          </p:cNvSpPr>
          <p:nvPr>
            <p:ph type="pic" sz="quarter" idx="56" hasCustomPrompt="1"/>
          </p:nvPr>
        </p:nvSpPr>
        <p:spPr>
          <a:xfrm>
            <a:off x="6263501" y="4180963"/>
            <a:ext cx="2142160" cy="2142160"/>
          </a:xfrm>
          <a:prstGeom prst="diamond">
            <a:avLst/>
          </a:prstGeom>
          <a:ln w="69850">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51" name="Text Placeholder 3"/>
          <p:cNvSpPr>
            <a:spLocks noGrp="1"/>
          </p:cNvSpPr>
          <p:nvPr>
            <p:ph type="body" sz="half" idx="50"/>
          </p:nvPr>
        </p:nvSpPr>
        <p:spPr>
          <a:xfrm>
            <a:off x="1079287" y="2134724"/>
            <a:ext cx="2438400" cy="1146048"/>
          </a:xfrm>
          <a:prstGeom prst="rect">
            <a:avLst/>
          </a:prstGeom>
        </p:spPr>
        <p:txBody>
          <a:bodyPr wrap="square" lIns="0" tIns="0" rIns="0" bIns="0" anchor="t">
            <a:noAutofit/>
          </a:bodyPr>
          <a:lstStyle>
            <a:lvl1pPr marL="0" indent="0" algn="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2" name="Text Placeholder 3"/>
          <p:cNvSpPr>
            <a:spLocks noGrp="1"/>
          </p:cNvSpPr>
          <p:nvPr>
            <p:ph type="body" sz="half" idx="51"/>
          </p:nvPr>
        </p:nvSpPr>
        <p:spPr>
          <a:xfrm>
            <a:off x="1384087" y="1841727"/>
            <a:ext cx="2133600" cy="257040"/>
          </a:xfrm>
          <a:prstGeom prst="rect">
            <a:avLst/>
          </a:prstGeom>
        </p:spPr>
        <p:txBody>
          <a:bodyPr wrap="square" lIns="0" tIns="0" rIns="0" bIns="0" anchor="ctr">
            <a:noAutofit/>
          </a:bodyPr>
          <a:lstStyle>
            <a:lvl1pPr marL="0" indent="0" algn="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4" name="Text Placeholder 3"/>
          <p:cNvSpPr>
            <a:spLocks noGrp="1"/>
          </p:cNvSpPr>
          <p:nvPr>
            <p:ph type="body" sz="half" idx="58"/>
          </p:nvPr>
        </p:nvSpPr>
        <p:spPr>
          <a:xfrm>
            <a:off x="1079287" y="4674724"/>
            <a:ext cx="2438400" cy="1146048"/>
          </a:xfrm>
          <a:prstGeom prst="rect">
            <a:avLst/>
          </a:prstGeom>
        </p:spPr>
        <p:txBody>
          <a:bodyPr wrap="square" lIns="0" tIns="0" rIns="0" bIns="0" anchor="t">
            <a:noAutofit/>
          </a:bodyPr>
          <a:lstStyle>
            <a:lvl1pPr marL="0" indent="0" algn="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5" name="Text Placeholder 3"/>
          <p:cNvSpPr>
            <a:spLocks noGrp="1"/>
          </p:cNvSpPr>
          <p:nvPr>
            <p:ph type="body" sz="half" idx="59"/>
          </p:nvPr>
        </p:nvSpPr>
        <p:spPr>
          <a:xfrm>
            <a:off x="1384087" y="4381727"/>
            <a:ext cx="2133600" cy="257040"/>
          </a:xfrm>
          <a:prstGeom prst="rect">
            <a:avLst/>
          </a:prstGeom>
        </p:spPr>
        <p:txBody>
          <a:bodyPr wrap="square" lIns="0" tIns="0" rIns="0" bIns="0" anchor="ctr">
            <a:noAutofit/>
          </a:bodyPr>
          <a:lstStyle>
            <a:lvl1pPr marL="0" indent="0" algn="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7" name="Text Placeholder 3"/>
          <p:cNvSpPr>
            <a:spLocks noGrp="1"/>
          </p:cNvSpPr>
          <p:nvPr>
            <p:ph type="body" sz="half" idx="61"/>
          </p:nvPr>
        </p:nvSpPr>
        <p:spPr>
          <a:xfrm>
            <a:off x="8678072" y="2134724"/>
            <a:ext cx="2438400" cy="1146048"/>
          </a:xfrm>
          <a:prstGeom prst="rect">
            <a:avLst/>
          </a:prstGeom>
        </p:spPr>
        <p:txBody>
          <a:bodyPr wrap="square" lIns="0" tIns="0" rIns="0" bIns="0" anchor="t">
            <a:noAutofit/>
          </a:bodyPr>
          <a:lstStyle>
            <a:lvl1pPr marL="0" indent="0" algn="l"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8678072" y="1841727"/>
            <a:ext cx="2133600"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0" name="Text Placeholder 3"/>
          <p:cNvSpPr>
            <a:spLocks noGrp="1"/>
          </p:cNvSpPr>
          <p:nvPr>
            <p:ph type="body" sz="half" idx="64"/>
          </p:nvPr>
        </p:nvSpPr>
        <p:spPr>
          <a:xfrm>
            <a:off x="8678072" y="4674724"/>
            <a:ext cx="2438400" cy="1146048"/>
          </a:xfrm>
          <a:prstGeom prst="rect">
            <a:avLst/>
          </a:prstGeom>
        </p:spPr>
        <p:txBody>
          <a:bodyPr wrap="square" lIns="0" tIns="0" rIns="0" bIns="0" anchor="t">
            <a:noAutofit/>
          </a:bodyPr>
          <a:lstStyle>
            <a:lvl1pPr marL="0" indent="0" algn="l"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61" name="Text Placeholder 3"/>
          <p:cNvSpPr>
            <a:spLocks noGrp="1"/>
          </p:cNvSpPr>
          <p:nvPr>
            <p:ph type="body" sz="half" idx="65"/>
          </p:nvPr>
        </p:nvSpPr>
        <p:spPr>
          <a:xfrm>
            <a:off x="8678072" y="4381727"/>
            <a:ext cx="2133600"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99417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52">
                                            <p:txEl>
                                              <p:pRg st="0" end="0"/>
                                            </p:txEl>
                                          </p:spTgt>
                                        </p:tgtEl>
                                        <p:attrNameLst>
                                          <p:attrName>style.visibility</p:attrName>
                                        </p:attrNameLst>
                                      </p:cBhvr>
                                      <p:to>
                                        <p:strVal val="visible"/>
                                      </p:to>
                                    </p:set>
                                    <p:animEffect transition="in" filter="fade">
                                      <p:cBhvr>
                                        <p:cTn id="27" dur="500"/>
                                        <p:tgtEl>
                                          <p:spTgt spid="52">
                                            <p:txEl>
                                              <p:pRg st="0" end="0"/>
                                            </p:txEl>
                                          </p:spTgt>
                                        </p:tgtEl>
                                      </p:cBhvr>
                                    </p:animEffect>
                                  </p:childTnLst>
                                </p:cTn>
                              </p:par>
                            </p:childTnLst>
                          </p:cTn>
                        </p:par>
                        <p:par>
                          <p:cTn id="28" fill="hold">
                            <p:stCondLst>
                              <p:cond delay="2500"/>
                            </p:stCondLst>
                            <p:childTnLst>
                              <p:par>
                                <p:cTn id="29" presetID="2" presetClass="entr" presetSubtype="4" accel="50000" decel="50000" fill="hold" grpId="0" nodeType="afterEffect" nodePh="1">
                                  <p:stCondLst>
                                    <p:cond delay="0"/>
                                  </p:stCondLst>
                                  <p:endCondLst>
                                    <p:cond evt="begin" delay="0">
                                      <p:tn val="29"/>
                                    </p:cond>
                                  </p:endCondLst>
                                  <p:childTnLst>
                                    <p:set>
                                      <p:cBhvr>
                                        <p:cTn id="30" dur="1" fill="hold">
                                          <p:stCondLst>
                                            <p:cond delay="0"/>
                                          </p:stCondLst>
                                        </p:cTn>
                                        <p:tgtEl>
                                          <p:spTgt spid="51">
                                            <p:txEl>
                                              <p:pRg st="0" end="0"/>
                                            </p:txEl>
                                          </p:spTgt>
                                        </p:tgtEl>
                                        <p:attrNameLst>
                                          <p:attrName>style.visibility</p:attrName>
                                        </p:attrNameLst>
                                      </p:cBhvr>
                                      <p:to>
                                        <p:strVal val="visible"/>
                                      </p:to>
                                    </p:set>
                                    <p:anim calcmode="lin" valueType="num">
                                      <p:cBhvr additive="base">
                                        <p:cTn id="31"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nodePh="1">
                                  <p:stCondLst>
                                    <p:cond delay="0"/>
                                  </p:stCondLst>
                                  <p:endCondLst>
                                    <p:cond evt="begin" delay="0">
                                      <p:tn val="34"/>
                                    </p:cond>
                                  </p:endCondLst>
                                  <p:childTnLst>
                                    <p:set>
                                      <p:cBhvr>
                                        <p:cTn id="35" dur="1" fill="hold">
                                          <p:stCondLst>
                                            <p:cond delay="0"/>
                                          </p:stCondLst>
                                        </p:cTn>
                                        <p:tgtEl>
                                          <p:spTgt spid="55">
                                            <p:txEl>
                                              <p:pRg st="0" end="0"/>
                                            </p:txEl>
                                          </p:spTgt>
                                        </p:tgtEl>
                                        <p:attrNameLst>
                                          <p:attrName>style.visibility</p:attrName>
                                        </p:attrNameLst>
                                      </p:cBhvr>
                                      <p:to>
                                        <p:strVal val="visible"/>
                                      </p:to>
                                    </p:set>
                                    <p:animEffect transition="in" filter="fade">
                                      <p:cBhvr>
                                        <p:cTn id="36" dur="500"/>
                                        <p:tgtEl>
                                          <p:spTgt spid="55">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54">
                                            <p:txEl>
                                              <p:pRg st="0" end="0"/>
                                            </p:txEl>
                                          </p:spTgt>
                                        </p:tgtEl>
                                        <p:attrNameLst>
                                          <p:attrName>style.visibility</p:attrName>
                                        </p:attrNameLst>
                                      </p:cBhvr>
                                      <p:to>
                                        <p:strVal val="visible"/>
                                      </p:to>
                                    </p:set>
                                    <p:anim calcmode="lin" valueType="num">
                                      <p:cBhvr additive="base">
                                        <p:cTn id="40"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nodePh="1">
                                  <p:stCondLst>
                                    <p:cond delay="0"/>
                                  </p:stCondLst>
                                  <p:endCondLst>
                                    <p:cond evt="begin" delay="0">
                                      <p:tn val="43"/>
                                    </p:cond>
                                  </p:endCondLst>
                                  <p:childTnLst>
                                    <p:set>
                                      <p:cBhvr>
                                        <p:cTn id="44" dur="1" fill="hold">
                                          <p:stCondLst>
                                            <p:cond delay="0"/>
                                          </p:stCondLst>
                                        </p:cTn>
                                        <p:tgtEl>
                                          <p:spTgt spid="58">
                                            <p:txEl>
                                              <p:pRg st="0" end="0"/>
                                            </p:txEl>
                                          </p:spTgt>
                                        </p:tgtEl>
                                        <p:attrNameLst>
                                          <p:attrName>style.visibility</p:attrName>
                                        </p:attrNameLst>
                                      </p:cBhvr>
                                      <p:to>
                                        <p:strVal val="visible"/>
                                      </p:to>
                                    </p:set>
                                    <p:animEffect transition="in" filter="fade">
                                      <p:cBhvr>
                                        <p:cTn id="45" dur="500"/>
                                        <p:tgtEl>
                                          <p:spTgt spid="58">
                                            <p:txEl>
                                              <p:pRg st="0" end="0"/>
                                            </p:txEl>
                                          </p:spTgt>
                                        </p:tgtEl>
                                      </p:cBhvr>
                                    </p:animEffect>
                                  </p:childTnLst>
                                </p:cTn>
                              </p:par>
                            </p:childTnLst>
                          </p:cTn>
                        </p:par>
                        <p:par>
                          <p:cTn id="46" fill="hold">
                            <p:stCondLst>
                              <p:cond delay="4500"/>
                            </p:stCondLst>
                            <p:childTnLst>
                              <p:par>
                                <p:cTn id="47" presetID="2" presetClass="entr" presetSubtype="4" accel="50000" decel="50000" fill="hold" grpId="0" nodeType="afterEffect" nodePh="1">
                                  <p:stCondLst>
                                    <p:cond delay="0"/>
                                  </p:stCondLst>
                                  <p:endCondLst>
                                    <p:cond evt="begin" delay="0">
                                      <p:tn val="47"/>
                                    </p:cond>
                                  </p:endCondLst>
                                  <p:childTnLst>
                                    <p:set>
                                      <p:cBhvr>
                                        <p:cTn id="48" dur="1" fill="hold">
                                          <p:stCondLst>
                                            <p:cond delay="0"/>
                                          </p:stCondLst>
                                        </p:cTn>
                                        <p:tgtEl>
                                          <p:spTgt spid="57">
                                            <p:txEl>
                                              <p:pRg st="0" end="0"/>
                                            </p:txEl>
                                          </p:spTgt>
                                        </p:tgtEl>
                                        <p:attrNameLst>
                                          <p:attrName>style.visibility</p:attrName>
                                        </p:attrNameLst>
                                      </p:cBhvr>
                                      <p:to>
                                        <p:strVal val="visible"/>
                                      </p:to>
                                    </p:set>
                                    <p:anim calcmode="lin" valueType="num">
                                      <p:cBhvr additive="base">
                                        <p:cTn id="49"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61">
                                            <p:txEl>
                                              <p:pRg st="0" end="0"/>
                                            </p:txEl>
                                          </p:spTgt>
                                        </p:tgtEl>
                                        <p:attrNameLst>
                                          <p:attrName>style.visibility</p:attrName>
                                        </p:attrNameLst>
                                      </p:cBhvr>
                                      <p:to>
                                        <p:strVal val="visible"/>
                                      </p:to>
                                    </p:set>
                                    <p:animEffect transition="in" filter="fade">
                                      <p:cBhvr>
                                        <p:cTn id="54" dur="500"/>
                                        <p:tgtEl>
                                          <p:spTgt spid="61">
                                            <p:txEl>
                                              <p:pRg st="0" end="0"/>
                                            </p:txEl>
                                          </p:spTgt>
                                        </p:tgtEl>
                                      </p:cBhvr>
                                    </p:animEffect>
                                  </p:childTnLst>
                                </p:cTn>
                              </p:par>
                            </p:childTnLst>
                          </p:cTn>
                        </p:par>
                        <p:par>
                          <p:cTn id="55" fill="hold">
                            <p:stCondLst>
                              <p:cond delay="5500"/>
                            </p:stCondLst>
                            <p:childTnLst>
                              <p:par>
                                <p:cTn id="56" presetID="2" presetClass="entr" presetSubtype="4" accel="50000" decel="50000" fill="hold" grpId="0" nodeType="afterEffect" nodePh="1">
                                  <p:stCondLst>
                                    <p:cond delay="0"/>
                                  </p:stCondLst>
                                  <p:endCondLst>
                                    <p:cond evt="begin" delay="0">
                                      <p:tn val="56"/>
                                    </p:cond>
                                  </p:endCondLst>
                                  <p:childTnLst>
                                    <p:set>
                                      <p:cBhvr>
                                        <p:cTn id="57" dur="1" fill="hold">
                                          <p:stCondLst>
                                            <p:cond delay="0"/>
                                          </p:stCondLst>
                                        </p:cTn>
                                        <p:tgtEl>
                                          <p:spTgt spid="60">
                                            <p:txEl>
                                              <p:pRg st="0" end="0"/>
                                            </p:txEl>
                                          </p:spTgt>
                                        </p:tgtEl>
                                        <p:attrNameLst>
                                          <p:attrName>style.visibility</p:attrName>
                                        </p:attrNameLst>
                                      </p:cBhvr>
                                      <p:to>
                                        <p:strVal val="visible"/>
                                      </p:to>
                                    </p:set>
                                    <p:anim calcmode="lin" valueType="num">
                                      <p:cBhvr additive="base">
                                        <p:cTn id="58"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1+#ppt_h/2"/>
                          </p:val>
                        </p:tav>
                        <p:tav tm="100000">
                          <p:val>
                            <p:strVal val="#ppt_y"/>
                          </p:val>
                        </p:tav>
                      </p:tavLst>
                    </p:anim>
                  </p:childTnLst>
                </p:cTn>
              </p:par>
            </p:tnLst>
          </p:tmpl>
        </p:tmplLst>
      </p:bldP>
      <p:bldP spid="5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1+#ppt_h/2"/>
                          </p:val>
                        </p:tav>
                        <p:tav tm="100000">
                          <p:val>
                            <p:strVal val="#ppt_y"/>
                          </p:val>
                        </p:tav>
                      </p:tavLst>
                    </p:anim>
                  </p:childTnLst>
                </p:cTn>
              </p:par>
            </p:tnLst>
          </p:tmpl>
        </p:tmplLst>
      </p:bldP>
      <p:bldP spid="5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ppt_x"/>
                          </p:val>
                        </p:tav>
                        <p:tav tm="100000">
                          <p:val>
                            <p:strVal val="#ppt_x"/>
                          </p:val>
                        </p:tav>
                      </p:tavLst>
                    </p:anim>
                    <p:anim calcmode="lin" valueType="num">
                      <p:cBhvr additive="base">
                        <p:cTn dur="500" fill="hold"/>
                        <p:tgtEl>
                          <p:spTgt spid="57"/>
                        </p:tgtEl>
                        <p:attrNameLst>
                          <p:attrName>ppt_y</p:attrName>
                        </p:attrNameLst>
                      </p:cBhvr>
                      <p:tavLst>
                        <p:tav tm="0">
                          <p:val>
                            <p:strVal val="1+#ppt_h/2"/>
                          </p:val>
                        </p:tav>
                        <p:tav tm="100000">
                          <p:val>
                            <p:strVal val="#ppt_y"/>
                          </p:val>
                        </p:tav>
                      </p:tavLst>
                    </p:anim>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ppt_x"/>
                          </p:val>
                        </p:tav>
                        <p:tav tm="100000">
                          <p:val>
                            <p:strVal val="#ppt_x"/>
                          </p:val>
                        </p:tav>
                      </p:tavLst>
                    </p:anim>
                    <p:anim calcmode="lin" valueType="num">
                      <p:cBhvr additive="base">
                        <p:cTn dur="500" fill="hold"/>
                        <p:tgtEl>
                          <p:spTgt spid="60"/>
                        </p:tgtEl>
                        <p:attrNameLst>
                          <p:attrName>ppt_y</p:attrName>
                        </p:attrNameLst>
                      </p:cBhvr>
                      <p:tavLst>
                        <p:tav tm="0">
                          <p:val>
                            <p:strVal val="1+#ppt_h/2"/>
                          </p:val>
                        </p:tav>
                        <p:tav tm="100000">
                          <p:val>
                            <p:strVal val="#ppt_y"/>
                          </p:val>
                        </p:tav>
                      </p:tavLst>
                    </p:anim>
                  </p:childTnLst>
                </p:cTn>
              </p:par>
            </p:tnLst>
          </p:tmpl>
        </p:tmplLst>
      </p:bldP>
      <p:bldP spid="6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37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0258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7" name="Text Placeholder 3"/>
          <p:cNvSpPr>
            <a:spLocks noGrp="1"/>
          </p:cNvSpPr>
          <p:nvPr>
            <p:ph type="body" sz="half" idx="36"/>
          </p:nvPr>
        </p:nvSpPr>
        <p:spPr>
          <a:xfrm>
            <a:off x="1167211" y="4567181"/>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167211" y="4917185"/>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014811" y="4882016"/>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014811" y="5249340"/>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grpSp>
        <p:nvGrpSpPr>
          <p:cNvPr id="2" name="Group 11"/>
          <p:cNvGrpSpPr/>
          <p:nvPr userDrawn="1"/>
        </p:nvGrpSpPr>
        <p:grpSpPr>
          <a:xfrm>
            <a:off x="1551477" y="5991799"/>
            <a:ext cx="1365067" cy="398253"/>
            <a:chOff x="3733800" y="3067050"/>
            <a:chExt cx="1504430" cy="438912"/>
          </a:xfrm>
          <a:solidFill>
            <a:schemeClr val="tx1">
              <a:lumMod val="50000"/>
              <a:lumOff val="50000"/>
            </a:schemeClr>
          </a:solidFill>
        </p:grpSpPr>
        <p:sp>
          <p:nvSpPr>
            <p:cNvPr id="13" name="Freeform 15"/>
            <p:cNvSpPr>
              <a:spLocks noEditPoints="1"/>
            </p:cNvSpPr>
            <p:nvPr/>
          </p:nvSpPr>
          <p:spPr bwMode="auto">
            <a:xfrm>
              <a:off x="4267200" y="3067050"/>
              <a:ext cx="438912" cy="438912"/>
            </a:xfrm>
            <a:custGeom>
              <a:avLst/>
              <a:gdLst/>
              <a:ahLst/>
              <a:cxnLst>
                <a:cxn ang="0">
                  <a:pos x="79" y="0"/>
                </a:cxn>
                <a:cxn ang="0">
                  <a:pos x="0" y="79"/>
                </a:cxn>
                <a:cxn ang="0">
                  <a:pos x="79" y="159"/>
                </a:cxn>
                <a:cxn ang="0">
                  <a:pos x="159" y="79"/>
                </a:cxn>
                <a:cxn ang="0">
                  <a:pos x="79" y="0"/>
                </a:cxn>
                <a:cxn ang="0">
                  <a:pos x="115" y="61"/>
                </a:cxn>
                <a:cxn ang="0">
                  <a:pos x="115" y="64"/>
                </a:cxn>
                <a:cxn ang="0">
                  <a:pos x="63" y="116"/>
                </a:cxn>
                <a:cxn ang="0">
                  <a:pos x="35" y="107"/>
                </a:cxn>
                <a:cxn ang="0">
                  <a:pos x="39" y="108"/>
                </a:cxn>
                <a:cxn ang="0">
                  <a:pos x="62" y="100"/>
                </a:cxn>
                <a:cxn ang="0">
                  <a:pos x="45" y="87"/>
                </a:cxn>
                <a:cxn ang="0">
                  <a:pos x="48" y="87"/>
                </a:cxn>
                <a:cxn ang="0">
                  <a:pos x="53" y="87"/>
                </a:cxn>
                <a:cxn ang="0">
                  <a:pos x="38" y="69"/>
                </a:cxn>
                <a:cxn ang="0">
                  <a:pos x="38" y="69"/>
                </a:cxn>
                <a:cxn ang="0">
                  <a:pos x="47" y="71"/>
                </a:cxn>
                <a:cxn ang="0">
                  <a:pos x="39" y="56"/>
                </a:cxn>
                <a:cxn ang="0">
                  <a:pos x="41" y="47"/>
                </a:cxn>
                <a:cxn ang="0">
                  <a:pos x="79" y="66"/>
                </a:cxn>
                <a:cxn ang="0">
                  <a:pos x="78" y="62"/>
                </a:cxn>
                <a:cxn ang="0">
                  <a:pos x="97" y="43"/>
                </a:cxn>
                <a:cxn ang="0">
                  <a:pos x="110" y="49"/>
                </a:cxn>
                <a:cxn ang="0">
                  <a:pos x="122" y="45"/>
                </a:cxn>
                <a:cxn ang="0">
                  <a:pos x="114" y="55"/>
                </a:cxn>
                <a:cxn ang="0">
                  <a:pos x="124" y="52"/>
                </a:cxn>
                <a:cxn ang="0">
                  <a:pos x="115" y="61"/>
                </a:cxn>
                <a:cxn ang="0">
                  <a:pos x="115" y="61"/>
                </a:cxn>
                <a:cxn ang="0">
                  <a:pos x="115" y="61"/>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115" y="61"/>
                  </a:moveTo>
                  <a:cubicBezTo>
                    <a:pt x="115" y="62"/>
                    <a:pt x="115" y="63"/>
                    <a:pt x="115" y="64"/>
                  </a:cubicBezTo>
                  <a:cubicBezTo>
                    <a:pt x="115" y="88"/>
                    <a:pt x="97" y="116"/>
                    <a:pt x="63" y="116"/>
                  </a:cubicBezTo>
                  <a:cubicBezTo>
                    <a:pt x="53" y="116"/>
                    <a:pt x="43" y="113"/>
                    <a:pt x="35" y="107"/>
                  </a:cubicBezTo>
                  <a:cubicBezTo>
                    <a:pt x="36" y="108"/>
                    <a:pt x="38" y="108"/>
                    <a:pt x="39" y="108"/>
                  </a:cubicBezTo>
                  <a:cubicBezTo>
                    <a:pt x="48" y="108"/>
                    <a:pt x="56" y="105"/>
                    <a:pt x="62" y="100"/>
                  </a:cubicBezTo>
                  <a:cubicBezTo>
                    <a:pt x="54" y="100"/>
                    <a:pt x="47" y="94"/>
                    <a:pt x="45" y="87"/>
                  </a:cubicBezTo>
                  <a:cubicBezTo>
                    <a:pt x="46" y="87"/>
                    <a:pt x="47" y="87"/>
                    <a:pt x="48" y="87"/>
                  </a:cubicBezTo>
                  <a:cubicBezTo>
                    <a:pt x="50" y="87"/>
                    <a:pt x="52" y="87"/>
                    <a:pt x="53" y="87"/>
                  </a:cubicBezTo>
                  <a:cubicBezTo>
                    <a:pt x="45" y="85"/>
                    <a:pt x="38" y="78"/>
                    <a:pt x="38" y="69"/>
                  </a:cubicBezTo>
                  <a:cubicBezTo>
                    <a:pt x="38" y="69"/>
                    <a:pt x="38" y="69"/>
                    <a:pt x="38" y="69"/>
                  </a:cubicBezTo>
                  <a:cubicBezTo>
                    <a:pt x="41" y="70"/>
                    <a:pt x="44" y="71"/>
                    <a:pt x="47" y="71"/>
                  </a:cubicBezTo>
                  <a:cubicBezTo>
                    <a:pt x="42" y="68"/>
                    <a:pt x="39" y="62"/>
                    <a:pt x="39" y="56"/>
                  </a:cubicBezTo>
                  <a:cubicBezTo>
                    <a:pt x="39" y="52"/>
                    <a:pt x="40" y="49"/>
                    <a:pt x="41" y="47"/>
                  </a:cubicBezTo>
                  <a:cubicBezTo>
                    <a:pt x="50" y="58"/>
                    <a:pt x="64" y="65"/>
                    <a:pt x="79" y="66"/>
                  </a:cubicBezTo>
                  <a:cubicBezTo>
                    <a:pt x="78" y="64"/>
                    <a:pt x="78" y="63"/>
                    <a:pt x="78" y="62"/>
                  </a:cubicBezTo>
                  <a:cubicBezTo>
                    <a:pt x="78" y="51"/>
                    <a:pt x="86" y="43"/>
                    <a:pt x="97" y="43"/>
                  </a:cubicBezTo>
                  <a:cubicBezTo>
                    <a:pt x="102" y="43"/>
                    <a:pt x="107" y="45"/>
                    <a:pt x="110" y="49"/>
                  </a:cubicBezTo>
                  <a:cubicBezTo>
                    <a:pt x="114" y="48"/>
                    <a:pt x="118" y="47"/>
                    <a:pt x="122" y="45"/>
                  </a:cubicBezTo>
                  <a:cubicBezTo>
                    <a:pt x="120" y="49"/>
                    <a:pt x="117" y="52"/>
                    <a:pt x="114" y="55"/>
                  </a:cubicBezTo>
                  <a:cubicBezTo>
                    <a:pt x="117" y="54"/>
                    <a:pt x="121" y="53"/>
                    <a:pt x="124" y="52"/>
                  </a:cubicBezTo>
                  <a:cubicBezTo>
                    <a:pt x="122" y="55"/>
                    <a:pt x="118" y="59"/>
                    <a:pt x="115" y="61"/>
                  </a:cubicBezTo>
                  <a:close/>
                  <a:moveTo>
                    <a:pt x="115" y="61"/>
                  </a:moveTo>
                  <a:cubicBezTo>
                    <a:pt x="115" y="61"/>
                    <a:pt x="115" y="61"/>
                    <a:pt x="115" y="6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26"/>
            <p:cNvSpPr>
              <a:spLocks noEditPoints="1"/>
            </p:cNvSpPr>
            <p:nvPr/>
          </p:nvSpPr>
          <p:spPr bwMode="auto">
            <a:xfrm>
              <a:off x="3733800" y="3067050"/>
              <a:ext cx="438912" cy="438912"/>
            </a:xfrm>
            <a:custGeom>
              <a:avLst/>
              <a:gdLst/>
              <a:ahLst/>
              <a:cxnLst>
                <a:cxn ang="0">
                  <a:pos x="79" y="0"/>
                </a:cxn>
                <a:cxn ang="0">
                  <a:pos x="0" y="79"/>
                </a:cxn>
                <a:cxn ang="0">
                  <a:pos x="79" y="159"/>
                </a:cxn>
                <a:cxn ang="0">
                  <a:pos x="159" y="79"/>
                </a:cxn>
                <a:cxn ang="0">
                  <a:pos x="79" y="0"/>
                </a:cxn>
                <a:cxn ang="0">
                  <a:pos x="99" y="82"/>
                </a:cxn>
                <a:cxn ang="0">
                  <a:pos x="86" y="82"/>
                </a:cxn>
                <a:cxn ang="0">
                  <a:pos x="86" y="128"/>
                </a:cxn>
                <a:cxn ang="0">
                  <a:pos x="67" y="128"/>
                </a:cxn>
                <a:cxn ang="0">
                  <a:pos x="67" y="82"/>
                </a:cxn>
                <a:cxn ang="0">
                  <a:pos x="58" y="82"/>
                </a:cxn>
                <a:cxn ang="0">
                  <a:pos x="58" y="66"/>
                </a:cxn>
                <a:cxn ang="0">
                  <a:pos x="67" y="66"/>
                </a:cxn>
                <a:cxn ang="0">
                  <a:pos x="67" y="55"/>
                </a:cxn>
                <a:cxn ang="0">
                  <a:pos x="86" y="36"/>
                </a:cxn>
                <a:cxn ang="0">
                  <a:pos x="101" y="36"/>
                </a:cxn>
                <a:cxn ang="0">
                  <a:pos x="101" y="52"/>
                </a:cxn>
                <a:cxn ang="0">
                  <a:pos x="90" y="52"/>
                </a:cxn>
                <a:cxn ang="0">
                  <a:pos x="86" y="56"/>
                </a:cxn>
                <a:cxn ang="0">
                  <a:pos x="86" y="66"/>
                </a:cxn>
                <a:cxn ang="0">
                  <a:pos x="101" y="66"/>
                </a:cxn>
                <a:cxn ang="0">
                  <a:pos x="99" y="82"/>
                </a:cxn>
                <a:cxn ang="0">
                  <a:pos x="99" y="82"/>
                </a:cxn>
                <a:cxn ang="0">
                  <a:pos x="99" y="82"/>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99" y="82"/>
                  </a:moveTo>
                  <a:cubicBezTo>
                    <a:pt x="86" y="82"/>
                    <a:pt x="86" y="82"/>
                    <a:pt x="86" y="82"/>
                  </a:cubicBezTo>
                  <a:cubicBezTo>
                    <a:pt x="86" y="128"/>
                    <a:pt x="86" y="128"/>
                    <a:pt x="86" y="128"/>
                  </a:cubicBezTo>
                  <a:cubicBezTo>
                    <a:pt x="67" y="128"/>
                    <a:pt x="67" y="128"/>
                    <a:pt x="67" y="128"/>
                  </a:cubicBezTo>
                  <a:cubicBezTo>
                    <a:pt x="67" y="82"/>
                    <a:pt x="67" y="82"/>
                    <a:pt x="67" y="82"/>
                  </a:cubicBezTo>
                  <a:cubicBezTo>
                    <a:pt x="58" y="82"/>
                    <a:pt x="58" y="82"/>
                    <a:pt x="58" y="82"/>
                  </a:cubicBezTo>
                  <a:cubicBezTo>
                    <a:pt x="58" y="66"/>
                    <a:pt x="58" y="66"/>
                    <a:pt x="58" y="66"/>
                  </a:cubicBezTo>
                  <a:cubicBezTo>
                    <a:pt x="67" y="66"/>
                    <a:pt x="67" y="66"/>
                    <a:pt x="67" y="66"/>
                  </a:cubicBezTo>
                  <a:cubicBezTo>
                    <a:pt x="67" y="55"/>
                    <a:pt x="67" y="55"/>
                    <a:pt x="67" y="55"/>
                  </a:cubicBezTo>
                  <a:cubicBezTo>
                    <a:pt x="67" y="48"/>
                    <a:pt x="71" y="36"/>
                    <a:pt x="86" y="36"/>
                  </a:cubicBezTo>
                  <a:cubicBezTo>
                    <a:pt x="101" y="36"/>
                    <a:pt x="101" y="36"/>
                    <a:pt x="101" y="36"/>
                  </a:cubicBezTo>
                  <a:cubicBezTo>
                    <a:pt x="101" y="52"/>
                    <a:pt x="101" y="52"/>
                    <a:pt x="101" y="52"/>
                  </a:cubicBezTo>
                  <a:cubicBezTo>
                    <a:pt x="90" y="52"/>
                    <a:pt x="90" y="52"/>
                    <a:pt x="90" y="52"/>
                  </a:cubicBezTo>
                  <a:cubicBezTo>
                    <a:pt x="89" y="52"/>
                    <a:pt x="86" y="53"/>
                    <a:pt x="86" y="56"/>
                  </a:cubicBezTo>
                  <a:cubicBezTo>
                    <a:pt x="86" y="66"/>
                    <a:pt x="86" y="66"/>
                    <a:pt x="86" y="66"/>
                  </a:cubicBezTo>
                  <a:cubicBezTo>
                    <a:pt x="101" y="66"/>
                    <a:pt x="101" y="66"/>
                    <a:pt x="101" y="66"/>
                  </a:cubicBezTo>
                  <a:lnTo>
                    <a:pt x="99" y="82"/>
                  </a:lnTo>
                  <a:close/>
                  <a:moveTo>
                    <a:pt x="99" y="82"/>
                  </a:moveTo>
                  <a:cubicBezTo>
                    <a:pt x="99" y="82"/>
                    <a:pt x="99" y="82"/>
                    <a:pt x="99" y="8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9"/>
            <p:cNvGrpSpPr/>
            <p:nvPr userDrawn="1"/>
          </p:nvGrpSpPr>
          <p:grpSpPr>
            <a:xfrm>
              <a:off x="4800612" y="3067691"/>
              <a:ext cx="437632" cy="437630"/>
              <a:chOff x="3736975" y="1812925"/>
              <a:chExt cx="608013" cy="608013"/>
            </a:xfrm>
            <a:grpFill/>
          </p:grpSpPr>
          <p:sp>
            <p:nvSpPr>
              <p:cNvPr id="18" name="Freeform 19"/>
              <p:cNvSpPr>
                <a:spLocks noEditPoints="1"/>
              </p:cNvSpPr>
              <p:nvPr/>
            </p:nvSpPr>
            <p:spPr bwMode="auto">
              <a:xfrm>
                <a:off x="4005263" y="2073275"/>
                <a:ext cx="149225" cy="153988"/>
              </a:xfrm>
              <a:custGeom>
                <a:avLst/>
                <a:gdLst/>
                <a:ahLst/>
                <a:cxnLst>
                  <a:cxn ang="0">
                    <a:pos x="24" y="0"/>
                  </a:cxn>
                  <a:cxn ang="0">
                    <a:pos x="12" y="7"/>
                  </a:cxn>
                  <a:cxn ang="0">
                    <a:pos x="12" y="1"/>
                  </a:cxn>
                  <a:cxn ang="0">
                    <a:pos x="0" y="1"/>
                  </a:cxn>
                  <a:cxn ang="0">
                    <a:pos x="0" y="40"/>
                  </a:cxn>
                  <a:cxn ang="0">
                    <a:pos x="12" y="40"/>
                  </a:cxn>
                  <a:cxn ang="0">
                    <a:pos x="12" y="18"/>
                  </a:cxn>
                  <a:cxn ang="0">
                    <a:pos x="13" y="15"/>
                  </a:cxn>
                  <a:cxn ang="0">
                    <a:pos x="19" y="10"/>
                  </a:cxn>
                  <a:cxn ang="0">
                    <a:pos x="26" y="19"/>
                  </a:cxn>
                  <a:cxn ang="0">
                    <a:pos x="26" y="40"/>
                  </a:cxn>
                  <a:cxn ang="0">
                    <a:pos x="39" y="40"/>
                  </a:cxn>
                  <a:cxn ang="0">
                    <a:pos x="39" y="17"/>
                  </a:cxn>
                  <a:cxn ang="0">
                    <a:pos x="24" y="0"/>
                  </a:cxn>
                  <a:cxn ang="0">
                    <a:pos x="12" y="7"/>
                  </a:cxn>
                  <a:cxn ang="0">
                    <a:pos x="12" y="7"/>
                  </a:cxn>
                  <a:cxn ang="0">
                    <a:pos x="12" y="7"/>
                  </a:cxn>
                  <a:cxn ang="0">
                    <a:pos x="12" y="7"/>
                  </a:cxn>
                  <a:cxn ang="0">
                    <a:pos x="12" y="7"/>
                  </a:cxn>
                </a:cxnLst>
                <a:rect l="0" t="0" r="r" b="b"/>
                <a:pathLst>
                  <a:path w="39" h="40">
                    <a:moveTo>
                      <a:pt x="24" y="0"/>
                    </a:moveTo>
                    <a:cubicBezTo>
                      <a:pt x="17" y="0"/>
                      <a:pt x="14" y="4"/>
                      <a:pt x="12" y="7"/>
                    </a:cubicBezTo>
                    <a:cubicBezTo>
                      <a:pt x="12" y="1"/>
                      <a:pt x="12" y="1"/>
                      <a:pt x="12" y="1"/>
                    </a:cubicBezTo>
                    <a:cubicBezTo>
                      <a:pt x="0" y="1"/>
                      <a:pt x="0" y="1"/>
                      <a:pt x="0" y="1"/>
                    </a:cubicBezTo>
                    <a:cubicBezTo>
                      <a:pt x="0" y="5"/>
                      <a:pt x="0" y="40"/>
                      <a:pt x="0" y="40"/>
                    </a:cubicBezTo>
                    <a:cubicBezTo>
                      <a:pt x="12" y="40"/>
                      <a:pt x="12" y="40"/>
                      <a:pt x="12" y="40"/>
                    </a:cubicBezTo>
                    <a:cubicBezTo>
                      <a:pt x="12" y="18"/>
                      <a:pt x="12" y="18"/>
                      <a:pt x="12" y="18"/>
                    </a:cubicBezTo>
                    <a:cubicBezTo>
                      <a:pt x="12" y="17"/>
                      <a:pt x="12" y="16"/>
                      <a:pt x="13" y="15"/>
                    </a:cubicBezTo>
                    <a:cubicBezTo>
                      <a:pt x="14" y="13"/>
                      <a:pt x="16" y="10"/>
                      <a:pt x="19" y="10"/>
                    </a:cubicBezTo>
                    <a:cubicBezTo>
                      <a:pt x="24" y="10"/>
                      <a:pt x="26" y="14"/>
                      <a:pt x="26" y="19"/>
                    </a:cubicBezTo>
                    <a:cubicBezTo>
                      <a:pt x="26" y="40"/>
                      <a:pt x="26" y="40"/>
                      <a:pt x="26" y="40"/>
                    </a:cubicBezTo>
                    <a:cubicBezTo>
                      <a:pt x="39" y="40"/>
                      <a:pt x="39" y="40"/>
                      <a:pt x="39" y="40"/>
                    </a:cubicBezTo>
                    <a:cubicBezTo>
                      <a:pt x="39" y="17"/>
                      <a:pt x="39" y="17"/>
                      <a:pt x="39" y="17"/>
                    </a:cubicBezTo>
                    <a:cubicBezTo>
                      <a:pt x="39" y="6"/>
                      <a:pt x="32" y="0"/>
                      <a:pt x="24" y="0"/>
                    </a:cubicBezTo>
                    <a:close/>
                    <a:moveTo>
                      <a:pt x="12" y="7"/>
                    </a:moveTo>
                    <a:cubicBezTo>
                      <a:pt x="12" y="7"/>
                      <a:pt x="12" y="7"/>
                      <a:pt x="12" y="7"/>
                    </a:cubicBezTo>
                    <a:cubicBezTo>
                      <a:pt x="12" y="7"/>
                      <a:pt x="12" y="7"/>
                      <a:pt x="12" y="7"/>
                    </a:cubicBezTo>
                    <a:close/>
                    <a:moveTo>
                      <a:pt x="12" y="7"/>
                    </a:moveTo>
                    <a:cubicBezTo>
                      <a:pt x="12" y="7"/>
                      <a:pt x="12" y="7"/>
                      <a:pt x="12" y="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Rectangle 20"/>
              <p:cNvSpPr>
                <a:spLocks noChangeArrowheads="1"/>
              </p:cNvSpPr>
              <p:nvPr/>
            </p:nvSpPr>
            <p:spPr bwMode="auto">
              <a:xfrm>
                <a:off x="3929063" y="2078038"/>
                <a:ext cx="46038" cy="149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1"/>
              <p:cNvSpPr>
                <a:spLocks noEditPoints="1"/>
              </p:cNvSpPr>
              <p:nvPr/>
            </p:nvSpPr>
            <p:spPr bwMode="auto">
              <a:xfrm>
                <a:off x="3736975" y="1812925"/>
                <a:ext cx="608013" cy="608013"/>
              </a:xfrm>
              <a:custGeom>
                <a:avLst/>
                <a:gdLst/>
                <a:ahLst/>
                <a:cxnLst>
                  <a:cxn ang="0">
                    <a:pos x="79" y="0"/>
                  </a:cxn>
                  <a:cxn ang="0">
                    <a:pos x="0" y="79"/>
                  </a:cxn>
                  <a:cxn ang="0">
                    <a:pos x="79" y="159"/>
                  </a:cxn>
                  <a:cxn ang="0">
                    <a:pos x="159" y="79"/>
                  </a:cxn>
                  <a:cxn ang="0">
                    <a:pos x="79" y="0"/>
                  </a:cxn>
                  <a:cxn ang="0">
                    <a:pos x="122" y="115"/>
                  </a:cxn>
                  <a:cxn ang="0">
                    <a:pos x="115" y="121"/>
                  </a:cxn>
                  <a:cxn ang="0">
                    <a:pos x="43" y="121"/>
                  </a:cxn>
                  <a:cxn ang="0">
                    <a:pos x="37" y="115"/>
                  </a:cxn>
                  <a:cxn ang="0">
                    <a:pos x="37" y="42"/>
                  </a:cxn>
                  <a:cxn ang="0">
                    <a:pos x="43" y="36"/>
                  </a:cxn>
                  <a:cxn ang="0">
                    <a:pos x="115" y="36"/>
                  </a:cxn>
                  <a:cxn ang="0">
                    <a:pos x="122" y="42"/>
                  </a:cxn>
                  <a:cxn ang="0">
                    <a:pos x="122" y="115"/>
                  </a:cxn>
                  <a:cxn ang="0">
                    <a:pos x="122" y="115"/>
                  </a:cxn>
                  <a:cxn ang="0">
                    <a:pos x="122" y="115"/>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122" y="115"/>
                    </a:moveTo>
                    <a:cubicBezTo>
                      <a:pt x="122" y="119"/>
                      <a:pt x="119" y="121"/>
                      <a:pt x="115" y="121"/>
                    </a:cubicBezTo>
                    <a:cubicBezTo>
                      <a:pt x="43" y="121"/>
                      <a:pt x="43" y="121"/>
                      <a:pt x="43" y="121"/>
                    </a:cubicBezTo>
                    <a:cubicBezTo>
                      <a:pt x="40" y="121"/>
                      <a:pt x="37" y="119"/>
                      <a:pt x="37" y="115"/>
                    </a:cubicBezTo>
                    <a:cubicBezTo>
                      <a:pt x="37" y="42"/>
                      <a:pt x="37" y="42"/>
                      <a:pt x="37" y="42"/>
                    </a:cubicBezTo>
                    <a:cubicBezTo>
                      <a:pt x="37" y="39"/>
                      <a:pt x="40" y="36"/>
                      <a:pt x="43" y="36"/>
                    </a:cubicBezTo>
                    <a:cubicBezTo>
                      <a:pt x="115" y="36"/>
                      <a:pt x="115" y="36"/>
                      <a:pt x="115" y="36"/>
                    </a:cubicBezTo>
                    <a:cubicBezTo>
                      <a:pt x="119" y="36"/>
                      <a:pt x="122" y="39"/>
                      <a:pt x="122" y="42"/>
                    </a:cubicBezTo>
                    <a:lnTo>
                      <a:pt x="122" y="115"/>
                    </a:lnTo>
                    <a:close/>
                    <a:moveTo>
                      <a:pt x="122" y="115"/>
                    </a:moveTo>
                    <a:cubicBezTo>
                      <a:pt x="122" y="115"/>
                      <a:pt x="122" y="115"/>
                      <a:pt x="122" y="1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2"/>
              <p:cNvSpPr>
                <a:spLocks noEditPoints="1"/>
              </p:cNvSpPr>
              <p:nvPr/>
            </p:nvSpPr>
            <p:spPr bwMode="auto">
              <a:xfrm>
                <a:off x="3924300" y="2005013"/>
                <a:ext cx="53975" cy="53975"/>
              </a:xfrm>
              <a:custGeom>
                <a:avLst/>
                <a:gdLst/>
                <a:ahLst/>
                <a:cxnLst>
                  <a:cxn ang="0">
                    <a:pos x="7" y="0"/>
                  </a:cxn>
                  <a:cxn ang="0">
                    <a:pos x="0" y="7"/>
                  </a:cxn>
                  <a:cxn ang="0">
                    <a:pos x="7" y="14"/>
                  </a:cxn>
                  <a:cxn ang="0">
                    <a:pos x="7" y="14"/>
                  </a:cxn>
                  <a:cxn ang="0">
                    <a:pos x="14" y="7"/>
                  </a:cxn>
                  <a:cxn ang="0">
                    <a:pos x="7" y="0"/>
                  </a:cxn>
                  <a:cxn ang="0">
                    <a:pos x="7" y="0"/>
                  </a:cxn>
                  <a:cxn ang="0">
                    <a:pos x="7" y="0"/>
                  </a:cxn>
                </a:cxnLst>
                <a:rect l="0" t="0" r="r" b="b"/>
                <a:pathLst>
                  <a:path w="14" h="14">
                    <a:moveTo>
                      <a:pt x="7" y="0"/>
                    </a:moveTo>
                    <a:cubicBezTo>
                      <a:pt x="3" y="0"/>
                      <a:pt x="0" y="3"/>
                      <a:pt x="0" y="7"/>
                    </a:cubicBezTo>
                    <a:cubicBezTo>
                      <a:pt x="0" y="11"/>
                      <a:pt x="3" y="14"/>
                      <a:pt x="7" y="14"/>
                    </a:cubicBezTo>
                    <a:cubicBezTo>
                      <a:pt x="7" y="14"/>
                      <a:pt x="7" y="14"/>
                      <a:pt x="7" y="14"/>
                    </a:cubicBezTo>
                    <a:cubicBezTo>
                      <a:pt x="12" y="14"/>
                      <a:pt x="14" y="11"/>
                      <a:pt x="14" y="7"/>
                    </a:cubicBezTo>
                    <a:cubicBezTo>
                      <a:pt x="14" y="3"/>
                      <a:pt x="12" y="0"/>
                      <a:pt x="7" y="0"/>
                    </a:cubicBezTo>
                    <a:close/>
                    <a:moveTo>
                      <a:pt x="7" y="0"/>
                    </a:moveTo>
                    <a:cubicBezTo>
                      <a:pt x="7" y="0"/>
                      <a:pt x="7" y="0"/>
                      <a:pt x="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215764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nodePh="1">
                                  <p:stCondLst>
                                    <p:cond delay="0"/>
                                  </p:stCondLst>
                                  <p:endCondLst>
                                    <p:cond evt="begin" delay="0">
                                      <p:tn val="21"/>
                                    </p:cond>
                                  </p:end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75460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nodePh="1">
                                  <p:stCondLst>
                                    <p:cond delay="0"/>
                                  </p:stCondLst>
                                  <p:endCondLst>
                                    <p:cond evt="begin" delay="0">
                                      <p:tn val="21"/>
                                    </p:cond>
                                  </p:end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78933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nodePh="1">
                                  <p:stCondLst>
                                    <p:cond delay="0"/>
                                  </p:stCondLst>
                                  <p:endCondLst>
                                    <p:cond evt="begin" delay="0">
                                      <p:tn val="21"/>
                                    </p:cond>
                                  </p:end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mock_up">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8" name="Picture 7" descr="Apple iMac 27_ Final_72dpi.png"/>
          <p:cNvPicPr>
            <a:picLocks noChangeAspect="1"/>
          </p:cNvPicPr>
          <p:nvPr userDrawn="1"/>
        </p:nvPicPr>
        <p:blipFill>
          <a:blip r:embed="rId2" cstate="print"/>
          <a:stretch>
            <a:fillRect/>
          </a:stretch>
        </p:blipFill>
        <p:spPr>
          <a:xfrm>
            <a:off x="1146897" y="1747736"/>
            <a:ext cx="4180499" cy="3362528"/>
          </a:xfrm>
          <a:prstGeom prst="rect">
            <a:avLst/>
          </a:prstGeom>
        </p:spPr>
      </p:pic>
      <p:sp>
        <p:nvSpPr>
          <p:cNvPr id="11" name="Picture Placeholder 7"/>
          <p:cNvSpPr>
            <a:spLocks noGrp="1"/>
          </p:cNvSpPr>
          <p:nvPr>
            <p:ph type="pic" sz="quarter" idx="44" hasCustomPrompt="1"/>
          </p:nvPr>
        </p:nvSpPr>
        <p:spPr>
          <a:xfrm>
            <a:off x="1306747" y="1905001"/>
            <a:ext cx="3860800" cy="2192865"/>
          </a:xfrm>
          <a:prstGeom prst="rect">
            <a:avLst/>
          </a:prstGeom>
          <a:solidFill>
            <a:schemeClr val="bg1">
              <a:lumMod val="85000"/>
            </a:schemeClr>
          </a:solidFill>
          <a:ln w="3175">
            <a:noFill/>
          </a:ln>
        </p:spPr>
        <p:txBody>
          <a:bodyPr wrap="none" tIns="0" bIns="274320" anchor="b"/>
          <a:lstStyle>
            <a:lvl1pPr algn="ctr" rtl="0">
              <a:buNone/>
              <a:defRPr sz="1867" b="1">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277047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ock_up">
    <p:spTree>
      <p:nvGrpSpPr>
        <p:cNvPr id="1" name=""/>
        <p:cNvGrpSpPr/>
        <p:nvPr/>
      </p:nvGrpSpPr>
      <p:grpSpPr>
        <a:xfrm>
          <a:off x="0" y="0"/>
          <a:ext cx="0" cy="0"/>
          <a:chOff x="0" y="0"/>
          <a:chExt cx="0" cy="0"/>
        </a:xfrm>
      </p:grpSpPr>
      <p:pic>
        <p:nvPicPr>
          <p:cNvPr id="17" name="Picture 16" descr="apple_monitor.png"/>
          <p:cNvPicPr>
            <a:picLocks noChangeAspect="1"/>
          </p:cNvPicPr>
          <p:nvPr userDrawn="1"/>
        </p:nvPicPr>
        <p:blipFill>
          <a:blip r:embed="rId2"/>
          <a:stretch>
            <a:fillRect/>
          </a:stretch>
        </p:blipFill>
        <p:spPr>
          <a:xfrm>
            <a:off x="1054100" y="1618717"/>
            <a:ext cx="4301064" cy="4655083"/>
          </a:xfrm>
          <a:prstGeom prst="rect">
            <a:avLst/>
          </a:prstGeom>
        </p:spPr>
      </p:pic>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Picture Placeholder 7"/>
          <p:cNvSpPr>
            <a:spLocks noGrp="1"/>
          </p:cNvSpPr>
          <p:nvPr>
            <p:ph type="pic" sz="quarter" idx="44" hasCustomPrompt="1"/>
          </p:nvPr>
        </p:nvSpPr>
        <p:spPr>
          <a:xfrm>
            <a:off x="1678519" y="1866348"/>
            <a:ext cx="3450248" cy="2859697"/>
          </a:xfrm>
          <a:custGeom>
            <a:avLst/>
            <a:gdLst>
              <a:gd name="connsiteX0" fmla="*/ 0 w 2020948"/>
              <a:gd name="connsiteY0" fmla="*/ 0 h 2020948"/>
              <a:gd name="connsiteX1" fmla="*/ 2020948 w 2020948"/>
              <a:gd name="connsiteY1" fmla="*/ 0 h 2020948"/>
              <a:gd name="connsiteX2" fmla="*/ 2020948 w 2020948"/>
              <a:gd name="connsiteY2" fmla="*/ 2020948 h 2020948"/>
              <a:gd name="connsiteX3" fmla="*/ 0 w 2020948"/>
              <a:gd name="connsiteY3" fmla="*/ 2020948 h 2020948"/>
              <a:gd name="connsiteX4" fmla="*/ 0 w 2020948"/>
              <a:gd name="connsiteY4" fmla="*/ 0 h 2020948"/>
              <a:gd name="connsiteX0" fmla="*/ 0 w 2468623"/>
              <a:gd name="connsiteY0" fmla="*/ 0 h 2020948"/>
              <a:gd name="connsiteX1" fmla="*/ 2468623 w 2468623"/>
              <a:gd name="connsiteY1" fmla="*/ 490538 h 2020948"/>
              <a:gd name="connsiteX2" fmla="*/ 2020948 w 2468623"/>
              <a:gd name="connsiteY2" fmla="*/ 2020948 h 2020948"/>
              <a:gd name="connsiteX3" fmla="*/ 0 w 2468623"/>
              <a:gd name="connsiteY3" fmla="*/ 2020948 h 2020948"/>
              <a:gd name="connsiteX4" fmla="*/ 0 w 2468623"/>
              <a:gd name="connsiteY4" fmla="*/ 0 h 2020948"/>
              <a:gd name="connsiteX0" fmla="*/ 0 w 2468623"/>
              <a:gd name="connsiteY0" fmla="*/ 0 h 2144773"/>
              <a:gd name="connsiteX1" fmla="*/ 2468623 w 2468623"/>
              <a:gd name="connsiteY1" fmla="*/ 490538 h 2144773"/>
              <a:gd name="connsiteX2" fmla="*/ 2020948 w 2468623"/>
              <a:gd name="connsiteY2" fmla="*/ 2020948 h 2144773"/>
              <a:gd name="connsiteX3" fmla="*/ 123825 w 2468623"/>
              <a:gd name="connsiteY3" fmla="*/ 2144773 h 2144773"/>
              <a:gd name="connsiteX4" fmla="*/ 0 w 2468623"/>
              <a:gd name="connsiteY4" fmla="*/ 0 h 2144773"/>
              <a:gd name="connsiteX0" fmla="*/ 0 w 2587686"/>
              <a:gd name="connsiteY0" fmla="*/ 0 h 2144773"/>
              <a:gd name="connsiteX1" fmla="*/ 2468623 w 2587686"/>
              <a:gd name="connsiteY1" fmla="*/ 490538 h 2144773"/>
              <a:gd name="connsiteX2" fmla="*/ 2587686 w 2587686"/>
              <a:gd name="connsiteY2" fmla="*/ 2120961 h 2144773"/>
              <a:gd name="connsiteX3" fmla="*/ 123825 w 2587686"/>
              <a:gd name="connsiteY3" fmla="*/ 2144773 h 2144773"/>
              <a:gd name="connsiteX4" fmla="*/ 0 w 2587686"/>
              <a:gd name="connsiteY4" fmla="*/ 0 h 214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7686" h="2144773">
                <a:moveTo>
                  <a:pt x="0" y="0"/>
                </a:moveTo>
                <a:lnTo>
                  <a:pt x="2468623" y="490538"/>
                </a:lnTo>
                <a:lnTo>
                  <a:pt x="2587686" y="2120961"/>
                </a:lnTo>
                <a:lnTo>
                  <a:pt x="123825" y="2144773"/>
                </a:lnTo>
                <a:lnTo>
                  <a:pt x="0" y="0"/>
                </a:lnTo>
                <a:close/>
              </a:path>
            </a:pathLst>
          </a:custGeom>
          <a:ln w="3175">
            <a:noFill/>
          </a:ln>
        </p:spPr>
        <p:txBody>
          <a:bodyPr wrap="none" tIns="0" bIns="274320" anchor="b"/>
          <a:lstStyle>
            <a:lvl1pPr algn="ctr" rtl="0">
              <a:buNone/>
              <a:defRPr sz="1867" b="1">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187508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4690745-FC06-4596-9E94-BD4B96FB9627}" type="datetimeFigureOut">
              <a:rPr lang="es-CO" smtClean="0"/>
              <a:t>19/12/2019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E519542F-CFA2-44DC-8EB9-DA303960BDC8}" type="slidenum">
              <a:rPr lang="es-CO" smtClean="0"/>
              <a:t>‹Nº›</a:t>
            </a:fld>
            <a:endParaRPr lang="es-CO"/>
          </a:p>
        </p:txBody>
      </p:sp>
    </p:spTree>
    <p:extLst>
      <p:ext uri="{BB962C8B-B14F-4D97-AF65-F5344CB8AC3E}">
        <p14:creationId xmlns:p14="http://schemas.microsoft.com/office/powerpoint/2010/main" val="21786230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8" name="Picture 7" descr="iPhone-5c-Angled-PSD-MockUp-P-Px.com.png"/>
          <p:cNvPicPr>
            <a:picLocks noChangeAspect="1"/>
          </p:cNvPicPr>
          <p:nvPr userDrawn="1"/>
        </p:nvPicPr>
        <p:blipFill>
          <a:blip r:embed="rId2" cstate="print"/>
          <a:stretch>
            <a:fillRect/>
          </a:stretch>
        </p:blipFill>
        <p:spPr>
          <a:xfrm rot="625501" flipH="1">
            <a:off x="478367" y="2510367"/>
            <a:ext cx="5611284" cy="3206448"/>
          </a:xfrm>
          <a:prstGeom prst="rect">
            <a:avLst/>
          </a:prstGeom>
        </p:spPr>
      </p:pic>
      <p:sp>
        <p:nvSpPr>
          <p:cNvPr id="11" name="Picture Placeholder 7"/>
          <p:cNvSpPr>
            <a:spLocks noGrp="1"/>
          </p:cNvSpPr>
          <p:nvPr>
            <p:ph type="pic" sz="quarter" idx="44" hasCustomPrompt="1"/>
          </p:nvPr>
        </p:nvSpPr>
        <p:spPr>
          <a:xfrm rot="664691">
            <a:off x="1039877" y="2753288"/>
            <a:ext cx="4502936" cy="2205897"/>
          </a:xfrm>
          <a:custGeom>
            <a:avLst/>
            <a:gdLst>
              <a:gd name="connsiteX0" fmla="*/ 0 w 2020948"/>
              <a:gd name="connsiteY0" fmla="*/ 0 h 2020948"/>
              <a:gd name="connsiteX1" fmla="*/ 2020948 w 2020948"/>
              <a:gd name="connsiteY1" fmla="*/ 0 h 2020948"/>
              <a:gd name="connsiteX2" fmla="*/ 2020948 w 2020948"/>
              <a:gd name="connsiteY2" fmla="*/ 2020948 h 2020948"/>
              <a:gd name="connsiteX3" fmla="*/ 0 w 2020948"/>
              <a:gd name="connsiteY3" fmla="*/ 2020948 h 2020948"/>
              <a:gd name="connsiteX4" fmla="*/ 0 w 2020948"/>
              <a:gd name="connsiteY4" fmla="*/ 0 h 2020948"/>
              <a:gd name="connsiteX0" fmla="*/ 0 w 2468623"/>
              <a:gd name="connsiteY0" fmla="*/ 0 h 2020948"/>
              <a:gd name="connsiteX1" fmla="*/ 2468623 w 2468623"/>
              <a:gd name="connsiteY1" fmla="*/ 490538 h 2020948"/>
              <a:gd name="connsiteX2" fmla="*/ 2020948 w 2468623"/>
              <a:gd name="connsiteY2" fmla="*/ 2020948 h 2020948"/>
              <a:gd name="connsiteX3" fmla="*/ 0 w 2468623"/>
              <a:gd name="connsiteY3" fmla="*/ 2020948 h 2020948"/>
              <a:gd name="connsiteX4" fmla="*/ 0 w 2468623"/>
              <a:gd name="connsiteY4" fmla="*/ 0 h 2020948"/>
              <a:gd name="connsiteX0" fmla="*/ 0 w 2468623"/>
              <a:gd name="connsiteY0" fmla="*/ 0 h 2144773"/>
              <a:gd name="connsiteX1" fmla="*/ 2468623 w 2468623"/>
              <a:gd name="connsiteY1" fmla="*/ 490538 h 2144773"/>
              <a:gd name="connsiteX2" fmla="*/ 2020948 w 2468623"/>
              <a:gd name="connsiteY2" fmla="*/ 2020948 h 2144773"/>
              <a:gd name="connsiteX3" fmla="*/ 123825 w 2468623"/>
              <a:gd name="connsiteY3" fmla="*/ 2144773 h 2144773"/>
              <a:gd name="connsiteX4" fmla="*/ 0 w 2468623"/>
              <a:gd name="connsiteY4" fmla="*/ 0 h 2144773"/>
              <a:gd name="connsiteX0" fmla="*/ 0 w 2587686"/>
              <a:gd name="connsiteY0" fmla="*/ 0 h 2144773"/>
              <a:gd name="connsiteX1" fmla="*/ 2468623 w 2587686"/>
              <a:gd name="connsiteY1" fmla="*/ 490538 h 2144773"/>
              <a:gd name="connsiteX2" fmla="*/ 2587686 w 2587686"/>
              <a:gd name="connsiteY2" fmla="*/ 2120961 h 2144773"/>
              <a:gd name="connsiteX3" fmla="*/ 123825 w 2587686"/>
              <a:gd name="connsiteY3" fmla="*/ 2144773 h 2144773"/>
              <a:gd name="connsiteX4" fmla="*/ 0 w 2587686"/>
              <a:gd name="connsiteY4" fmla="*/ 0 h 2144773"/>
              <a:gd name="connsiteX0" fmla="*/ 1235075 w 3822761"/>
              <a:gd name="connsiteY0" fmla="*/ 0 h 2120961"/>
              <a:gd name="connsiteX1" fmla="*/ 3703698 w 3822761"/>
              <a:gd name="connsiteY1" fmla="*/ 490538 h 2120961"/>
              <a:gd name="connsiteX2" fmla="*/ 3822761 w 3822761"/>
              <a:gd name="connsiteY2" fmla="*/ 2120961 h 2120961"/>
              <a:gd name="connsiteX3" fmla="*/ 0 w 3822761"/>
              <a:gd name="connsiteY3" fmla="*/ 474723 h 2120961"/>
              <a:gd name="connsiteX4" fmla="*/ 1235075 w 3822761"/>
              <a:gd name="connsiteY4" fmla="*/ 0 h 2120961"/>
              <a:gd name="connsiteX0" fmla="*/ 949325 w 3537011"/>
              <a:gd name="connsiteY0" fmla="*/ 0 h 2120961"/>
              <a:gd name="connsiteX1" fmla="*/ 3417948 w 3537011"/>
              <a:gd name="connsiteY1" fmla="*/ 490538 h 2120961"/>
              <a:gd name="connsiteX2" fmla="*/ 3537011 w 3537011"/>
              <a:gd name="connsiteY2" fmla="*/ 2120961 h 2120961"/>
              <a:gd name="connsiteX3" fmla="*/ 0 w 3537011"/>
              <a:gd name="connsiteY3" fmla="*/ 531873 h 2120961"/>
              <a:gd name="connsiteX4" fmla="*/ 949325 w 3537011"/>
              <a:gd name="connsiteY4" fmla="*/ 0 h 2120961"/>
              <a:gd name="connsiteX0" fmla="*/ 1258888 w 3846574"/>
              <a:gd name="connsiteY0" fmla="*/ 0 h 2120961"/>
              <a:gd name="connsiteX1" fmla="*/ 3727511 w 3846574"/>
              <a:gd name="connsiteY1" fmla="*/ 490538 h 2120961"/>
              <a:gd name="connsiteX2" fmla="*/ 3846574 w 3846574"/>
              <a:gd name="connsiteY2" fmla="*/ 2120961 h 2120961"/>
              <a:gd name="connsiteX3" fmla="*/ 0 w 3846574"/>
              <a:gd name="connsiteY3" fmla="*/ 460436 h 2120961"/>
              <a:gd name="connsiteX4" fmla="*/ 1258888 w 3846574"/>
              <a:gd name="connsiteY4" fmla="*/ 0 h 2120961"/>
              <a:gd name="connsiteX0" fmla="*/ 1258888 w 3727511"/>
              <a:gd name="connsiteY0" fmla="*/ 0 h 1658999"/>
              <a:gd name="connsiteX1" fmla="*/ 3727511 w 3727511"/>
              <a:gd name="connsiteY1" fmla="*/ 490538 h 1658999"/>
              <a:gd name="connsiteX2" fmla="*/ 2079686 w 3727511"/>
              <a:gd name="connsiteY2" fmla="*/ 1658999 h 1658999"/>
              <a:gd name="connsiteX3" fmla="*/ 0 w 3727511"/>
              <a:gd name="connsiteY3" fmla="*/ 460436 h 1658999"/>
              <a:gd name="connsiteX4" fmla="*/ 1258888 w 3727511"/>
              <a:gd name="connsiteY4" fmla="*/ 0 h 1658999"/>
              <a:gd name="connsiteX0" fmla="*/ 1258888 w 3379849"/>
              <a:gd name="connsiteY0" fmla="*/ 0 h 1658999"/>
              <a:gd name="connsiteX1" fmla="*/ 3379849 w 3379849"/>
              <a:gd name="connsiteY1" fmla="*/ 1090613 h 1658999"/>
              <a:gd name="connsiteX2" fmla="*/ 2079686 w 3379849"/>
              <a:gd name="connsiteY2" fmla="*/ 1658999 h 1658999"/>
              <a:gd name="connsiteX3" fmla="*/ 0 w 3379849"/>
              <a:gd name="connsiteY3" fmla="*/ 460436 h 1658999"/>
              <a:gd name="connsiteX4" fmla="*/ 1258888 w 3379849"/>
              <a:gd name="connsiteY4" fmla="*/ 0 h 1658999"/>
              <a:gd name="connsiteX0" fmla="*/ 1258888 w 3379849"/>
              <a:gd name="connsiteY0" fmla="*/ 0 h 1767183"/>
              <a:gd name="connsiteX1" fmla="*/ 3379849 w 3379849"/>
              <a:gd name="connsiteY1" fmla="*/ 1090613 h 1767183"/>
              <a:gd name="connsiteX2" fmla="*/ 2270721 w 3379849"/>
              <a:gd name="connsiteY2" fmla="*/ 1767183 h 1767183"/>
              <a:gd name="connsiteX3" fmla="*/ 0 w 3379849"/>
              <a:gd name="connsiteY3" fmla="*/ 460436 h 1767183"/>
              <a:gd name="connsiteX4" fmla="*/ 1258888 w 3379849"/>
              <a:gd name="connsiteY4" fmla="*/ 0 h 1767183"/>
              <a:gd name="connsiteX0" fmla="*/ 1258888 w 3379849"/>
              <a:gd name="connsiteY0" fmla="*/ 0 h 1662757"/>
              <a:gd name="connsiteX1" fmla="*/ 3379849 w 3379849"/>
              <a:gd name="connsiteY1" fmla="*/ 1090613 h 1662757"/>
              <a:gd name="connsiteX2" fmla="*/ 2085275 w 3379849"/>
              <a:gd name="connsiteY2" fmla="*/ 1662757 h 1662757"/>
              <a:gd name="connsiteX3" fmla="*/ 0 w 3379849"/>
              <a:gd name="connsiteY3" fmla="*/ 460436 h 1662757"/>
              <a:gd name="connsiteX4" fmla="*/ 1258888 w 3379849"/>
              <a:gd name="connsiteY4" fmla="*/ 0 h 1662757"/>
              <a:gd name="connsiteX0" fmla="*/ 1258888 w 3483193"/>
              <a:gd name="connsiteY0" fmla="*/ 0 h 1662757"/>
              <a:gd name="connsiteX1" fmla="*/ 3483193 w 3483193"/>
              <a:gd name="connsiteY1" fmla="*/ 1172289 h 1662757"/>
              <a:gd name="connsiteX2" fmla="*/ 2085275 w 3483193"/>
              <a:gd name="connsiteY2" fmla="*/ 1662757 h 1662757"/>
              <a:gd name="connsiteX3" fmla="*/ 0 w 3483193"/>
              <a:gd name="connsiteY3" fmla="*/ 460436 h 1662757"/>
              <a:gd name="connsiteX4" fmla="*/ 1258888 w 3483193"/>
              <a:gd name="connsiteY4" fmla="*/ 0 h 1662757"/>
              <a:gd name="connsiteX0" fmla="*/ 1258888 w 3366841"/>
              <a:gd name="connsiteY0" fmla="*/ 0 h 1662757"/>
              <a:gd name="connsiteX1" fmla="*/ 3366841 w 3366841"/>
              <a:gd name="connsiteY1" fmla="*/ 1073747 h 1662757"/>
              <a:gd name="connsiteX2" fmla="*/ 2085275 w 3366841"/>
              <a:gd name="connsiteY2" fmla="*/ 1662757 h 1662757"/>
              <a:gd name="connsiteX3" fmla="*/ 0 w 3366841"/>
              <a:gd name="connsiteY3" fmla="*/ 460436 h 1662757"/>
              <a:gd name="connsiteX4" fmla="*/ 1258888 w 3366841"/>
              <a:gd name="connsiteY4" fmla="*/ 0 h 1662757"/>
              <a:gd name="connsiteX0" fmla="*/ 1099489 w 3366841"/>
              <a:gd name="connsiteY0" fmla="*/ 0 h 1510224"/>
              <a:gd name="connsiteX1" fmla="*/ 3366841 w 3366841"/>
              <a:gd name="connsiteY1" fmla="*/ 921214 h 1510224"/>
              <a:gd name="connsiteX2" fmla="*/ 2085275 w 3366841"/>
              <a:gd name="connsiteY2" fmla="*/ 1510224 h 1510224"/>
              <a:gd name="connsiteX3" fmla="*/ 0 w 3366841"/>
              <a:gd name="connsiteY3" fmla="*/ 307903 h 1510224"/>
              <a:gd name="connsiteX4" fmla="*/ 1099489 w 3366841"/>
              <a:gd name="connsiteY4" fmla="*/ 0 h 1510224"/>
              <a:gd name="connsiteX0" fmla="*/ 1241108 w 3366841"/>
              <a:gd name="connsiteY0" fmla="*/ 0 h 1654423"/>
              <a:gd name="connsiteX1" fmla="*/ 3366841 w 3366841"/>
              <a:gd name="connsiteY1" fmla="*/ 1065413 h 1654423"/>
              <a:gd name="connsiteX2" fmla="*/ 2085275 w 3366841"/>
              <a:gd name="connsiteY2" fmla="*/ 1654423 h 1654423"/>
              <a:gd name="connsiteX3" fmla="*/ 0 w 3366841"/>
              <a:gd name="connsiteY3" fmla="*/ 452102 h 1654423"/>
              <a:gd name="connsiteX4" fmla="*/ 1241108 w 3366841"/>
              <a:gd name="connsiteY4" fmla="*/ 0 h 1654423"/>
              <a:gd name="connsiteX0" fmla="*/ 817301 w 2943034"/>
              <a:gd name="connsiteY0" fmla="*/ 0 h 1654423"/>
              <a:gd name="connsiteX1" fmla="*/ 2943034 w 2943034"/>
              <a:gd name="connsiteY1" fmla="*/ 1065413 h 1654423"/>
              <a:gd name="connsiteX2" fmla="*/ 1661468 w 2943034"/>
              <a:gd name="connsiteY2" fmla="*/ 1654423 h 1654423"/>
              <a:gd name="connsiteX3" fmla="*/ 0 w 2943034"/>
              <a:gd name="connsiteY3" fmla="*/ 509857 h 1654423"/>
              <a:gd name="connsiteX4" fmla="*/ 817301 w 2943034"/>
              <a:gd name="connsiteY4" fmla="*/ 0 h 1654423"/>
              <a:gd name="connsiteX0" fmla="*/ 1251469 w 3377202"/>
              <a:gd name="connsiteY0" fmla="*/ 0 h 1654423"/>
              <a:gd name="connsiteX1" fmla="*/ 3377202 w 3377202"/>
              <a:gd name="connsiteY1" fmla="*/ 1065413 h 1654423"/>
              <a:gd name="connsiteX2" fmla="*/ 2095636 w 3377202"/>
              <a:gd name="connsiteY2" fmla="*/ 1654423 h 1654423"/>
              <a:gd name="connsiteX3" fmla="*/ 0 w 3377202"/>
              <a:gd name="connsiteY3" fmla="*/ 473543 h 1654423"/>
              <a:gd name="connsiteX4" fmla="*/ 1251469 w 3377202"/>
              <a:gd name="connsiteY4" fmla="*/ 0 h 165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02" h="1654423">
                <a:moveTo>
                  <a:pt x="1251469" y="0"/>
                </a:moveTo>
                <a:lnTo>
                  <a:pt x="3377202" y="1065413"/>
                </a:lnTo>
                <a:lnTo>
                  <a:pt x="2095636" y="1654423"/>
                </a:lnTo>
                <a:lnTo>
                  <a:pt x="0" y="473543"/>
                </a:lnTo>
                <a:lnTo>
                  <a:pt x="1251469" y="0"/>
                </a:lnTo>
                <a:close/>
              </a:path>
            </a:pathLst>
          </a:custGeom>
          <a:ln w="3175">
            <a:solidFill>
              <a:schemeClr val="bg1"/>
            </a:solidFill>
          </a:ln>
          <a:scene3d>
            <a:camera prst="orthographicFront">
              <a:rot lat="0" lon="0" rev="0"/>
            </a:camera>
            <a:lightRig rig="threePt" dir="t"/>
          </a:scene3d>
        </p:spPr>
        <p:txBody>
          <a:bodyPr wrap="none" tIns="0" bIns="548640" anchor="b"/>
          <a:lstStyle>
            <a:lvl1pPr algn="ctr" rtl="0">
              <a:buNone/>
              <a:defRPr sz="1333" b="1">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15456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9" name="Picture 8" descr="iPhone-Mockup-PSD.png"/>
          <p:cNvPicPr>
            <a:picLocks noChangeAspect="1"/>
          </p:cNvPicPr>
          <p:nvPr userDrawn="1"/>
        </p:nvPicPr>
        <p:blipFill>
          <a:blip r:embed="rId2" cstate="print"/>
          <a:stretch>
            <a:fillRect/>
          </a:stretch>
        </p:blipFill>
        <p:spPr>
          <a:xfrm>
            <a:off x="7245800" y="1038045"/>
            <a:ext cx="4946201" cy="5819955"/>
          </a:xfrm>
          <a:prstGeom prst="rect">
            <a:avLst/>
          </a:prstGeom>
        </p:spPr>
      </p:pic>
      <p:sp>
        <p:nvSpPr>
          <p:cNvPr id="8" name="Picture Placeholder 7"/>
          <p:cNvSpPr>
            <a:spLocks noGrp="1"/>
          </p:cNvSpPr>
          <p:nvPr>
            <p:ph type="pic" sz="quarter" idx="44" hasCustomPrompt="1"/>
          </p:nvPr>
        </p:nvSpPr>
        <p:spPr>
          <a:xfrm rot="20354325">
            <a:off x="8073533" y="1846781"/>
            <a:ext cx="1926336" cy="3401568"/>
          </a:xfrm>
          <a:prstGeom prst="rect">
            <a:avLst/>
          </a:prstGeom>
          <a:ln w="3175">
            <a:noFill/>
          </a:ln>
        </p:spPr>
        <p:txBody>
          <a:bodyPr wrap="none" tIns="0" bIns="640080" anchor="b"/>
          <a:lstStyle>
            <a:lvl1pPr algn="ctr" rtl="0">
              <a:buNone/>
              <a:defRPr sz="1467" b="1">
                <a:solidFill>
                  <a:schemeClr val="bg1"/>
                </a:solidFill>
              </a:defRPr>
            </a:lvl1pPr>
          </a:lstStyle>
          <a:p>
            <a:r>
              <a:rPr lang="en-US" dirty="0"/>
              <a:t>Click Icon To Add Image </a:t>
            </a:r>
          </a:p>
        </p:txBody>
      </p:sp>
    </p:spTree>
    <p:extLst>
      <p:ext uri="{BB962C8B-B14F-4D97-AF65-F5344CB8AC3E}">
        <p14:creationId xmlns:p14="http://schemas.microsoft.com/office/powerpoint/2010/main" val="25024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Right)">
                                      <p:cBhvr>
                                        <p:cTn id="7" dur="500"/>
                                        <p:tgtEl>
                                          <p:spTgt spid="9"/>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mock_up">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0" y="4555067"/>
            <a:ext cx="12192000" cy="2302933"/>
          </a:xfrm>
          <a:prstGeom prst="rect">
            <a:avLst/>
          </a:prstGeom>
          <a:solidFill>
            <a:schemeClr val="tx1">
              <a:lumMod val="75000"/>
              <a:lumOff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9" name="Picture 8" descr="iPhone5s_Flat_Vitaly_Medvedev.png"/>
          <p:cNvPicPr>
            <a:picLocks noChangeAspect="1"/>
          </p:cNvPicPr>
          <p:nvPr userDrawn="1"/>
        </p:nvPicPr>
        <p:blipFill>
          <a:blip r:embed="rId2" cstate="print"/>
          <a:stretch>
            <a:fillRect/>
          </a:stretch>
        </p:blipFill>
        <p:spPr>
          <a:xfrm>
            <a:off x="4673600" y="1614872"/>
            <a:ext cx="2844800" cy="4890235"/>
          </a:xfrm>
          <a:prstGeom prst="rect">
            <a:avLst/>
          </a:prstGeom>
        </p:spPr>
      </p:pic>
      <p:sp>
        <p:nvSpPr>
          <p:cNvPr id="8" name="Picture Placeholder 7"/>
          <p:cNvSpPr>
            <a:spLocks noGrp="1"/>
          </p:cNvSpPr>
          <p:nvPr>
            <p:ph type="pic" sz="quarter" idx="44" hasCustomPrompt="1"/>
          </p:nvPr>
        </p:nvSpPr>
        <p:spPr>
          <a:xfrm>
            <a:off x="5127625" y="2285998"/>
            <a:ext cx="1936753" cy="3397253"/>
          </a:xfrm>
          <a:prstGeom prst="rect">
            <a:avLst/>
          </a:prstGeom>
          <a:solidFill>
            <a:schemeClr val="bg1">
              <a:lumMod val="75000"/>
            </a:schemeClr>
          </a:solidFill>
          <a:ln w="3175">
            <a:noFill/>
          </a:ln>
        </p:spPr>
        <p:txBody>
          <a:bodyPr wrap="none" tIns="0" bIns="82296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58389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Horizontal)">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10" name="Picture 9" descr="iphone-mockup-white.png"/>
          <p:cNvPicPr>
            <a:picLocks noChangeAspect="1"/>
          </p:cNvPicPr>
          <p:nvPr userDrawn="1"/>
        </p:nvPicPr>
        <p:blipFill>
          <a:blip r:embed="rId2"/>
          <a:stretch>
            <a:fillRect/>
          </a:stretch>
        </p:blipFill>
        <p:spPr>
          <a:xfrm flipH="1">
            <a:off x="0" y="1295401"/>
            <a:ext cx="5472181" cy="5932785"/>
          </a:xfrm>
          <a:prstGeom prst="rect">
            <a:avLst/>
          </a:prstGeom>
        </p:spPr>
      </p:pic>
      <p:sp>
        <p:nvSpPr>
          <p:cNvPr id="8" name="Picture Placeholder 7"/>
          <p:cNvSpPr>
            <a:spLocks noGrp="1"/>
          </p:cNvSpPr>
          <p:nvPr>
            <p:ph type="pic" sz="quarter" idx="44" hasCustomPrompt="1"/>
          </p:nvPr>
        </p:nvSpPr>
        <p:spPr>
          <a:xfrm rot="1754418">
            <a:off x="3308430" y="1517748"/>
            <a:ext cx="1202461" cy="3014784"/>
          </a:xfrm>
          <a:custGeom>
            <a:avLst/>
            <a:gdLst>
              <a:gd name="connsiteX0" fmla="*/ 0 w 1452565"/>
              <a:gd name="connsiteY0" fmla="*/ 0 h 2547940"/>
              <a:gd name="connsiteX1" fmla="*/ 1452565 w 1452565"/>
              <a:gd name="connsiteY1" fmla="*/ 0 h 2547940"/>
              <a:gd name="connsiteX2" fmla="*/ 1452565 w 1452565"/>
              <a:gd name="connsiteY2" fmla="*/ 2547940 h 2547940"/>
              <a:gd name="connsiteX3" fmla="*/ 0 w 1452565"/>
              <a:gd name="connsiteY3" fmla="*/ 2547940 h 2547940"/>
              <a:gd name="connsiteX4" fmla="*/ 0 w 1452565"/>
              <a:gd name="connsiteY4" fmla="*/ 0 h 2547940"/>
              <a:gd name="connsiteX0" fmla="*/ 0 w 1452565"/>
              <a:gd name="connsiteY0" fmla="*/ 0 h 2547940"/>
              <a:gd name="connsiteX1" fmla="*/ 1452565 w 1452565"/>
              <a:gd name="connsiteY1" fmla="*/ 0 h 2547940"/>
              <a:gd name="connsiteX2" fmla="*/ 1452565 w 1452565"/>
              <a:gd name="connsiteY2" fmla="*/ 2547940 h 2547940"/>
              <a:gd name="connsiteX3" fmla="*/ 68614 w 1452565"/>
              <a:gd name="connsiteY3" fmla="*/ 1643533 h 2547940"/>
              <a:gd name="connsiteX4" fmla="*/ 0 w 1452565"/>
              <a:gd name="connsiteY4" fmla="*/ 0 h 2547940"/>
              <a:gd name="connsiteX0" fmla="*/ 3471 w 1456036"/>
              <a:gd name="connsiteY0" fmla="*/ 0 h 2547940"/>
              <a:gd name="connsiteX1" fmla="*/ 1456036 w 1456036"/>
              <a:gd name="connsiteY1" fmla="*/ 0 h 2547940"/>
              <a:gd name="connsiteX2" fmla="*/ 1456036 w 1456036"/>
              <a:gd name="connsiteY2" fmla="*/ 2547940 h 2547940"/>
              <a:gd name="connsiteX3" fmla="*/ 0 w 1456036"/>
              <a:gd name="connsiteY3" fmla="*/ 2047750 h 2547940"/>
              <a:gd name="connsiteX4" fmla="*/ 3471 w 1456036"/>
              <a:gd name="connsiteY4" fmla="*/ 0 h 2547940"/>
              <a:gd name="connsiteX0" fmla="*/ 3471 w 1456036"/>
              <a:gd name="connsiteY0" fmla="*/ 0 h 2047750"/>
              <a:gd name="connsiteX1" fmla="*/ 1456036 w 1456036"/>
              <a:gd name="connsiteY1" fmla="*/ 0 h 2047750"/>
              <a:gd name="connsiteX2" fmla="*/ 937317 w 1456036"/>
              <a:gd name="connsiteY2" fmla="*/ 1972324 h 2047750"/>
              <a:gd name="connsiteX3" fmla="*/ 0 w 1456036"/>
              <a:gd name="connsiteY3" fmla="*/ 2047750 h 2047750"/>
              <a:gd name="connsiteX4" fmla="*/ 3471 w 1456036"/>
              <a:gd name="connsiteY4" fmla="*/ 0 h 2047750"/>
              <a:gd name="connsiteX0" fmla="*/ 3471 w 1456036"/>
              <a:gd name="connsiteY0" fmla="*/ 0 h 2047750"/>
              <a:gd name="connsiteX1" fmla="*/ 1456036 w 1456036"/>
              <a:gd name="connsiteY1" fmla="*/ 0 h 2047750"/>
              <a:gd name="connsiteX2" fmla="*/ 822550 w 1456036"/>
              <a:gd name="connsiteY2" fmla="*/ 1767312 h 2047750"/>
              <a:gd name="connsiteX3" fmla="*/ 0 w 1456036"/>
              <a:gd name="connsiteY3" fmla="*/ 2047750 h 2047750"/>
              <a:gd name="connsiteX4" fmla="*/ 3471 w 1456036"/>
              <a:gd name="connsiteY4" fmla="*/ 0 h 2047750"/>
              <a:gd name="connsiteX0" fmla="*/ 3471 w 1456036"/>
              <a:gd name="connsiteY0" fmla="*/ 0 h 2047750"/>
              <a:gd name="connsiteX1" fmla="*/ 1456036 w 1456036"/>
              <a:gd name="connsiteY1" fmla="*/ 0 h 2047750"/>
              <a:gd name="connsiteX2" fmla="*/ 881484 w 1456036"/>
              <a:gd name="connsiteY2" fmla="*/ 1872588 h 2047750"/>
              <a:gd name="connsiteX3" fmla="*/ 0 w 1456036"/>
              <a:gd name="connsiteY3" fmla="*/ 2047750 h 2047750"/>
              <a:gd name="connsiteX4" fmla="*/ 3471 w 1456036"/>
              <a:gd name="connsiteY4" fmla="*/ 0 h 2047750"/>
              <a:gd name="connsiteX0" fmla="*/ 3471 w 881484"/>
              <a:gd name="connsiteY0" fmla="*/ 202204 h 2249954"/>
              <a:gd name="connsiteX1" fmla="*/ 855264 w 881484"/>
              <a:gd name="connsiteY1" fmla="*/ 0 h 2249954"/>
              <a:gd name="connsiteX2" fmla="*/ 881484 w 881484"/>
              <a:gd name="connsiteY2" fmla="*/ 2074792 h 2249954"/>
              <a:gd name="connsiteX3" fmla="*/ 0 w 881484"/>
              <a:gd name="connsiteY3" fmla="*/ 2249954 h 2249954"/>
              <a:gd name="connsiteX4" fmla="*/ 3471 w 881484"/>
              <a:gd name="connsiteY4" fmla="*/ 202204 h 2249954"/>
              <a:gd name="connsiteX0" fmla="*/ 131335 w 881484"/>
              <a:gd name="connsiteY0" fmla="*/ 261617 h 2249954"/>
              <a:gd name="connsiteX1" fmla="*/ 855264 w 881484"/>
              <a:gd name="connsiteY1" fmla="*/ 0 h 2249954"/>
              <a:gd name="connsiteX2" fmla="*/ 881484 w 881484"/>
              <a:gd name="connsiteY2" fmla="*/ 2074792 h 2249954"/>
              <a:gd name="connsiteX3" fmla="*/ 0 w 881484"/>
              <a:gd name="connsiteY3" fmla="*/ 2249954 h 2249954"/>
              <a:gd name="connsiteX4" fmla="*/ 131335 w 881484"/>
              <a:gd name="connsiteY4" fmla="*/ 261617 h 2249954"/>
              <a:gd name="connsiteX0" fmla="*/ 0 w 884667"/>
              <a:gd name="connsiteY0" fmla="*/ 242316 h 2249954"/>
              <a:gd name="connsiteX1" fmla="*/ 858447 w 884667"/>
              <a:gd name="connsiteY1" fmla="*/ 0 h 2249954"/>
              <a:gd name="connsiteX2" fmla="*/ 884667 w 884667"/>
              <a:gd name="connsiteY2" fmla="*/ 2074792 h 2249954"/>
              <a:gd name="connsiteX3" fmla="*/ 3183 w 884667"/>
              <a:gd name="connsiteY3" fmla="*/ 2249954 h 2249954"/>
              <a:gd name="connsiteX4" fmla="*/ 0 w 884667"/>
              <a:gd name="connsiteY4" fmla="*/ 242316 h 2249954"/>
              <a:gd name="connsiteX0" fmla="*/ 0 w 899958"/>
              <a:gd name="connsiteY0" fmla="*/ 242316 h 2249954"/>
              <a:gd name="connsiteX1" fmla="*/ 858447 w 899958"/>
              <a:gd name="connsiteY1" fmla="*/ 0 h 2249954"/>
              <a:gd name="connsiteX2" fmla="*/ 899958 w 899958"/>
              <a:gd name="connsiteY2" fmla="*/ 2082607 h 2249954"/>
              <a:gd name="connsiteX3" fmla="*/ 3183 w 899958"/>
              <a:gd name="connsiteY3" fmla="*/ 2249954 h 2249954"/>
              <a:gd name="connsiteX4" fmla="*/ 0 w 899958"/>
              <a:gd name="connsiteY4" fmla="*/ 242316 h 2249954"/>
              <a:gd name="connsiteX0" fmla="*/ 0 w 899958"/>
              <a:gd name="connsiteY0" fmla="*/ 194039 h 2201677"/>
              <a:gd name="connsiteX1" fmla="*/ 806332 w 899958"/>
              <a:gd name="connsiteY1" fmla="*/ 0 h 2201677"/>
              <a:gd name="connsiteX2" fmla="*/ 899958 w 899958"/>
              <a:gd name="connsiteY2" fmla="*/ 2034330 h 2201677"/>
              <a:gd name="connsiteX3" fmla="*/ 3183 w 899958"/>
              <a:gd name="connsiteY3" fmla="*/ 2201677 h 2201677"/>
              <a:gd name="connsiteX4" fmla="*/ 0 w 899958"/>
              <a:gd name="connsiteY4" fmla="*/ 194039 h 2201677"/>
              <a:gd name="connsiteX0" fmla="*/ 0 w 899958"/>
              <a:gd name="connsiteY0" fmla="*/ 247883 h 2255521"/>
              <a:gd name="connsiteX1" fmla="*/ 863517 w 899958"/>
              <a:gd name="connsiteY1" fmla="*/ 0 h 2255521"/>
              <a:gd name="connsiteX2" fmla="*/ 899958 w 899958"/>
              <a:gd name="connsiteY2" fmla="*/ 2088174 h 2255521"/>
              <a:gd name="connsiteX3" fmla="*/ 3183 w 899958"/>
              <a:gd name="connsiteY3" fmla="*/ 2255521 h 2255521"/>
              <a:gd name="connsiteX4" fmla="*/ 0 w 899958"/>
              <a:gd name="connsiteY4" fmla="*/ 247883 h 2255521"/>
              <a:gd name="connsiteX0" fmla="*/ 1888 w 901846"/>
              <a:gd name="connsiteY0" fmla="*/ 247883 h 2261088"/>
              <a:gd name="connsiteX1" fmla="*/ 865405 w 901846"/>
              <a:gd name="connsiteY1" fmla="*/ 0 h 2261088"/>
              <a:gd name="connsiteX2" fmla="*/ 901846 w 901846"/>
              <a:gd name="connsiteY2" fmla="*/ 2088174 h 2261088"/>
              <a:gd name="connsiteX3" fmla="*/ 0 w 901846"/>
              <a:gd name="connsiteY3" fmla="*/ 2261088 h 2261088"/>
              <a:gd name="connsiteX4" fmla="*/ 1888 w 901846"/>
              <a:gd name="connsiteY4" fmla="*/ 247883 h 22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846" h="2261088">
                <a:moveTo>
                  <a:pt x="1888" y="247883"/>
                </a:moveTo>
                <a:lnTo>
                  <a:pt x="865405" y="0"/>
                </a:lnTo>
                <a:lnTo>
                  <a:pt x="901846" y="2088174"/>
                </a:lnTo>
                <a:lnTo>
                  <a:pt x="0" y="2261088"/>
                </a:lnTo>
                <a:cubicBezTo>
                  <a:pt x="629" y="1590020"/>
                  <a:pt x="1259" y="918951"/>
                  <a:pt x="1888" y="247883"/>
                </a:cubicBezTo>
                <a:close/>
              </a:path>
            </a:pathLst>
          </a:custGeom>
          <a:solidFill>
            <a:schemeClr val="bg1">
              <a:lumMod val="75000"/>
            </a:schemeClr>
          </a:solidFill>
          <a:ln w="3175">
            <a:noFill/>
          </a:ln>
        </p:spPr>
        <p:txBody>
          <a:bodyPr wrap="none" tIns="0" bIns="822960" anchor="b"/>
          <a:lstStyle>
            <a:lvl1pPr algn="ctr" rtl="0">
              <a:buNone/>
              <a:defRPr sz="8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7215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9" name="Picture 8" descr="iPhone-5-Black-White-MockUp.png"/>
          <p:cNvPicPr>
            <a:picLocks noChangeAspect="1"/>
          </p:cNvPicPr>
          <p:nvPr userDrawn="1"/>
        </p:nvPicPr>
        <p:blipFill>
          <a:blip r:embed="rId2" cstate="print"/>
          <a:stretch>
            <a:fillRect/>
          </a:stretch>
        </p:blipFill>
        <p:spPr>
          <a:xfrm>
            <a:off x="4938396" y="1584817"/>
            <a:ext cx="2315208" cy="4854083"/>
          </a:xfrm>
          <a:prstGeom prst="rect">
            <a:avLst/>
          </a:prstGeom>
        </p:spPr>
      </p:pic>
      <p:sp>
        <p:nvSpPr>
          <p:cNvPr id="8" name="Picture Placeholder 7"/>
          <p:cNvSpPr>
            <a:spLocks noGrp="1"/>
          </p:cNvSpPr>
          <p:nvPr>
            <p:ph type="pic" sz="quarter" idx="44" hasCustomPrompt="1"/>
          </p:nvPr>
        </p:nvSpPr>
        <p:spPr>
          <a:xfrm>
            <a:off x="5113867" y="2302933"/>
            <a:ext cx="1964267" cy="3462867"/>
          </a:xfrm>
          <a:prstGeom prst="rect">
            <a:avLst/>
          </a:prstGeom>
          <a:solidFill>
            <a:schemeClr val="bg1">
              <a:lumMod val="75000"/>
            </a:schemeClr>
          </a:solidFill>
          <a:ln w="3175">
            <a:noFill/>
          </a:ln>
        </p:spPr>
        <p:txBody>
          <a:bodyPr wrap="none" tIns="0" bIns="822960" anchor="b"/>
          <a:lstStyle>
            <a:lvl1pPr algn="ctr" rtl="0">
              <a:buNone/>
              <a:defRPr sz="14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87971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11" name="Picture 10" descr="iPhone-5-Black-White-MockUp.png"/>
          <p:cNvPicPr>
            <a:picLocks noChangeAspect="1"/>
          </p:cNvPicPr>
          <p:nvPr userDrawn="1"/>
        </p:nvPicPr>
        <p:blipFill>
          <a:blip r:embed="rId2" cstate="print"/>
          <a:stretch>
            <a:fillRect/>
          </a:stretch>
        </p:blipFill>
        <p:spPr>
          <a:xfrm>
            <a:off x="3498875" y="2108221"/>
            <a:ext cx="1841451" cy="3860800"/>
          </a:xfrm>
          <a:prstGeom prst="rect">
            <a:avLst/>
          </a:prstGeom>
        </p:spPr>
      </p:pic>
      <p:sp>
        <p:nvSpPr>
          <p:cNvPr id="12" name="Oval 11"/>
          <p:cNvSpPr/>
          <p:nvPr userDrawn="1"/>
        </p:nvSpPr>
        <p:spPr bwMode="auto">
          <a:xfrm>
            <a:off x="5638800" y="3581421"/>
            <a:ext cx="914400" cy="914400"/>
          </a:xfrm>
          <a:prstGeom prst="ellipse">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85000"/>
                    <a:lumOff val="15000"/>
                  </a:prstClr>
                </a:solidFill>
                <a:effectLst/>
                <a:uLnTx/>
                <a:uFillTx/>
                <a:latin typeface="Calibri"/>
                <a:ea typeface="+mn-ea"/>
                <a:cs typeface="+mn-cs"/>
              </a:rPr>
              <a:t>VS</a:t>
            </a:r>
          </a:p>
        </p:txBody>
      </p:sp>
      <p:sp>
        <p:nvSpPr>
          <p:cNvPr id="8" name="Picture Placeholder 7"/>
          <p:cNvSpPr>
            <a:spLocks noGrp="1"/>
          </p:cNvSpPr>
          <p:nvPr>
            <p:ph type="pic" sz="quarter" idx="44" hasCustomPrompt="1"/>
          </p:nvPr>
        </p:nvSpPr>
        <p:spPr>
          <a:xfrm>
            <a:off x="3603768" y="2650067"/>
            <a:ext cx="1631664" cy="2815163"/>
          </a:xfrm>
          <a:prstGeom prst="rect">
            <a:avLst/>
          </a:prstGeom>
          <a:solidFill>
            <a:schemeClr val="bg1">
              <a:lumMod val="85000"/>
            </a:schemeClr>
          </a:solidFill>
          <a:ln w="3175">
            <a:noFill/>
          </a:ln>
        </p:spPr>
        <p:txBody>
          <a:bodyPr wrap="none" tIns="0" bIns="731520" anchor="b"/>
          <a:lstStyle>
            <a:lvl1pPr algn="ctr" rtl="0">
              <a:buNone/>
              <a:defRPr sz="1200" b="1">
                <a:solidFill>
                  <a:schemeClr val="tx1">
                    <a:lumMod val="50000"/>
                    <a:lumOff val="50000"/>
                  </a:schemeClr>
                </a:solidFill>
              </a:defRPr>
            </a:lvl1pPr>
          </a:lstStyle>
          <a:p>
            <a:r>
              <a:rPr lang="en-US" dirty="0"/>
              <a:t>Click Icon To Add Image </a:t>
            </a:r>
          </a:p>
        </p:txBody>
      </p:sp>
      <p:pic>
        <p:nvPicPr>
          <p:cNvPr id="10" name="Picture 9" descr="iPhone-5-Black-White-Moc.png"/>
          <p:cNvPicPr>
            <a:picLocks noChangeAspect="1"/>
          </p:cNvPicPr>
          <p:nvPr userDrawn="1"/>
        </p:nvPicPr>
        <p:blipFill>
          <a:blip r:embed="rId3" cstate="print"/>
          <a:stretch>
            <a:fillRect/>
          </a:stretch>
        </p:blipFill>
        <p:spPr>
          <a:xfrm>
            <a:off x="6845611" y="2108221"/>
            <a:ext cx="1847515" cy="3860800"/>
          </a:xfrm>
          <a:prstGeom prst="rect">
            <a:avLst/>
          </a:prstGeom>
        </p:spPr>
      </p:pic>
      <p:sp>
        <p:nvSpPr>
          <p:cNvPr id="13" name="Picture Placeholder 7"/>
          <p:cNvSpPr>
            <a:spLocks noGrp="1"/>
          </p:cNvSpPr>
          <p:nvPr>
            <p:ph type="pic" sz="quarter" idx="45" hasCustomPrompt="1"/>
          </p:nvPr>
        </p:nvSpPr>
        <p:spPr>
          <a:xfrm>
            <a:off x="6968353" y="2650067"/>
            <a:ext cx="1631664" cy="2815163"/>
          </a:xfrm>
          <a:prstGeom prst="rect">
            <a:avLst/>
          </a:prstGeom>
          <a:solidFill>
            <a:schemeClr val="bg1">
              <a:lumMod val="85000"/>
            </a:schemeClr>
          </a:solidFill>
          <a:ln w="3175">
            <a:noFill/>
          </a:ln>
        </p:spPr>
        <p:txBody>
          <a:bodyPr wrap="none" tIns="0" bIns="731520" anchor="b"/>
          <a:lstStyle>
            <a:lvl1pPr algn="ctr" rtl="0">
              <a:buNone/>
              <a:defRPr sz="12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69374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6" presetClass="entr" presetSubtype="4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out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3" grpId="0" animBg="1"/>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0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16" name="Picture 15" descr="iPhone-5-three-quarter-perspective-Mockup.png"/>
          <p:cNvPicPr>
            <a:picLocks noChangeAspect="1"/>
          </p:cNvPicPr>
          <p:nvPr userDrawn="1"/>
        </p:nvPicPr>
        <p:blipFill>
          <a:blip r:embed="rId2" cstate="print"/>
          <a:stretch>
            <a:fillRect/>
          </a:stretch>
        </p:blipFill>
        <p:spPr>
          <a:xfrm>
            <a:off x="1202267" y="770467"/>
            <a:ext cx="3002188" cy="6011333"/>
          </a:xfrm>
          <a:prstGeom prst="rect">
            <a:avLst/>
          </a:prstGeom>
        </p:spPr>
      </p:pic>
      <p:sp>
        <p:nvSpPr>
          <p:cNvPr id="13" name="Picture Placeholder 7"/>
          <p:cNvSpPr>
            <a:spLocks noGrp="1"/>
          </p:cNvSpPr>
          <p:nvPr>
            <p:ph type="pic" sz="quarter" idx="45" hasCustomPrompt="1"/>
          </p:nvPr>
        </p:nvSpPr>
        <p:spPr>
          <a:xfrm>
            <a:off x="2011680" y="1783080"/>
            <a:ext cx="1645920" cy="4013200"/>
          </a:xfrm>
          <a:custGeom>
            <a:avLst/>
            <a:gdLst>
              <a:gd name="connsiteX0" fmla="*/ 0 w 1223748"/>
              <a:gd name="connsiteY0" fmla="*/ 0 h 2960370"/>
              <a:gd name="connsiteX1" fmla="*/ 1223748 w 1223748"/>
              <a:gd name="connsiteY1" fmla="*/ 0 h 2960370"/>
              <a:gd name="connsiteX2" fmla="*/ 1223748 w 1223748"/>
              <a:gd name="connsiteY2" fmla="*/ 2960370 h 2960370"/>
              <a:gd name="connsiteX3" fmla="*/ 0 w 1223748"/>
              <a:gd name="connsiteY3" fmla="*/ 2960370 h 2960370"/>
              <a:gd name="connsiteX4" fmla="*/ 0 w 1223748"/>
              <a:gd name="connsiteY4" fmla="*/ 0 h 2960370"/>
              <a:gd name="connsiteX0" fmla="*/ 0 w 1223748"/>
              <a:gd name="connsiteY0" fmla="*/ 0 h 2960370"/>
              <a:gd name="connsiteX1" fmla="*/ 1102884 w 1223748"/>
              <a:gd name="connsiteY1" fmla="*/ 400050 h 2960370"/>
              <a:gd name="connsiteX2" fmla="*/ 1223748 w 1223748"/>
              <a:gd name="connsiteY2" fmla="*/ 2960370 h 2960370"/>
              <a:gd name="connsiteX3" fmla="*/ 0 w 1223748"/>
              <a:gd name="connsiteY3" fmla="*/ 2960370 h 2960370"/>
              <a:gd name="connsiteX4" fmla="*/ 0 w 1223748"/>
              <a:gd name="connsiteY4" fmla="*/ 0 h 2960370"/>
              <a:gd name="connsiteX0" fmla="*/ 0 w 1223748"/>
              <a:gd name="connsiteY0" fmla="*/ 0 h 2960370"/>
              <a:gd name="connsiteX1" fmla="*/ 1223748 w 1223748"/>
              <a:gd name="connsiteY1" fmla="*/ 224790 h 2960370"/>
              <a:gd name="connsiteX2" fmla="*/ 1223748 w 1223748"/>
              <a:gd name="connsiteY2" fmla="*/ 2960370 h 2960370"/>
              <a:gd name="connsiteX3" fmla="*/ 0 w 1223748"/>
              <a:gd name="connsiteY3" fmla="*/ 2960370 h 2960370"/>
              <a:gd name="connsiteX4" fmla="*/ 0 w 1223748"/>
              <a:gd name="connsiteY4" fmla="*/ 0 h 2960370"/>
              <a:gd name="connsiteX0" fmla="*/ 0 w 1223748"/>
              <a:gd name="connsiteY0" fmla="*/ 0 h 2960370"/>
              <a:gd name="connsiteX1" fmla="*/ 1223748 w 1223748"/>
              <a:gd name="connsiteY1" fmla="*/ 224790 h 2960370"/>
              <a:gd name="connsiteX2" fmla="*/ 1208640 w 1223748"/>
              <a:gd name="connsiteY2" fmla="*/ 2644140 h 2960370"/>
              <a:gd name="connsiteX3" fmla="*/ 0 w 1223748"/>
              <a:gd name="connsiteY3" fmla="*/ 2960370 h 2960370"/>
              <a:gd name="connsiteX4" fmla="*/ 0 w 1223748"/>
              <a:gd name="connsiteY4" fmla="*/ 0 h 2960370"/>
              <a:gd name="connsiteX0" fmla="*/ 0 w 1223748"/>
              <a:gd name="connsiteY0" fmla="*/ 0 h 3009900"/>
              <a:gd name="connsiteX1" fmla="*/ 1223748 w 1223748"/>
              <a:gd name="connsiteY1" fmla="*/ 224790 h 3009900"/>
              <a:gd name="connsiteX2" fmla="*/ 1223748 w 1223748"/>
              <a:gd name="connsiteY2" fmla="*/ 3009900 h 3009900"/>
              <a:gd name="connsiteX3" fmla="*/ 0 w 1223748"/>
              <a:gd name="connsiteY3" fmla="*/ 2960370 h 3009900"/>
              <a:gd name="connsiteX4" fmla="*/ 0 w 1223748"/>
              <a:gd name="connsiteY4" fmla="*/ 0 h 300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748" h="3009900">
                <a:moveTo>
                  <a:pt x="0" y="0"/>
                </a:moveTo>
                <a:lnTo>
                  <a:pt x="1223748" y="224790"/>
                </a:lnTo>
                <a:lnTo>
                  <a:pt x="1223748" y="3009900"/>
                </a:lnTo>
                <a:lnTo>
                  <a:pt x="0" y="2960370"/>
                </a:lnTo>
                <a:lnTo>
                  <a:pt x="0" y="0"/>
                </a:lnTo>
                <a:close/>
              </a:path>
            </a:pathLst>
          </a:custGeom>
          <a:solidFill>
            <a:schemeClr val="bg1">
              <a:lumMod val="85000"/>
            </a:schemeClr>
          </a:solidFill>
          <a:ln w="3175">
            <a:noFill/>
          </a:ln>
        </p:spPr>
        <p:txBody>
          <a:bodyPr wrap="none" tIns="0" bIns="731520" anchor="b"/>
          <a:lstStyle>
            <a:lvl1pPr algn="ctr" rtl="0">
              <a:buNone/>
              <a:defRPr sz="12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91863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10" name="Picture 9" descr="Macbook Air - Fully Scalable PSD for Free Download - cssauthor.com.png"/>
          <p:cNvPicPr>
            <a:picLocks noChangeAspect="1"/>
          </p:cNvPicPr>
          <p:nvPr userDrawn="1"/>
        </p:nvPicPr>
        <p:blipFill>
          <a:blip r:embed="rId2"/>
          <a:stretch>
            <a:fillRect/>
          </a:stretch>
        </p:blipFill>
        <p:spPr>
          <a:xfrm>
            <a:off x="3260875" y="1749521"/>
            <a:ext cx="5670251" cy="3040968"/>
          </a:xfrm>
          <a:prstGeom prst="rect">
            <a:avLst/>
          </a:prstGeom>
        </p:spPr>
      </p:pic>
      <p:sp>
        <p:nvSpPr>
          <p:cNvPr id="8" name="Picture Placeholder 7"/>
          <p:cNvSpPr>
            <a:spLocks noGrp="1"/>
          </p:cNvSpPr>
          <p:nvPr>
            <p:ph type="pic" sz="quarter" idx="44" hasCustomPrompt="1"/>
          </p:nvPr>
        </p:nvSpPr>
        <p:spPr>
          <a:xfrm>
            <a:off x="4249739" y="1957919"/>
            <a:ext cx="3692524" cy="2317748"/>
          </a:xfrm>
          <a:prstGeom prst="rect">
            <a:avLst/>
          </a:prstGeom>
          <a:solidFill>
            <a:schemeClr val="bg1">
              <a:lumMod val="75000"/>
            </a:schemeClr>
          </a:solidFill>
          <a:ln w="3175">
            <a:noFill/>
          </a:ln>
        </p:spPr>
        <p:txBody>
          <a:bodyPr wrap="none" tIns="0" bIns="45720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14955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9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101" name="Group 100"/>
          <p:cNvGrpSpPr/>
          <p:nvPr userDrawn="1"/>
        </p:nvGrpSpPr>
        <p:grpSpPr>
          <a:xfrm>
            <a:off x="372533" y="1749521"/>
            <a:ext cx="5670251" cy="3040968"/>
            <a:chOff x="228600" y="1312141"/>
            <a:chExt cx="4252688" cy="2280726"/>
          </a:xfrm>
        </p:grpSpPr>
        <p:pic>
          <p:nvPicPr>
            <p:cNvPr id="10" name="Picture 9" descr="Macbook Air - Fully Scalable PSD for Free Download - cssauthor.com.png"/>
            <p:cNvPicPr>
              <a:picLocks noChangeAspect="1"/>
            </p:cNvPicPr>
            <p:nvPr userDrawn="1"/>
          </p:nvPicPr>
          <p:blipFill>
            <a:blip r:embed="rId2"/>
            <a:stretch>
              <a:fillRect/>
            </a:stretch>
          </p:blipFill>
          <p:spPr>
            <a:xfrm>
              <a:off x="228600" y="1312141"/>
              <a:ext cx="4252688" cy="2280726"/>
            </a:xfrm>
            <a:prstGeom prst="rect">
              <a:avLst/>
            </a:prstGeom>
          </p:spPr>
        </p:pic>
        <p:sp>
          <p:nvSpPr>
            <p:cNvPr id="99" name="Rectangle 98"/>
            <p:cNvSpPr/>
            <p:nvPr userDrawn="1"/>
          </p:nvSpPr>
          <p:spPr bwMode="auto">
            <a:xfrm>
              <a:off x="935719" y="1466850"/>
              <a:ext cx="2838450" cy="173736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02" name="Picture Placeholder 7"/>
          <p:cNvSpPr>
            <a:spLocks noGrp="1"/>
          </p:cNvSpPr>
          <p:nvPr>
            <p:ph type="pic" sz="quarter" idx="44" hasCustomPrompt="1"/>
          </p:nvPr>
        </p:nvSpPr>
        <p:spPr>
          <a:xfrm>
            <a:off x="1317899" y="1957919"/>
            <a:ext cx="3779520" cy="2317748"/>
          </a:xfrm>
          <a:prstGeom prst="rect">
            <a:avLst/>
          </a:prstGeom>
          <a:solidFill>
            <a:schemeClr val="bg1">
              <a:lumMod val="75000"/>
            </a:schemeClr>
          </a:solidFill>
          <a:ln w="3175">
            <a:noFill/>
          </a:ln>
        </p:spPr>
        <p:txBody>
          <a:bodyPr wrap="none" tIns="0" bIns="45720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72770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barn(outVertical)">
                                      <p:cBhvr>
                                        <p:cTn id="1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1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12" name="Picture 11" descr="iPad-Air-Black-Perspective-by-GWENO.png"/>
          <p:cNvPicPr>
            <a:picLocks noChangeAspect="1"/>
          </p:cNvPicPr>
          <p:nvPr userDrawn="1"/>
        </p:nvPicPr>
        <p:blipFill>
          <a:blip r:embed="rId2" cstate="print"/>
          <a:stretch>
            <a:fillRect/>
          </a:stretch>
        </p:blipFill>
        <p:spPr>
          <a:xfrm>
            <a:off x="129412" y="2242144"/>
            <a:ext cx="5620531" cy="4057056"/>
          </a:xfrm>
          <a:prstGeom prst="rect">
            <a:avLst/>
          </a:prstGeom>
        </p:spPr>
      </p:pic>
      <p:sp>
        <p:nvSpPr>
          <p:cNvPr id="13" name="Picture Placeholder 7"/>
          <p:cNvSpPr>
            <a:spLocks noGrp="1"/>
          </p:cNvSpPr>
          <p:nvPr>
            <p:ph type="pic" sz="quarter" idx="44" hasCustomPrompt="1"/>
          </p:nvPr>
        </p:nvSpPr>
        <p:spPr>
          <a:xfrm rot="20894674">
            <a:off x="1158579" y="2712333"/>
            <a:ext cx="3964197" cy="2705396"/>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a:solidFill>
            <a:schemeClr val="bg1">
              <a:lumMod val="75000"/>
            </a:schemeClr>
          </a:solidFill>
          <a:ln w="3175">
            <a:noFill/>
          </a:ln>
        </p:spPr>
        <p:txBody>
          <a:bodyPr wrap="none" tIns="0" bIns="45720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41321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4690745-FC06-4596-9E94-BD4B96FB9627}" type="datetimeFigureOut">
              <a:rPr lang="es-CO" smtClean="0"/>
              <a:t>19/12/2019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519542F-CFA2-44DC-8EB9-DA303960BDC8}" type="slidenum">
              <a:rPr lang="es-CO" smtClean="0"/>
              <a:t>‹Nº›</a:t>
            </a:fld>
            <a:endParaRPr lang="es-CO"/>
          </a:p>
        </p:txBody>
      </p:sp>
    </p:spTree>
    <p:extLst>
      <p:ext uri="{BB962C8B-B14F-4D97-AF65-F5344CB8AC3E}">
        <p14:creationId xmlns:p14="http://schemas.microsoft.com/office/powerpoint/2010/main" val="4387330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9" name="Picture 8" descr="1.png"/>
          <p:cNvPicPr>
            <a:picLocks noChangeAspect="1"/>
          </p:cNvPicPr>
          <p:nvPr/>
        </p:nvPicPr>
        <p:blipFill>
          <a:blip r:embed="rId2"/>
          <a:stretch>
            <a:fillRect/>
          </a:stretch>
        </p:blipFill>
        <p:spPr>
          <a:xfrm>
            <a:off x="3104402" y="1666099"/>
            <a:ext cx="5983197" cy="2804301"/>
          </a:xfrm>
          <a:prstGeom prst="rect">
            <a:avLst/>
          </a:prstGeom>
        </p:spPr>
      </p:pic>
      <p:pic>
        <p:nvPicPr>
          <p:cNvPr id="10" name="Picture 9" descr="2.png"/>
          <p:cNvPicPr>
            <a:picLocks noChangeAspect="1"/>
          </p:cNvPicPr>
          <p:nvPr/>
        </p:nvPicPr>
        <p:blipFill>
          <a:blip r:embed="rId3"/>
          <a:stretch>
            <a:fillRect/>
          </a:stretch>
        </p:blipFill>
        <p:spPr>
          <a:xfrm>
            <a:off x="3133716" y="1164921"/>
            <a:ext cx="5924568" cy="2776819"/>
          </a:xfrm>
          <a:prstGeom prst="rect">
            <a:avLst/>
          </a:prstGeom>
        </p:spPr>
      </p:pic>
      <p:sp>
        <p:nvSpPr>
          <p:cNvPr id="13" name="Picture Placeholder 7"/>
          <p:cNvSpPr>
            <a:spLocks noGrp="1"/>
          </p:cNvSpPr>
          <p:nvPr userDrawn="1">
            <p:ph type="pic" sz="quarter" idx="44" hasCustomPrompt="1"/>
          </p:nvPr>
        </p:nvSpPr>
        <p:spPr>
          <a:xfrm rot="20387625">
            <a:off x="3822965" y="1679522"/>
            <a:ext cx="4712293" cy="1718685"/>
          </a:xfrm>
          <a:custGeom>
            <a:avLst/>
            <a:gdLst>
              <a:gd name="connsiteX0" fmla="*/ 0 w 2973148"/>
              <a:gd name="connsiteY0" fmla="*/ 0 h 2029047"/>
              <a:gd name="connsiteX1" fmla="*/ 2973148 w 2973148"/>
              <a:gd name="connsiteY1" fmla="*/ 0 h 2029047"/>
              <a:gd name="connsiteX2" fmla="*/ 2973148 w 2973148"/>
              <a:gd name="connsiteY2" fmla="*/ 2029047 h 2029047"/>
              <a:gd name="connsiteX3" fmla="*/ 0 w 2973148"/>
              <a:gd name="connsiteY3" fmla="*/ 2029047 h 2029047"/>
              <a:gd name="connsiteX4" fmla="*/ 0 w 2973148"/>
              <a:gd name="connsiteY4" fmla="*/ 0 h 2029047"/>
              <a:gd name="connsiteX0" fmla="*/ 0 w 4012154"/>
              <a:gd name="connsiteY0" fmla="*/ 0 h 2029047"/>
              <a:gd name="connsiteX1" fmla="*/ 2973148 w 4012154"/>
              <a:gd name="connsiteY1" fmla="*/ 0 h 2029047"/>
              <a:gd name="connsiteX2" fmla="*/ 4012154 w 4012154"/>
              <a:gd name="connsiteY2" fmla="*/ 1173198 h 2029047"/>
              <a:gd name="connsiteX3" fmla="*/ 0 w 4012154"/>
              <a:gd name="connsiteY3" fmla="*/ 2029047 h 2029047"/>
              <a:gd name="connsiteX4" fmla="*/ 0 w 4012154"/>
              <a:gd name="connsiteY4" fmla="*/ 0 h 2029047"/>
              <a:gd name="connsiteX0" fmla="*/ 0 w 4012154"/>
              <a:gd name="connsiteY0" fmla="*/ 0 h 1483861"/>
              <a:gd name="connsiteX1" fmla="*/ 2973148 w 4012154"/>
              <a:gd name="connsiteY1" fmla="*/ 0 h 1483861"/>
              <a:gd name="connsiteX2" fmla="*/ 4012154 w 4012154"/>
              <a:gd name="connsiteY2" fmla="*/ 1173198 h 1483861"/>
              <a:gd name="connsiteX3" fmla="*/ 1405083 w 4012154"/>
              <a:gd name="connsiteY3" fmla="*/ 1483861 h 1483861"/>
              <a:gd name="connsiteX4" fmla="*/ 0 w 4012154"/>
              <a:gd name="connsiteY4" fmla="*/ 0 h 1483861"/>
              <a:gd name="connsiteX0" fmla="*/ 0 w 4012154"/>
              <a:gd name="connsiteY0" fmla="*/ 0 h 1240981"/>
              <a:gd name="connsiteX1" fmla="*/ 2973148 w 4012154"/>
              <a:gd name="connsiteY1" fmla="*/ 0 h 1240981"/>
              <a:gd name="connsiteX2" fmla="*/ 4012154 w 4012154"/>
              <a:gd name="connsiteY2" fmla="*/ 1173198 h 1240981"/>
              <a:gd name="connsiteX3" fmla="*/ 1866629 w 4012154"/>
              <a:gd name="connsiteY3" fmla="*/ 1240981 h 1240981"/>
              <a:gd name="connsiteX4" fmla="*/ 0 w 4012154"/>
              <a:gd name="connsiteY4" fmla="*/ 0 h 1240981"/>
              <a:gd name="connsiteX0" fmla="*/ 0 w 4012154"/>
              <a:gd name="connsiteY0" fmla="*/ 0 h 1467513"/>
              <a:gd name="connsiteX1" fmla="*/ 2973148 w 4012154"/>
              <a:gd name="connsiteY1" fmla="*/ 0 h 1467513"/>
              <a:gd name="connsiteX2" fmla="*/ 4012154 w 4012154"/>
              <a:gd name="connsiteY2" fmla="*/ 1173198 h 1467513"/>
              <a:gd name="connsiteX3" fmla="*/ 1526129 w 4012154"/>
              <a:gd name="connsiteY3" fmla="*/ 1467513 h 1467513"/>
              <a:gd name="connsiteX4" fmla="*/ 0 w 4012154"/>
              <a:gd name="connsiteY4" fmla="*/ 0 h 1467513"/>
              <a:gd name="connsiteX0" fmla="*/ 0 w 4012154"/>
              <a:gd name="connsiteY0" fmla="*/ 0 h 1494767"/>
              <a:gd name="connsiteX1" fmla="*/ 2973148 w 4012154"/>
              <a:gd name="connsiteY1" fmla="*/ 0 h 1494767"/>
              <a:gd name="connsiteX2" fmla="*/ 4012154 w 4012154"/>
              <a:gd name="connsiteY2" fmla="*/ 1173198 h 1494767"/>
              <a:gd name="connsiteX3" fmla="*/ 1592543 w 4012154"/>
              <a:gd name="connsiteY3" fmla="*/ 1494767 h 1494767"/>
              <a:gd name="connsiteX4" fmla="*/ 0 w 4012154"/>
              <a:gd name="connsiteY4" fmla="*/ 0 h 1494767"/>
              <a:gd name="connsiteX0" fmla="*/ 0 w 4012154"/>
              <a:gd name="connsiteY0" fmla="*/ 0 h 1351842"/>
              <a:gd name="connsiteX1" fmla="*/ 2973148 w 4012154"/>
              <a:gd name="connsiteY1" fmla="*/ 0 h 1351842"/>
              <a:gd name="connsiteX2" fmla="*/ 4012154 w 4012154"/>
              <a:gd name="connsiteY2" fmla="*/ 1173198 h 1351842"/>
              <a:gd name="connsiteX3" fmla="*/ 1644792 w 4012154"/>
              <a:gd name="connsiteY3" fmla="*/ 1351842 h 1351842"/>
              <a:gd name="connsiteX4" fmla="*/ 0 w 4012154"/>
              <a:gd name="connsiteY4" fmla="*/ 0 h 1351842"/>
              <a:gd name="connsiteX0" fmla="*/ 0 w 4012154"/>
              <a:gd name="connsiteY0" fmla="*/ 0 h 1356335"/>
              <a:gd name="connsiteX1" fmla="*/ 2973148 w 4012154"/>
              <a:gd name="connsiteY1" fmla="*/ 0 h 1356335"/>
              <a:gd name="connsiteX2" fmla="*/ 4012154 w 4012154"/>
              <a:gd name="connsiteY2" fmla="*/ 1173198 h 1356335"/>
              <a:gd name="connsiteX3" fmla="*/ 1619719 w 4012154"/>
              <a:gd name="connsiteY3" fmla="*/ 1356335 h 1356335"/>
              <a:gd name="connsiteX4" fmla="*/ 0 w 4012154"/>
              <a:gd name="connsiteY4" fmla="*/ 0 h 1356335"/>
              <a:gd name="connsiteX0" fmla="*/ 0 w 4012154"/>
              <a:gd name="connsiteY0" fmla="*/ 0 h 1477257"/>
              <a:gd name="connsiteX1" fmla="*/ 2973148 w 4012154"/>
              <a:gd name="connsiteY1" fmla="*/ 0 h 1477257"/>
              <a:gd name="connsiteX2" fmla="*/ 4012154 w 4012154"/>
              <a:gd name="connsiteY2" fmla="*/ 1173198 h 1477257"/>
              <a:gd name="connsiteX3" fmla="*/ 1534615 w 4012154"/>
              <a:gd name="connsiteY3" fmla="*/ 1477257 h 1477257"/>
              <a:gd name="connsiteX4" fmla="*/ 0 w 4012154"/>
              <a:gd name="connsiteY4" fmla="*/ 0 h 1477257"/>
              <a:gd name="connsiteX0" fmla="*/ 0 w 3793691"/>
              <a:gd name="connsiteY0" fmla="*/ 114238 h 1477257"/>
              <a:gd name="connsiteX1" fmla="*/ 2754685 w 3793691"/>
              <a:gd name="connsiteY1" fmla="*/ 0 h 1477257"/>
              <a:gd name="connsiteX2" fmla="*/ 3793691 w 3793691"/>
              <a:gd name="connsiteY2" fmla="*/ 1173198 h 1477257"/>
              <a:gd name="connsiteX3" fmla="*/ 1316152 w 3793691"/>
              <a:gd name="connsiteY3" fmla="*/ 1477257 h 1477257"/>
              <a:gd name="connsiteX4" fmla="*/ 0 w 3793691"/>
              <a:gd name="connsiteY4" fmla="*/ 114238 h 1477257"/>
              <a:gd name="connsiteX0" fmla="*/ 0 w 4016540"/>
              <a:gd name="connsiteY0" fmla="*/ 11919 h 1477257"/>
              <a:gd name="connsiteX1" fmla="*/ 2977534 w 4016540"/>
              <a:gd name="connsiteY1" fmla="*/ 0 h 1477257"/>
              <a:gd name="connsiteX2" fmla="*/ 4016540 w 4016540"/>
              <a:gd name="connsiteY2" fmla="*/ 1173198 h 1477257"/>
              <a:gd name="connsiteX3" fmla="*/ 1539001 w 4016540"/>
              <a:gd name="connsiteY3" fmla="*/ 1477257 h 1477257"/>
              <a:gd name="connsiteX4" fmla="*/ 0 w 4016540"/>
              <a:gd name="connsiteY4" fmla="*/ 11919 h 1477257"/>
              <a:gd name="connsiteX0" fmla="*/ 0 w 4016540"/>
              <a:gd name="connsiteY0" fmla="*/ 0 h 1465338"/>
              <a:gd name="connsiteX1" fmla="*/ 2939771 w 4016540"/>
              <a:gd name="connsiteY1" fmla="*/ 72296 h 1465338"/>
              <a:gd name="connsiteX2" fmla="*/ 4016540 w 4016540"/>
              <a:gd name="connsiteY2" fmla="*/ 1161279 h 1465338"/>
              <a:gd name="connsiteX3" fmla="*/ 1539001 w 4016540"/>
              <a:gd name="connsiteY3" fmla="*/ 1465338 h 1465338"/>
              <a:gd name="connsiteX4" fmla="*/ 0 w 4016540"/>
              <a:gd name="connsiteY4" fmla="*/ 0 h 1465338"/>
              <a:gd name="connsiteX0" fmla="*/ 0 w 4016540"/>
              <a:gd name="connsiteY0" fmla="*/ 1240 h 1466578"/>
              <a:gd name="connsiteX1" fmla="*/ 2445820 w 4016540"/>
              <a:gd name="connsiteY1" fmla="*/ 0 h 1466578"/>
              <a:gd name="connsiteX2" fmla="*/ 4016540 w 4016540"/>
              <a:gd name="connsiteY2" fmla="*/ 1162519 h 1466578"/>
              <a:gd name="connsiteX3" fmla="*/ 1539001 w 4016540"/>
              <a:gd name="connsiteY3" fmla="*/ 1466578 h 1466578"/>
              <a:gd name="connsiteX4" fmla="*/ 0 w 4016540"/>
              <a:gd name="connsiteY4" fmla="*/ 1240 h 1466578"/>
              <a:gd name="connsiteX0" fmla="*/ 0 w 3917276"/>
              <a:gd name="connsiteY0" fmla="*/ 1240 h 1466578"/>
              <a:gd name="connsiteX1" fmla="*/ 2445820 w 3917276"/>
              <a:gd name="connsiteY1" fmla="*/ 0 h 1466578"/>
              <a:gd name="connsiteX2" fmla="*/ 3917276 w 3917276"/>
              <a:gd name="connsiteY2" fmla="*/ 1208773 h 1466578"/>
              <a:gd name="connsiteX3" fmla="*/ 1539001 w 3917276"/>
              <a:gd name="connsiteY3" fmla="*/ 1466578 h 1466578"/>
              <a:gd name="connsiteX4" fmla="*/ 0 w 3917276"/>
              <a:gd name="connsiteY4" fmla="*/ 1240 h 1466578"/>
              <a:gd name="connsiteX0" fmla="*/ 0 w 4021065"/>
              <a:gd name="connsiteY0" fmla="*/ 1240 h 1466578"/>
              <a:gd name="connsiteX1" fmla="*/ 2445820 w 4021065"/>
              <a:gd name="connsiteY1" fmla="*/ 0 h 1466578"/>
              <a:gd name="connsiteX2" fmla="*/ 4021065 w 4021065"/>
              <a:gd name="connsiteY2" fmla="*/ 1165775 h 1466578"/>
              <a:gd name="connsiteX3" fmla="*/ 1539001 w 4021065"/>
              <a:gd name="connsiteY3" fmla="*/ 1466578 h 1466578"/>
              <a:gd name="connsiteX4" fmla="*/ 0 w 4021065"/>
              <a:gd name="connsiteY4" fmla="*/ 1240 h 1466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1065" h="1466578">
                <a:moveTo>
                  <a:pt x="0" y="1240"/>
                </a:moveTo>
                <a:lnTo>
                  <a:pt x="2445820" y="0"/>
                </a:lnTo>
                <a:lnTo>
                  <a:pt x="4021065" y="1165775"/>
                </a:lnTo>
                <a:lnTo>
                  <a:pt x="1539001" y="1466578"/>
                </a:lnTo>
                <a:lnTo>
                  <a:pt x="0" y="1240"/>
                </a:lnTo>
                <a:close/>
              </a:path>
            </a:pathLst>
          </a:custGeom>
          <a:solidFill>
            <a:schemeClr val="bg1">
              <a:lumMod val="75000"/>
            </a:schemeClr>
          </a:solidFill>
          <a:ln w="3175">
            <a:noFill/>
          </a:ln>
        </p:spPr>
        <p:txBody>
          <a:bodyPr wrap="none" tIns="0" bIns="45720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14289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out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3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17" name="Group 16"/>
          <p:cNvGrpSpPr/>
          <p:nvPr userDrawn="1"/>
        </p:nvGrpSpPr>
        <p:grpSpPr>
          <a:xfrm>
            <a:off x="897467" y="1583147"/>
            <a:ext cx="3656256" cy="4749920"/>
            <a:chOff x="673100" y="1187360"/>
            <a:chExt cx="2742192" cy="3562440"/>
          </a:xfrm>
        </p:grpSpPr>
        <p:pic>
          <p:nvPicPr>
            <p:cNvPr id="11" name="Picture 10" descr="iPad-Retina-Display-Mockup.png"/>
            <p:cNvPicPr>
              <a:picLocks noChangeAspect="1"/>
            </p:cNvPicPr>
            <p:nvPr userDrawn="1"/>
          </p:nvPicPr>
          <p:blipFill>
            <a:blip r:embed="rId2" cstate="print"/>
            <a:stretch>
              <a:fillRect/>
            </a:stretch>
          </p:blipFill>
          <p:spPr>
            <a:xfrm>
              <a:off x="673100" y="1187360"/>
              <a:ext cx="2742192" cy="3562440"/>
            </a:xfrm>
            <a:prstGeom prst="rect">
              <a:avLst/>
            </a:prstGeom>
          </p:spPr>
        </p:pic>
        <p:sp>
          <p:nvSpPr>
            <p:cNvPr id="12" name="Rectangle 11"/>
            <p:cNvSpPr/>
            <p:nvPr userDrawn="1"/>
          </p:nvSpPr>
          <p:spPr bwMode="auto">
            <a:xfrm>
              <a:off x="942344" y="1497330"/>
              <a:ext cx="2203704" cy="2907792"/>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8" name="Picture Placeholder 7"/>
          <p:cNvSpPr>
            <a:spLocks noGrp="1"/>
          </p:cNvSpPr>
          <p:nvPr>
            <p:ph type="pic" sz="quarter" idx="44" hasCustomPrompt="1"/>
          </p:nvPr>
        </p:nvSpPr>
        <p:spPr>
          <a:xfrm>
            <a:off x="1255109" y="1996948"/>
            <a:ext cx="2940971" cy="3876040"/>
          </a:xfrm>
          <a:prstGeom prst="rect">
            <a:avLst/>
          </a:prstGeom>
          <a:solidFill>
            <a:schemeClr val="bg1">
              <a:lumMod val="75000"/>
            </a:schemeClr>
          </a:solidFill>
          <a:ln w="3175">
            <a:noFill/>
          </a:ln>
        </p:spPr>
        <p:txBody>
          <a:bodyPr wrap="none" tIns="0" bIns="100584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428373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4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4990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reak_S">
    <p:bg>
      <p:bgPr>
        <a:solidFill>
          <a:schemeClr val="bg1"/>
        </a:solidFill>
        <a:effectLst/>
      </p:bgPr>
    </p:bg>
    <p:spTree>
      <p:nvGrpSpPr>
        <p:cNvPr id="1" name=""/>
        <p:cNvGrpSpPr/>
        <p:nvPr/>
      </p:nvGrpSpPr>
      <p:grpSpPr>
        <a:xfrm>
          <a:off x="0" y="0"/>
          <a:ext cx="0" cy="0"/>
          <a:chOff x="0" y="0"/>
          <a:chExt cx="0" cy="0"/>
        </a:xfrm>
      </p:grpSpPr>
      <p:sp>
        <p:nvSpPr>
          <p:cNvPr id="16" name="Picture Placeholder 7"/>
          <p:cNvSpPr>
            <a:spLocks noGrp="1"/>
          </p:cNvSpPr>
          <p:nvPr>
            <p:ph type="pic" sz="quarter" idx="44" hasCustomPrompt="1"/>
          </p:nvPr>
        </p:nvSpPr>
        <p:spPr>
          <a:xfrm>
            <a:off x="0" y="-12700"/>
            <a:ext cx="12192000" cy="6883400"/>
          </a:xfrm>
          <a:prstGeom prst="rect">
            <a:avLst/>
          </a:prstGeom>
          <a:noFill/>
          <a:ln w="3175">
            <a:noFill/>
          </a:ln>
        </p:spPr>
        <p:txBody>
          <a:bodyPr wrap="none" tIns="0" bIns="2011680" anchor="b"/>
          <a:lstStyle>
            <a:lvl1pPr algn="ctr" rtl="0">
              <a:buNone/>
              <a:defRPr sz="26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62212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
        <p:nvSpPr>
          <p:cNvPr id="3" name="Rectángulo 12"/>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1 Título"/>
          <p:cNvSpPr>
            <a:spLocks noGrp="1"/>
          </p:cNvSpPr>
          <p:nvPr>
            <p:ph type="ctrTitle" hasCustomPrompt="1"/>
          </p:nvPr>
        </p:nvSpPr>
        <p:spPr>
          <a:xfrm>
            <a:off x="3657600" y="990600"/>
            <a:ext cx="8079016" cy="1210912"/>
          </a:xfrm>
          <a:prstGeom prst="rect">
            <a:avLst/>
          </a:prstGeom>
        </p:spPr>
        <p:txBody>
          <a:bodyPr/>
          <a:lstStyle>
            <a:lvl1pPr algn="r">
              <a:defRPr lang="es-CO" sz="7200" b="1" kern="1200" spc="-151" dirty="0">
                <a:solidFill>
                  <a:srgbClr val="595959"/>
                </a:solidFill>
                <a:latin typeface="+mn-lt"/>
                <a:ea typeface="+mn-ea"/>
                <a:cs typeface="+mn-cs"/>
              </a:defRPr>
            </a:lvl1pPr>
          </a:lstStyle>
          <a:p>
            <a:r>
              <a:rPr lang="es-ES" dirty="0"/>
              <a:t>Título (Calibri B-54)</a:t>
            </a:r>
            <a:endParaRPr lang="es-CO" dirty="0"/>
          </a:p>
        </p:txBody>
      </p:sp>
      <p:pic>
        <p:nvPicPr>
          <p:cNvPr id="6" name="Imagen 5"/>
          <p:cNvPicPr>
            <a:picLocks noChangeAspect="1"/>
          </p:cNvPicPr>
          <p:nvPr userDrawn="1"/>
        </p:nvPicPr>
        <p:blipFill>
          <a:blip r:embed="rId2"/>
          <a:stretch>
            <a:fillRect/>
          </a:stretch>
        </p:blipFill>
        <p:spPr>
          <a:xfrm>
            <a:off x="10122499" y="5708822"/>
            <a:ext cx="1544488" cy="1017545"/>
          </a:xfrm>
          <a:prstGeom prst="rect">
            <a:avLst/>
          </a:prstGeom>
        </p:spPr>
      </p:pic>
      <p:pic>
        <p:nvPicPr>
          <p:cNvPr id="7"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43368"/>
          <a:stretch/>
        </p:blipFill>
        <p:spPr>
          <a:xfrm>
            <a:off x="0" y="0"/>
            <a:ext cx="3495421" cy="6858000"/>
          </a:xfrm>
          <a:prstGeom prst="rect">
            <a:avLst/>
          </a:prstGeom>
        </p:spPr>
      </p:pic>
      <p:pic>
        <p:nvPicPr>
          <p:cNvPr id="8" name="Picture 2"/>
          <p:cNvPicPr>
            <a:picLocks noChangeAspect="1"/>
          </p:cNvPicPr>
          <p:nvPr userDrawn="1"/>
        </p:nvPicPr>
        <p:blipFill rotWithShape="1">
          <a:blip r:embed="rId4" cstate="print">
            <a:extLst>
              <a:ext uri="{28A0092B-C50C-407E-A947-70E740481C1C}">
                <a14:useLocalDpi xmlns:a14="http://schemas.microsoft.com/office/drawing/2010/main" val="0"/>
              </a:ext>
            </a:extLst>
          </a:blip>
          <a:srcRect r="54396"/>
          <a:stretch/>
        </p:blipFill>
        <p:spPr>
          <a:xfrm>
            <a:off x="11871072" y="1361410"/>
            <a:ext cx="320928" cy="543591"/>
          </a:xfrm>
          <a:prstGeom prst="rect">
            <a:avLst/>
          </a:prstGeom>
        </p:spPr>
      </p:pic>
      <p:sp>
        <p:nvSpPr>
          <p:cNvPr id="21" name="Marcador de texto 20"/>
          <p:cNvSpPr>
            <a:spLocks noGrp="1"/>
          </p:cNvSpPr>
          <p:nvPr>
            <p:ph type="body" sz="quarter" idx="13" hasCustomPrompt="1"/>
          </p:nvPr>
        </p:nvSpPr>
        <p:spPr>
          <a:xfrm>
            <a:off x="3657600" y="2197860"/>
            <a:ext cx="8079016" cy="758699"/>
          </a:xfrm>
          <a:prstGeom prst="rect">
            <a:avLst/>
          </a:prstGeom>
        </p:spPr>
        <p:txBody>
          <a:bodyPr/>
          <a:lstStyle>
            <a:lvl1pPr marL="0" indent="0" algn="r">
              <a:buNone/>
              <a:defRPr sz="5333" b="1" baseline="0"/>
            </a:lvl1pPr>
            <a:lvl2pPr marL="609585" indent="0" algn="r">
              <a:buNone/>
              <a:defRPr sz="5333"/>
            </a:lvl2pPr>
            <a:lvl3pPr marL="0" indent="0" algn="l">
              <a:buNone/>
              <a:defRPr sz="2400"/>
            </a:lvl3pPr>
          </a:lstStyle>
          <a:p>
            <a:pPr lvl="0"/>
            <a:r>
              <a:rPr lang="es-ES" dirty="0"/>
              <a:t>Subtítulo 1 (Calibri B-40)</a:t>
            </a:r>
          </a:p>
        </p:txBody>
      </p:sp>
      <p:sp>
        <p:nvSpPr>
          <p:cNvPr id="25" name="Marcador de texto 24"/>
          <p:cNvSpPr>
            <a:spLocks noGrp="1"/>
          </p:cNvSpPr>
          <p:nvPr>
            <p:ph type="body" sz="quarter" idx="16" hasCustomPrompt="1"/>
          </p:nvPr>
        </p:nvSpPr>
        <p:spPr>
          <a:xfrm>
            <a:off x="3657600" y="2946336"/>
            <a:ext cx="8079016" cy="920147"/>
          </a:xfrm>
          <a:prstGeom prst="rect">
            <a:avLst/>
          </a:prstGeom>
        </p:spPr>
        <p:txBody>
          <a:bodyPr/>
          <a:lstStyle>
            <a:lvl1pPr marL="0" indent="0" algn="r">
              <a:buNone/>
              <a:defRPr sz="5333">
                <a:solidFill>
                  <a:srgbClr val="7F7F7F"/>
                </a:solidFill>
              </a:defRPr>
            </a:lvl1pPr>
          </a:lstStyle>
          <a:p>
            <a:pPr lvl="0"/>
            <a:r>
              <a:rPr lang="es-ES" dirty="0"/>
              <a:t>Subtítulo 2 (Calibri R-40)</a:t>
            </a:r>
            <a:endParaRPr lang="es-CO" dirty="0"/>
          </a:p>
        </p:txBody>
      </p:sp>
      <p:sp>
        <p:nvSpPr>
          <p:cNvPr id="27" name="Marcador de texto 26"/>
          <p:cNvSpPr>
            <a:spLocks noGrp="1"/>
          </p:cNvSpPr>
          <p:nvPr>
            <p:ph type="body" sz="quarter" idx="17" hasCustomPrompt="1"/>
          </p:nvPr>
        </p:nvSpPr>
        <p:spPr>
          <a:xfrm>
            <a:off x="3495422" y="5969000"/>
            <a:ext cx="4734983" cy="508000"/>
          </a:xfrm>
          <a:prstGeom prst="rect">
            <a:avLst/>
          </a:prstGeom>
        </p:spPr>
        <p:txBody>
          <a:bodyPr/>
          <a:lstStyle>
            <a:lvl1pPr marL="0" indent="0" algn="l">
              <a:buNone/>
              <a:defRPr sz="2400">
                <a:solidFill>
                  <a:srgbClr val="7F7F7F"/>
                </a:solidFill>
              </a:defRPr>
            </a:lvl1pPr>
          </a:lstStyle>
          <a:p>
            <a:pPr lvl="0"/>
            <a:r>
              <a:rPr lang="es-ES" dirty="0"/>
              <a:t>Fecha (Calibri R-18)</a:t>
            </a:r>
          </a:p>
        </p:txBody>
      </p:sp>
      <p:sp>
        <p:nvSpPr>
          <p:cNvPr id="13" name="Rectángulo 12">
            <a:extLst>
              <a:ext uri="{FF2B5EF4-FFF2-40B4-BE49-F238E27FC236}">
                <a16:creationId xmlns:a16="http://schemas.microsoft.com/office/drawing/2014/main" id="{378B56F1-B33F-4687-8346-566504FCCA2C}"/>
              </a:ext>
            </a:extLst>
          </p:cNvPr>
          <p:cNvSpPr/>
          <p:nvPr userDrawn="1"/>
        </p:nvSpPr>
        <p:spPr bwMode="auto">
          <a:xfrm>
            <a:off x="9955755" y="5461001"/>
            <a:ext cx="2028444" cy="1318489"/>
          </a:xfrm>
          <a:prstGeom prst="rect">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15" name="Imagen 14">
            <a:extLst>
              <a:ext uri="{FF2B5EF4-FFF2-40B4-BE49-F238E27FC236}">
                <a16:creationId xmlns:a16="http://schemas.microsoft.com/office/drawing/2014/main" id="{AA62880F-4E1A-442F-9067-D8F1B6F29CC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55200" y="5711665"/>
            <a:ext cx="2266141" cy="1034607"/>
          </a:xfrm>
          <a:prstGeom prst="rect">
            <a:avLst/>
          </a:prstGeom>
        </p:spPr>
      </p:pic>
    </p:spTree>
    <p:extLst>
      <p:ext uri="{BB962C8B-B14F-4D97-AF65-F5344CB8AC3E}">
        <p14:creationId xmlns:p14="http://schemas.microsoft.com/office/powerpoint/2010/main" val="233947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4" name="3 Marcador de texto"/>
          <p:cNvSpPr>
            <a:spLocks noGrp="1"/>
          </p:cNvSpPr>
          <p:nvPr>
            <p:ph type="body" sz="quarter" idx="10"/>
          </p:nvPr>
        </p:nvSpPr>
        <p:spPr>
          <a:xfrm>
            <a:off x="527053" y="6524625"/>
            <a:ext cx="8257116" cy="217488"/>
          </a:xfrm>
          <a:prstGeom prst="rect">
            <a:avLst/>
          </a:prstGeom>
        </p:spPr>
        <p:txBody>
          <a:bodyPr/>
          <a:lstStyle>
            <a:lvl1pPr marL="0" indent="0">
              <a:buNone/>
              <a:defRPr sz="900">
                <a:solidFill>
                  <a:schemeClr val="bg1"/>
                </a:solidFill>
                <a:latin typeface="+mn-lt"/>
              </a:defRPr>
            </a:lvl1pPr>
          </a:lstStyle>
          <a:p>
            <a:pPr lvl="0"/>
            <a:r>
              <a:rPr lang="es-ES"/>
              <a:t>Haga clic para modificar el estilo de texto del patrón</a:t>
            </a:r>
          </a:p>
        </p:txBody>
      </p:sp>
      <p:sp>
        <p:nvSpPr>
          <p:cNvPr id="5" name="2 Marcador de contenido"/>
          <p:cNvSpPr>
            <a:spLocks noGrp="1"/>
          </p:cNvSpPr>
          <p:nvPr>
            <p:ph idx="1"/>
          </p:nvPr>
        </p:nvSpPr>
        <p:spPr>
          <a:xfrm>
            <a:off x="527051" y="1268764"/>
            <a:ext cx="11041557" cy="4330353"/>
          </a:xfrm>
          <a:prstGeom prst="rect">
            <a:avLst/>
          </a:prstGeom>
        </p:spPr>
        <p:txBody>
          <a:bodyPr/>
          <a:lstStyle>
            <a:lvl1pPr>
              <a:buClr>
                <a:srgbClr val="64000F"/>
              </a:buClr>
              <a:buFont typeface="Arial" pitchFamily="34" charset="0"/>
              <a:buChar char="•"/>
              <a:defRPr sz="1800">
                <a:solidFill>
                  <a:schemeClr val="tx1">
                    <a:lumMod val="85000"/>
                    <a:lumOff val="15000"/>
                  </a:schemeClr>
                </a:solidFill>
                <a:latin typeface="Calibri" pitchFamily="34" charset="0"/>
                <a:cs typeface="Calibri" pitchFamily="34" charset="0"/>
              </a:defRPr>
            </a:lvl1pPr>
            <a:lvl2pPr>
              <a:buClr>
                <a:srgbClr val="640000"/>
              </a:buClr>
              <a:buFont typeface="Arial" pitchFamily="34" charset="0"/>
              <a:buChar char="•"/>
              <a:defRPr sz="1800">
                <a:solidFill>
                  <a:schemeClr val="tx1">
                    <a:lumMod val="85000"/>
                    <a:lumOff val="15000"/>
                  </a:schemeClr>
                </a:solidFill>
                <a:latin typeface="Calibri" pitchFamily="34" charset="0"/>
                <a:cs typeface="Calibri" pitchFamily="34" charset="0"/>
              </a:defRPr>
            </a:lvl2pPr>
            <a:lvl3pPr>
              <a:buClr>
                <a:srgbClr val="640000"/>
              </a:buClr>
              <a:buFont typeface="Arial" pitchFamily="34" charset="0"/>
              <a:buChar char="•"/>
              <a:defRPr sz="1800">
                <a:solidFill>
                  <a:schemeClr val="tx1">
                    <a:lumMod val="85000"/>
                    <a:lumOff val="15000"/>
                  </a:schemeClr>
                </a:solidFill>
                <a:latin typeface="Calibri" pitchFamily="34" charset="0"/>
                <a:cs typeface="Calibri" pitchFamily="34" charset="0"/>
              </a:defRPr>
            </a:lvl3pPr>
            <a:lvl4pPr>
              <a:buClr>
                <a:srgbClr val="640000"/>
              </a:buClr>
              <a:buFont typeface="Arial" pitchFamily="34" charset="0"/>
              <a:buChar char="•"/>
              <a:defRPr sz="1800">
                <a:solidFill>
                  <a:schemeClr val="tx1">
                    <a:lumMod val="85000"/>
                    <a:lumOff val="15000"/>
                  </a:schemeClr>
                </a:solidFill>
                <a:latin typeface="Calibri" pitchFamily="34" charset="0"/>
                <a:cs typeface="Calibri" pitchFamily="34" charset="0"/>
              </a:defRPr>
            </a:lvl4pPr>
            <a:lvl5pPr>
              <a:buClr>
                <a:srgbClr val="640000"/>
              </a:buClr>
              <a:buFont typeface="Arial" pitchFamily="34" charset="0"/>
              <a:buChar char="•"/>
              <a:defRPr sz="1800">
                <a:solidFill>
                  <a:schemeClr val="tx1">
                    <a:lumMod val="85000"/>
                    <a:lumOff val="15000"/>
                  </a:schemeClr>
                </a:solidFill>
                <a:latin typeface="Calibri" pitchFamily="34" charset="0"/>
                <a:cs typeface="Calibri"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7" name="1 Título"/>
          <p:cNvSpPr>
            <a:spLocks noGrp="1"/>
          </p:cNvSpPr>
          <p:nvPr>
            <p:ph type="title"/>
          </p:nvPr>
        </p:nvSpPr>
        <p:spPr>
          <a:xfrm>
            <a:off x="482601" y="125417"/>
            <a:ext cx="11086009" cy="927323"/>
          </a:xfrm>
          <a:prstGeom prst="rect">
            <a:avLst/>
          </a:prstGeom>
        </p:spPr>
        <p:txBody>
          <a:bodyPr/>
          <a:lstStyle>
            <a:lvl1pPr>
              <a:defRPr sz="2400">
                <a:solidFill>
                  <a:schemeClr val="tx1">
                    <a:lumMod val="85000"/>
                    <a:lumOff val="15000"/>
                  </a:schemeClr>
                </a:solidFill>
              </a:defRPr>
            </a:lvl1pPr>
          </a:lstStyle>
          <a:p>
            <a:r>
              <a:rPr lang="es-ES" dirty="0"/>
              <a:t>Haga clic para modificar el estilo de título del patrón</a:t>
            </a:r>
            <a:endParaRPr lang="es-CO" dirty="0"/>
          </a:p>
        </p:txBody>
      </p:sp>
      <p:sp>
        <p:nvSpPr>
          <p:cNvPr id="6" name="Rectángulo 5">
            <a:extLst>
              <a:ext uri="{FF2B5EF4-FFF2-40B4-BE49-F238E27FC236}">
                <a16:creationId xmlns:a16="http://schemas.microsoft.com/office/drawing/2014/main" id="{B05D23F2-E469-45C9-BEB4-C2356B3B3516}"/>
              </a:ext>
            </a:extLst>
          </p:cNvPr>
          <p:cNvSpPr/>
          <p:nvPr userDrawn="1"/>
        </p:nvSpPr>
        <p:spPr bwMode="auto">
          <a:xfrm>
            <a:off x="10668000" y="5867400"/>
            <a:ext cx="1524000" cy="990600"/>
          </a:xfrm>
          <a:prstGeom prst="rect">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8" name="Imagen 7">
            <a:extLst>
              <a:ext uri="{FF2B5EF4-FFF2-40B4-BE49-F238E27FC236}">
                <a16:creationId xmlns:a16="http://schemas.microsoft.com/office/drawing/2014/main" id="{492A4395-F172-4FA0-98B6-FB9206AEB9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8705" y="6179421"/>
            <a:ext cx="1279179" cy="584007"/>
          </a:xfrm>
          <a:prstGeom prst="rect">
            <a:avLst/>
          </a:prstGeom>
        </p:spPr>
      </p:pic>
    </p:spTree>
    <p:extLst>
      <p:ext uri="{BB962C8B-B14F-4D97-AF65-F5344CB8AC3E}">
        <p14:creationId xmlns:p14="http://schemas.microsoft.com/office/powerpoint/2010/main" val="26573240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0_empty_plank">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474133" y="35363"/>
            <a:ext cx="10797116"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74133" y="590329"/>
            <a:ext cx="10797116" cy="320176"/>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fontScale="85000" lnSpcReduction="10000"/>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6" name="Oval 9"/>
          <p:cNvSpPr/>
          <p:nvPr userDrawn="1"/>
        </p:nvSpPr>
        <p:spPr bwMode="auto">
          <a:xfrm>
            <a:off x="914400" y="2311400"/>
            <a:ext cx="2159000" cy="2159000"/>
          </a:xfrm>
          <a:prstGeom prst="ellipse">
            <a:avLst/>
          </a:prstGeom>
          <a:solidFill>
            <a:srgbClr val="C00000"/>
          </a:solidFill>
          <a:ln w="9525">
            <a:noFill/>
            <a:round/>
            <a:headEnd/>
            <a:tailEnd/>
          </a:ln>
        </p:spPr>
        <p:txBody>
          <a:bodyPr vert="horz" wrap="squar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 Placeholder 3"/>
          <p:cNvSpPr txBox="1">
            <a:spLocks/>
          </p:cNvSpPr>
          <p:nvPr userDrawn="1"/>
        </p:nvSpPr>
        <p:spPr>
          <a:xfrm flipH="1">
            <a:off x="1146124" y="2913938"/>
            <a:ext cx="1619251"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s-CO" sz="64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9" name="TextBox 14"/>
          <p:cNvSpPr txBox="1"/>
          <p:nvPr userDrawn="1"/>
        </p:nvSpPr>
        <p:spPr>
          <a:xfrm flipH="1">
            <a:off x="3854617" y="990600"/>
            <a:ext cx="5347367"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CF112E"/>
                </a:solidFill>
                <a:effectLst/>
                <a:uLnTx/>
                <a:uFillTx/>
                <a:latin typeface="Calibri"/>
                <a:ea typeface="+mn-ea"/>
                <a:cs typeface="+mn-cs"/>
              </a:rPr>
              <a:t>Algunas oportunidades</a:t>
            </a:r>
          </a:p>
        </p:txBody>
      </p:sp>
      <p:sp>
        <p:nvSpPr>
          <p:cNvPr id="10" name="TextBox 16"/>
          <p:cNvSpPr txBox="1"/>
          <p:nvPr userDrawn="1"/>
        </p:nvSpPr>
        <p:spPr>
          <a:xfrm flipH="1">
            <a:off x="3854615" y="2311400"/>
            <a:ext cx="6508584"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1A92AF"/>
                </a:solidFill>
                <a:effectLst/>
                <a:uLnTx/>
                <a:uFillTx/>
                <a:latin typeface="Calibri"/>
                <a:ea typeface="+mn-ea"/>
                <a:cs typeface="+mn-cs"/>
              </a:rPr>
              <a:t>Propuesta de Valor</a:t>
            </a:r>
            <a:endParaRPr kumimoji="0" lang="es-CO" sz="1467" b="0" i="0" u="none" strike="noStrike" kern="1200" cap="none" spc="0" normalizeH="0" baseline="0" noProof="0" dirty="0">
              <a:ln>
                <a:noFill/>
              </a:ln>
              <a:solidFill>
                <a:srgbClr val="1A92AF"/>
              </a:solidFill>
              <a:effectLst/>
              <a:uLnTx/>
              <a:uFillTx/>
              <a:latin typeface="Calibri"/>
              <a:ea typeface="+mn-ea"/>
              <a:cs typeface="+mn-cs"/>
            </a:endParaRPr>
          </a:p>
        </p:txBody>
      </p:sp>
      <p:sp>
        <p:nvSpPr>
          <p:cNvPr id="12" name="TextBox 18"/>
          <p:cNvSpPr txBox="1"/>
          <p:nvPr userDrawn="1"/>
        </p:nvSpPr>
        <p:spPr>
          <a:xfrm flipH="1">
            <a:off x="3858941" y="4241800"/>
            <a:ext cx="5347367"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079B62"/>
                </a:solidFill>
                <a:effectLst/>
                <a:uLnTx/>
                <a:uFillTx/>
                <a:latin typeface="Calibri"/>
                <a:ea typeface="+mn-ea"/>
                <a:cs typeface="+mn-cs"/>
              </a:rPr>
              <a:t>Jugadores clave</a:t>
            </a:r>
          </a:p>
        </p:txBody>
      </p:sp>
      <p:sp>
        <p:nvSpPr>
          <p:cNvPr id="4" name="Marcador de texto 3"/>
          <p:cNvSpPr>
            <a:spLocks noGrp="1"/>
          </p:cNvSpPr>
          <p:nvPr>
            <p:ph type="body" sz="quarter" idx="10"/>
          </p:nvPr>
        </p:nvSpPr>
        <p:spPr>
          <a:xfrm>
            <a:off x="3873633" y="1291077"/>
            <a:ext cx="7397615" cy="853016"/>
          </a:xfrm>
          <a:prstGeom prst="rect">
            <a:avLst/>
          </a:prstGeom>
        </p:spPr>
        <p:txBody>
          <a:bodyPr lIns="72000"/>
          <a:lstStyle>
            <a:lvl1pPr marL="239994" indent="-457189">
              <a:buFont typeface="Arial" panose="020B0604020202020204" pitchFamily="34" charset="0"/>
              <a:buChar char="•"/>
              <a:defRPr sz="1467">
                <a:solidFill>
                  <a:schemeClr val="accent2"/>
                </a:solidFill>
              </a:defRPr>
            </a:lvl1pPr>
            <a:lvl2pPr>
              <a:defRPr sz="1467">
                <a:solidFill>
                  <a:schemeClr val="accent2"/>
                </a:solidFill>
              </a:defRPr>
            </a:lvl2pPr>
            <a:lvl3pPr>
              <a:defRPr sz="1467">
                <a:solidFill>
                  <a:schemeClr val="accent2"/>
                </a:solidFill>
              </a:defRPr>
            </a:lvl3pPr>
            <a:lvl4pPr>
              <a:defRPr sz="1467">
                <a:solidFill>
                  <a:schemeClr val="accent2"/>
                </a:solidFill>
              </a:defRPr>
            </a:lvl4pPr>
            <a:lvl5pPr>
              <a:defRPr sz="1467">
                <a:solidFill>
                  <a:schemeClr val="accent2"/>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8" name="Marcador de texto 3"/>
          <p:cNvSpPr>
            <a:spLocks noGrp="1"/>
          </p:cNvSpPr>
          <p:nvPr>
            <p:ph type="body" sz="quarter" idx="11"/>
          </p:nvPr>
        </p:nvSpPr>
        <p:spPr>
          <a:xfrm>
            <a:off x="3886465" y="2728961"/>
            <a:ext cx="7397615" cy="853016"/>
          </a:xfrm>
          <a:prstGeom prst="rect">
            <a:avLst/>
          </a:prstGeom>
        </p:spPr>
        <p:txBody>
          <a:bodyPr lIns="72000"/>
          <a:lstStyle>
            <a:lvl1pPr marL="239994" indent="-457189">
              <a:buFont typeface="Arial" panose="020B0604020202020204" pitchFamily="34" charset="0"/>
              <a:buChar char="•"/>
              <a:defRPr sz="1467">
                <a:solidFill>
                  <a:schemeClr val="accent2"/>
                </a:solidFill>
              </a:defRPr>
            </a:lvl1pPr>
            <a:lvl2pPr>
              <a:defRPr sz="1467">
                <a:solidFill>
                  <a:schemeClr val="accent2"/>
                </a:solidFill>
              </a:defRPr>
            </a:lvl2pPr>
            <a:lvl3pPr>
              <a:defRPr sz="1467">
                <a:solidFill>
                  <a:schemeClr val="accent2"/>
                </a:solidFill>
              </a:defRPr>
            </a:lvl3pPr>
            <a:lvl4pPr>
              <a:defRPr sz="1467">
                <a:solidFill>
                  <a:schemeClr val="accent2"/>
                </a:solidFill>
              </a:defRPr>
            </a:lvl4pPr>
            <a:lvl5pPr>
              <a:defRPr sz="1467">
                <a:solidFill>
                  <a:schemeClr val="accent2"/>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7" name="Marcador de texto 16"/>
          <p:cNvSpPr>
            <a:spLocks noGrp="1"/>
          </p:cNvSpPr>
          <p:nvPr>
            <p:ph type="body" sz="quarter" idx="12"/>
          </p:nvPr>
        </p:nvSpPr>
        <p:spPr>
          <a:xfrm>
            <a:off x="774700" y="2724103"/>
            <a:ext cx="2438400" cy="1401992"/>
          </a:xfrm>
          <a:prstGeom prst="rect">
            <a:avLst/>
          </a:prstGeom>
        </p:spPr>
        <p:txBody>
          <a:bodyPr anchor="ctr"/>
          <a:lstStyle>
            <a:lvl1pPr marL="0" indent="0" algn="ctr">
              <a:buNone/>
              <a:defRPr sz="3200" b="1">
                <a:solidFill>
                  <a:schemeClr val="bg1"/>
                </a:solidFill>
              </a:defRPr>
            </a:lvl1pPr>
            <a:lvl2pPr marL="609585" indent="0">
              <a:buNone/>
              <a:defRPr sz="5333"/>
            </a:lvl2pPr>
            <a:lvl3pPr marL="1219170" indent="0">
              <a:buNone/>
              <a:defRPr sz="2933"/>
            </a:lvl3pPr>
            <a:lvl4pPr marL="1828754" indent="0">
              <a:buNone/>
              <a:defRPr/>
            </a:lvl4pPr>
            <a:lvl5pPr marL="2438339" indent="0">
              <a:buNone/>
              <a:defRPr/>
            </a:lvl5pPr>
          </a:lstStyle>
          <a:p>
            <a:pPr lvl="0"/>
            <a:r>
              <a:rPr lang="es-ES" dirty="0"/>
              <a:t>Editar el estilo de texto del patrón</a:t>
            </a:r>
          </a:p>
        </p:txBody>
      </p:sp>
      <p:grpSp>
        <p:nvGrpSpPr>
          <p:cNvPr id="48" name="Grupo 47"/>
          <p:cNvGrpSpPr/>
          <p:nvPr userDrawn="1"/>
        </p:nvGrpSpPr>
        <p:grpSpPr>
          <a:xfrm>
            <a:off x="900002" y="2126295"/>
            <a:ext cx="669489" cy="677195"/>
            <a:chOff x="4599429" y="381265"/>
            <a:chExt cx="993979" cy="917855"/>
          </a:xfrm>
        </p:grpSpPr>
        <p:sp>
          <p:nvSpPr>
            <p:cNvPr id="49" name="Oval 56"/>
            <p:cNvSpPr/>
            <p:nvPr/>
          </p:nvSpPr>
          <p:spPr>
            <a:xfrm>
              <a:off x="4599429" y="381265"/>
              <a:ext cx="993979" cy="917855"/>
            </a:xfrm>
            <a:prstGeom prst="ellipse">
              <a:avLst/>
            </a:prstGeom>
            <a:solidFill>
              <a:schemeClr val="accent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0" name="Freeform 121"/>
            <p:cNvSpPr>
              <a:spLocks noEditPoints="1"/>
            </p:cNvSpPr>
            <p:nvPr/>
          </p:nvSpPr>
          <p:spPr bwMode="auto">
            <a:xfrm>
              <a:off x="4831901" y="566352"/>
              <a:ext cx="537931" cy="538548"/>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52" y="29"/>
                </a:cxn>
                <a:cxn ang="0">
                  <a:pos x="49" y="26"/>
                </a:cxn>
                <a:cxn ang="0">
                  <a:pos x="36" y="26"/>
                </a:cxn>
                <a:cxn ang="0">
                  <a:pos x="36" y="13"/>
                </a:cxn>
                <a:cxn ang="0">
                  <a:pos x="34" y="11"/>
                </a:cxn>
                <a:cxn ang="0">
                  <a:pos x="29" y="11"/>
                </a:cxn>
                <a:cxn ang="0">
                  <a:pos x="26" y="13"/>
                </a:cxn>
                <a:cxn ang="0">
                  <a:pos x="26" y="26"/>
                </a:cxn>
                <a:cxn ang="0">
                  <a:pos x="13" y="26"/>
                </a:cxn>
                <a:cxn ang="0">
                  <a:pos x="11" y="29"/>
                </a:cxn>
                <a:cxn ang="0">
                  <a:pos x="11" y="34"/>
                </a:cxn>
                <a:cxn ang="0">
                  <a:pos x="13" y="36"/>
                </a:cxn>
                <a:cxn ang="0">
                  <a:pos x="26" y="36"/>
                </a:cxn>
                <a:cxn ang="0">
                  <a:pos x="26" y="49"/>
                </a:cxn>
                <a:cxn ang="0">
                  <a:pos x="29" y="52"/>
                </a:cxn>
                <a:cxn ang="0">
                  <a:pos x="34" y="52"/>
                </a:cxn>
                <a:cxn ang="0">
                  <a:pos x="36" y="49"/>
                </a:cxn>
                <a:cxn ang="0">
                  <a:pos x="36" y="36"/>
                </a:cxn>
                <a:cxn ang="0">
                  <a:pos x="49" y="36"/>
                </a:cxn>
                <a:cxn ang="0">
                  <a:pos x="52" y="34"/>
                </a:cxn>
                <a:cxn ang="0">
                  <a:pos x="52" y="29"/>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52" y="29"/>
                  </a:moveTo>
                  <a:cubicBezTo>
                    <a:pt x="52" y="27"/>
                    <a:pt x="51" y="26"/>
                    <a:pt x="49" y="26"/>
                  </a:cubicBezTo>
                  <a:cubicBezTo>
                    <a:pt x="36" y="26"/>
                    <a:pt x="36" y="26"/>
                    <a:pt x="36" y="26"/>
                  </a:cubicBezTo>
                  <a:cubicBezTo>
                    <a:pt x="36" y="13"/>
                    <a:pt x="36" y="13"/>
                    <a:pt x="36" y="13"/>
                  </a:cubicBezTo>
                  <a:cubicBezTo>
                    <a:pt x="36" y="12"/>
                    <a:pt x="35" y="11"/>
                    <a:pt x="34" y="11"/>
                  </a:cubicBezTo>
                  <a:cubicBezTo>
                    <a:pt x="29" y="11"/>
                    <a:pt x="29" y="11"/>
                    <a:pt x="29" y="11"/>
                  </a:cubicBezTo>
                  <a:cubicBezTo>
                    <a:pt x="27" y="11"/>
                    <a:pt x="26" y="12"/>
                    <a:pt x="26" y="13"/>
                  </a:cubicBezTo>
                  <a:cubicBezTo>
                    <a:pt x="26" y="26"/>
                    <a:pt x="26" y="26"/>
                    <a:pt x="26" y="26"/>
                  </a:cubicBezTo>
                  <a:cubicBezTo>
                    <a:pt x="13" y="26"/>
                    <a:pt x="13" y="26"/>
                    <a:pt x="13" y="26"/>
                  </a:cubicBezTo>
                  <a:cubicBezTo>
                    <a:pt x="12" y="26"/>
                    <a:pt x="11" y="27"/>
                    <a:pt x="11" y="29"/>
                  </a:cubicBezTo>
                  <a:cubicBezTo>
                    <a:pt x="11" y="34"/>
                    <a:pt x="11" y="34"/>
                    <a:pt x="11" y="34"/>
                  </a:cubicBezTo>
                  <a:cubicBezTo>
                    <a:pt x="11" y="35"/>
                    <a:pt x="12" y="36"/>
                    <a:pt x="13" y="36"/>
                  </a:cubicBezTo>
                  <a:cubicBezTo>
                    <a:pt x="26" y="36"/>
                    <a:pt x="26" y="36"/>
                    <a:pt x="26" y="36"/>
                  </a:cubicBezTo>
                  <a:cubicBezTo>
                    <a:pt x="26" y="49"/>
                    <a:pt x="26" y="49"/>
                    <a:pt x="26" y="49"/>
                  </a:cubicBezTo>
                  <a:cubicBezTo>
                    <a:pt x="26" y="51"/>
                    <a:pt x="27" y="52"/>
                    <a:pt x="29" y="52"/>
                  </a:cubicBezTo>
                  <a:cubicBezTo>
                    <a:pt x="34" y="52"/>
                    <a:pt x="34" y="52"/>
                    <a:pt x="34" y="52"/>
                  </a:cubicBezTo>
                  <a:cubicBezTo>
                    <a:pt x="35" y="52"/>
                    <a:pt x="36" y="51"/>
                    <a:pt x="36" y="49"/>
                  </a:cubicBezTo>
                  <a:cubicBezTo>
                    <a:pt x="36" y="36"/>
                    <a:pt x="36" y="36"/>
                    <a:pt x="36" y="36"/>
                  </a:cubicBezTo>
                  <a:cubicBezTo>
                    <a:pt x="49" y="36"/>
                    <a:pt x="49" y="36"/>
                    <a:pt x="49" y="36"/>
                  </a:cubicBezTo>
                  <a:cubicBezTo>
                    <a:pt x="51" y="36"/>
                    <a:pt x="52" y="35"/>
                    <a:pt x="52" y="34"/>
                  </a:cubicBezTo>
                  <a:lnTo>
                    <a:pt x="52" y="2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798022675"/>
      </p:ext>
    </p:extLst>
  </p:cSld>
  <p:clrMapOvr>
    <a:masterClrMapping/>
  </p:clrMapOvr>
  <p:extLst mod="1">
    <p:ext uri="{DCECCB84-F9BA-43D5-87BE-67443E8EF086}">
      <p15:sldGuideLst xmlns:p15="http://schemas.microsoft.com/office/powerpoint/2012/main">
        <p15:guide id="1" orient="horz" pos="1620">
          <p15:clr>
            <a:srgbClr val="FBAE40"/>
          </p15:clr>
        </p15:guide>
        <p15:guide id="2" pos="1824">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1_empty_plank">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474133" y="-25400"/>
            <a:ext cx="10797116"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74134" y="545139"/>
            <a:ext cx="10797116" cy="320176"/>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fontScale="85000" lnSpcReduction="10000"/>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6" name="Oval 9"/>
          <p:cNvSpPr/>
          <p:nvPr userDrawn="1"/>
        </p:nvSpPr>
        <p:spPr bwMode="auto">
          <a:xfrm>
            <a:off x="914400" y="2311400"/>
            <a:ext cx="2159000" cy="2159000"/>
          </a:xfrm>
          <a:prstGeom prst="ellipse">
            <a:avLst/>
          </a:prstGeom>
          <a:solidFill>
            <a:srgbClr val="C00000"/>
          </a:solidFill>
          <a:ln w="9525">
            <a:noFill/>
            <a:round/>
            <a:headEnd/>
            <a:tailEnd/>
          </a:ln>
        </p:spPr>
        <p:txBody>
          <a:bodyPr vert="horz" wrap="squar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 Placeholder 3"/>
          <p:cNvSpPr txBox="1">
            <a:spLocks/>
          </p:cNvSpPr>
          <p:nvPr userDrawn="1"/>
        </p:nvSpPr>
        <p:spPr>
          <a:xfrm flipH="1">
            <a:off x="1146124" y="2913938"/>
            <a:ext cx="1619251"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s-CO" sz="64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17" name="Marcador de texto 16"/>
          <p:cNvSpPr>
            <a:spLocks noGrp="1"/>
          </p:cNvSpPr>
          <p:nvPr>
            <p:ph type="body" sz="quarter" idx="12"/>
          </p:nvPr>
        </p:nvSpPr>
        <p:spPr>
          <a:xfrm>
            <a:off x="1033864" y="2839808"/>
            <a:ext cx="1912536" cy="1401992"/>
          </a:xfrm>
          <a:prstGeom prst="rect">
            <a:avLst/>
          </a:prstGeom>
        </p:spPr>
        <p:txBody>
          <a:bodyPr anchor="ctr"/>
          <a:lstStyle>
            <a:lvl1pPr marL="0" indent="0" algn="ctr">
              <a:buNone/>
              <a:defRPr sz="2667" b="1">
                <a:solidFill>
                  <a:schemeClr val="bg1"/>
                </a:solidFill>
              </a:defRPr>
            </a:lvl1pPr>
            <a:lvl2pPr marL="609585" indent="0">
              <a:buNone/>
              <a:defRPr sz="5333"/>
            </a:lvl2pPr>
            <a:lvl3pPr marL="1219170" indent="0">
              <a:buNone/>
              <a:defRPr sz="2933"/>
            </a:lvl3pPr>
            <a:lvl4pPr marL="1828754" indent="0">
              <a:buNone/>
              <a:defRPr/>
            </a:lvl4pPr>
            <a:lvl5pPr marL="2438339" indent="0">
              <a:buNone/>
              <a:defRPr/>
            </a:lvl5pPr>
          </a:lstStyle>
          <a:p>
            <a:pPr lvl="0"/>
            <a:r>
              <a:rPr lang="es-ES" dirty="0"/>
              <a:t>Editar el estilo de texto del patrón</a:t>
            </a:r>
          </a:p>
        </p:txBody>
      </p:sp>
      <p:grpSp>
        <p:nvGrpSpPr>
          <p:cNvPr id="35" name="Grupo 34"/>
          <p:cNvGrpSpPr/>
          <p:nvPr userDrawn="1"/>
        </p:nvGrpSpPr>
        <p:grpSpPr>
          <a:xfrm>
            <a:off x="914401" y="2119491"/>
            <a:ext cx="657351" cy="683845"/>
            <a:chOff x="4584938" y="819150"/>
            <a:chExt cx="533400" cy="533400"/>
          </a:xfrm>
        </p:grpSpPr>
        <p:sp>
          <p:nvSpPr>
            <p:cNvPr id="36" name="Oval 56"/>
            <p:cNvSpPr/>
            <p:nvPr/>
          </p:nvSpPr>
          <p:spPr>
            <a:xfrm>
              <a:off x="4584938" y="819150"/>
              <a:ext cx="533400" cy="533400"/>
            </a:xfrm>
            <a:prstGeom prst="ellipse">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7" name="Group 439"/>
            <p:cNvGrpSpPr/>
            <p:nvPr/>
          </p:nvGrpSpPr>
          <p:grpSpPr>
            <a:xfrm>
              <a:off x="4738763" y="926753"/>
              <a:ext cx="271465" cy="288925"/>
              <a:chOff x="6330788" y="830261"/>
              <a:chExt cx="271465" cy="288925"/>
            </a:xfrm>
            <a:solidFill>
              <a:schemeClr val="bg1"/>
            </a:solidFill>
          </p:grpSpPr>
          <p:sp>
            <p:nvSpPr>
              <p:cNvPr id="38" name="Freeform 66"/>
              <p:cNvSpPr>
                <a:spLocks noEditPoints="1"/>
              </p:cNvSpPr>
              <p:nvPr/>
            </p:nvSpPr>
            <p:spPr bwMode="auto">
              <a:xfrm>
                <a:off x="6330788" y="1009648"/>
                <a:ext cx="193675" cy="109538"/>
              </a:xfrm>
              <a:custGeom>
                <a:avLst/>
                <a:gdLst/>
                <a:ahLst/>
                <a:cxnLst>
                  <a:cxn ang="0">
                    <a:pos x="50" y="35"/>
                  </a:cxn>
                  <a:cxn ang="0">
                    <a:pos x="43" y="41"/>
                  </a:cxn>
                  <a:cxn ang="0">
                    <a:pos x="41" y="41"/>
                  </a:cxn>
                  <a:cxn ang="0">
                    <a:pos x="33" y="35"/>
                  </a:cxn>
                  <a:cxn ang="0">
                    <a:pos x="32" y="32"/>
                  </a:cxn>
                  <a:cxn ang="0">
                    <a:pos x="36" y="14"/>
                  </a:cxn>
                  <a:cxn ang="0">
                    <a:pos x="36" y="13"/>
                  </a:cxn>
                  <a:cxn ang="0">
                    <a:pos x="36" y="9"/>
                  </a:cxn>
                  <a:cxn ang="0">
                    <a:pos x="38" y="7"/>
                  </a:cxn>
                  <a:cxn ang="0">
                    <a:pos x="46" y="7"/>
                  </a:cxn>
                  <a:cxn ang="0">
                    <a:pos x="48" y="9"/>
                  </a:cxn>
                  <a:cxn ang="0">
                    <a:pos x="47" y="13"/>
                  </a:cxn>
                  <a:cxn ang="0">
                    <a:pos x="47" y="14"/>
                  </a:cxn>
                  <a:cxn ang="0">
                    <a:pos x="51" y="32"/>
                  </a:cxn>
                  <a:cxn ang="0">
                    <a:pos x="50" y="35"/>
                  </a:cxn>
                  <a:cxn ang="0">
                    <a:pos x="83" y="46"/>
                  </a:cxn>
                  <a:cxn ang="0">
                    <a:pos x="69" y="7"/>
                  </a:cxn>
                  <a:cxn ang="0">
                    <a:pos x="60" y="0"/>
                  </a:cxn>
                  <a:cxn ang="0">
                    <a:pos x="25" y="0"/>
                  </a:cxn>
                  <a:cxn ang="0">
                    <a:pos x="24" y="0"/>
                  </a:cxn>
                  <a:cxn ang="0">
                    <a:pos x="15" y="7"/>
                  </a:cxn>
                  <a:cxn ang="0">
                    <a:pos x="0" y="46"/>
                  </a:cxn>
                  <a:cxn ang="0">
                    <a:pos x="2" y="48"/>
                  </a:cxn>
                  <a:cxn ang="0">
                    <a:pos x="13" y="48"/>
                  </a:cxn>
                  <a:cxn ang="0">
                    <a:pos x="15" y="46"/>
                  </a:cxn>
                  <a:cxn ang="0">
                    <a:pos x="22" y="28"/>
                  </a:cxn>
                  <a:cxn ang="0">
                    <a:pos x="23" y="28"/>
                  </a:cxn>
                  <a:cxn ang="0">
                    <a:pos x="23" y="45"/>
                  </a:cxn>
                  <a:cxn ang="0">
                    <a:pos x="25" y="48"/>
                  </a:cxn>
                  <a:cxn ang="0">
                    <a:pos x="60" y="48"/>
                  </a:cxn>
                  <a:cxn ang="0">
                    <a:pos x="63" y="45"/>
                  </a:cxn>
                  <a:cxn ang="0">
                    <a:pos x="63" y="28"/>
                  </a:cxn>
                  <a:cxn ang="0">
                    <a:pos x="63" y="27"/>
                  </a:cxn>
                  <a:cxn ang="0">
                    <a:pos x="70" y="46"/>
                  </a:cxn>
                  <a:cxn ang="0">
                    <a:pos x="73" y="48"/>
                  </a:cxn>
                  <a:cxn ang="0">
                    <a:pos x="81" y="48"/>
                  </a:cxn>
                  <a:cxn ang="0">
                    <a:pos x="83" y="46"/>
                  </a:cxn>
                </a:cxnLst>
                <a:rect l="0" t="0" r="r" b="b"/>
                <a:pathLst>
                  <a:path w="84" h="48">
                    <a:moveTo>
                      <a:pt x="50" y="35"/>
                    </a:moveTo>
                    <a:cubicBezTo>
                      <a:pt x="43" y="41"/>
                      <a:pt x="43" y="41"/>
                      <a:pt x="43" y="41"/>
                    </a:cubicBezTo>
                    <a:cubicBezTo>
                      <a:pt x="42" y="42"/>
                      <a:pt x="41" y="42"/>
                      <a:pt x="41" y="41"/>
                    </a:cubicBezTo>
                    <a:cubicBezTo>
                      <a:pt x="33" y="35"/>
                      <a:pt x="33" y="35"/>
                      <a:pt x="33" y="35"/>
                    </a:cubicBezTo>
                    <a:cubicBezTo>
                      <a:pt x="33" y="34"/>
                      <a:pt x="32" y="33"/>
                      <a:pt x="32" y="32"/>
                    </a:cubicBezTo>
                    <a:cubicBezTo>
                      <a:pt x="36" y="14"/>
                      <a:pt x="36" y="14"/>
                      <a:pt x="36" y="14"/>
                    </a:cubicBezTo>
                    <a:cubicBezTo>
                      <a:pt x="36" y="14"/>
                      <a:pt x="36" y="13"/>
                      <a:pt x="36" y="13"/>
                    </a:cubicBezTo>
                    <a:cubicBezTo>
                      <a:pt x="36" y="12"/>
                      <a:pt x="36" y="9"/>
                      <a:pt x="36" y="9"/>
                    </a:cubicBezTo>
                    <a:cubicBezTo>
                      <a:pt x="36" y="8"/>
                      <a:pt x="37" y="7"/>
                      <a:pt x="38" y="7"/>
                    </a:cubicBezTo>
                    <a:cubicBezTo>
                      <a:pt x="46" y="7"/>
                      <a:pt x="46" y="7"/>
                      <a:pt x="46" y="7"/>
                    </a:cubicBezTo>
                    <a:cubicBezTo>
                      <a:pt x="47" y="7"/>
                      <a:pt x="48" y="8"/>
                      <a:pt x="48" y="9"/>
                    </a:cubicBezTo>
                    <a:cubicBezTo>
                      <a:pt x="48" y="9"/>
                      <a:pt x="47" y="12"/>
                      <a:pt x="47" y="13"/>
                    </a:cubicBezTo>
                    <a:cubicBezTo>
                      <a:pt x="47" y="13"/>
                      <a:pt x="47" y="14"/>
                      <a:pt x="47" y="14"/>
                    </a:cubicBezTo>
                    <a:cubicBezTo>
                      <a:pt x="51" y="32"/>
                      <a:pt x="51" y="32"/>
                      <a:pt x="51" y="32"/>
                    </a:cubicBezTo>
                    <a:cubicBezTo>
                      <a:pt x="51" y="33"/>
                      <a:pt x="51" y="34"/>
                      <a:pt x="50" y="35"/>
                    </a:cubicBezTo>
                    <a:moveTo>
                      <a:pt x="83" y="46"/>
                    </a:moveTo>
                    <a:cubicBezTo>
                      <a:pt x="69" y="7"/>
                      <a:pt x="69" y="7"/>
                      <a:pt x="69" y="7"/>
                    </a:cubicBezTo>
                    <a:cubicBezTo>
                      <a:pt x="69" y="7"/>
                      <a:pt x="65" y="0"/>
                      <a:pt x="60" y="0"/>
                    </a:cubicBezTo>
                    <a:cubicBezTo>
                      <a:pt x="58" y="0"/>
                      <a:pt x="26" y="0"/>
                      <a:pt x="25" y="0"/>
                    </a:cubicBezTo>
                    <a:cubicBezTo>
                      <a:pt x="24" y="0"/>
                      <a:pt x="24" y="0"/>
                      <a:pt x="24" y="0"/>
                    </a:cubicBezTo>
                    <a:cubicBezTo>
                      <a:pt x="17" y="0"/>
                      <a:pt x="15" y="7"/>
                      <a:pt x="15" y="7"/>
                    </a:cubicBezTo>
                    <a:cubicBezTo>
                      <a:pt x="0" y="46"/>
                      <a:pt x="0" y="46"/>
                      <a:pt x="0" y="46"/>
                    </a:cubicBezTo>
                    <a:cubicBezTo>
                      <a:pt x="0" y="47"/>
                      <a:pt x="0" y="48"/>
                      <a:pt x="2" y="48"/>
                    </a:cubicBezTo>
                    <a:cubicBezTo>
                      <a:pt x="13" y="48"/>
                      <a:pt x="13" y="48"/>
                      <a:pt x="13" y="48"/>
                    </a:cubicBezTo>
                    <a:cubicBezTo>
                      <a:pt x="15" y="48"/>
                      <a:pt x="15" y="46"/>
                      <a:pt x="15" y="46"/>
                    </a:cubicBezTo>
                    <a:cubicBezTo>
                      <a:pt x="22" y="28"/>
                      <a:pt x="22" y="28"/>
                      <a:pt x="22" y="28"/>
                    </a:cubicBezTo>
                    <a:cubicBezTo>
                      <a:pt x="22" y="28"/>
                      <a:pt x="23" y="25"/>
                      <a:pt x="23" y="28"/>
                    </a:cubicBezTo>
                    <a:cubicBezTo>
                      <a:pt x="23" y="31"/>
                      <a:pt x="23" y="41"/>
                      <a:pt x="23" y="45"/>
                    </a:cubicBezTo>
                    <a:cubicBezTo>
                      <a:pt x="23" y="47"/>
                      <a:pt x="23" y="48"/>
                      <a:pt x="25" y="48"/>
                    </a:cubicBezTo>
                    <a:cubicBezTo>
                      <a:pt x="60" y="48"/>
                      <a:pt x="60" y="48"/>
                      <a:pt x="60" y="48"/>
                    </a:cubicBezTo>
                    <a:cubicBezTo>
                      <a:pt x="63" y="48"/>
                      <a:pt x="63" y="47"/>
                      <a:pt x="63" y="45"/>
                    </a:cubicBezTo>
                    <a:cubicBezTo>
                      <a:pt x="63" y="40"/>
                      <a:pt x="63" y="31"/>
                      <a:pt x="63" y="28"/>
                    </a:cubicBezTo>
                    <a:cubicBezTo>
                      <a:pt x="63" y="26"/>
                      <a:pt x="63" y="27"/>
                      <a:pt x="63" y="27"/>
                    </a:cubicBezTo>
                    <a:cubicBezTo>
                      <a:pt x="70" y="46"/>
                      <a:pt x="70" y="46"/>
                      <a:pt x="70" y="46"/>
                    </a:cubicBezTo>
                    <a:cubicBezTo>
                      <a:pt x="70" y="46"/>
                      <a:pt x="70" y="48"/>
                      <a:pt x="73" y="48"/>
                    </a:cubicBezTo>
                    <a:cubicBezTo>
                      <a:pt x="81" y="48"/>
                      <a:pt x="81" y="48"/>
                      <a:pt x="81" y="48"/>
                    </a:cubicBezTo>
                    <a:cubicBezTo>
                      <a:pt x="84" y="48"/>
                      <a:pt x="84" y="47"/>
                      <a:pt x="83" y="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grpSp>
            <p:nvGrpSpPr>
              <p:cNvPr id="39" name="Group 438"/>
              <p:cNvGrpSpPr/>
              <p:nvPr/>
            </p:nvGrpSpPr>
            <p:grpSpPr>
              <a:xfrm>
                <a:off x="6376826" y="830261"/>
                <a:ext cx="225427" cy="163512"/>
                <a:chOff x="6376826" y="830261"/>
                <a:chExt cx="225427" cy="163512"/>
              </a:xfrm>
              <a:grpFill/>
            </p:grpSpPr>
            <p:sp>
              <p:nvSpPr>
                <p:cNvPr id="40" name="Oval 65"/>
                <p:cNvSpPr>
                  <a:spLocks noChangeArrowheads="1"/>
                </p:cNvSpPr>
                <p:nvPr/>
              </p:nvSpPr>
              <p:spPr bwMode="auto">
                <a:xfrm>
                  <a:off x="6376826" y="895348"/>
                  <a:ext cx="101600" cy="984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1" name="Freeform 67"/>
                <p:cNvSpPr>
                  <a:spLocks noEditPoints="1"/>
                </p:cNvSpPr>
                <p:nvPr/>
              </p:nvSpPr>
              <p:spPr bwMode="auto">
                <a:xfrm>
                  <a:off x="6480015" y="830261"/>
                  <a:ext cx="122238" cy="111125"/>
                </a:xfrm>
                <a:custGeom>
                  <a:avLst/>
                  <a:gdLst/>
                  <a:ahLst/>
                  <a:cxnLst>
                    <a:cxn ang="0">
                      <a:pos x="44" y="23"/>
                    </a:cxn>
                    <a:cxn ang="0">
                      <a:pos x="42" y="24"/>
                    </a:cxn>
                    <a:cxn ang="0">
                      <a:pos x="11" y="24"/>
                    </a:cxn>
                    <a:cxn ang="0">
                      <a:pos x="10" y="23"/>
                    </a:cxn>
                    <a:cxn ang="0">
                      <a:pos x="10" y="22"/>
                    </a:cxn>
                    <a:cxn ang="0">
                      <a:pos x="11" y="20"/>
                    </a:cxn>
                    <a:cxn ang="0">
                      <a:pos x="42" y="20"/>
                    </a:cxn>
                    <a:cxn ang="0">
                      <a:pos x="44" y="22"/>
                    </a:cxn>
                    <a:cxn ang="0">
                      <a:pos x="44" y="23"/>
                    </a:cxn>
                    <a:cxn ang="0">
                      <a:pos x="10" y="11"/>
                    </a:cxn>
                    <a:cxn ang="0">
                      <a:pos x="11" y="9"/>
                    </a:cxn>
                    <a:cxn ang="0">
                      <a:pos x="36" y="9"/>
                    </a:cxn>
                    <a:cxn ang="0">
                      <a:pos x="37" y="11"/>
                    </a:cxn>
                    <a:cxn ang="0">
                      <a:pos x="37" y="12"/>
                    </a:cxn>
                    <a:cxn ang="0">
                      <a:pos x="36" y="13"/>
                    </a:cxn>
                    <a:cxn ang="0">
                      <a:pos x="11" y="13"/>
                    </a:cxn>
                    <a:cxn ang="0">
                      <a:pos x="10" y="12"/>
                    </a:cxn>
                    <a:cxn ang="0">
                      <a:pos x="10" y="11"/>
                    </a:cxn>
                    <a:cxn ang="0">
                      <a:pos x="50" y="0"/>
                    </a:cxn>
                    <a:cxn ang="0">
                      <a:pos x="4" y="0"/>
                    </a:cxn>
                    <a:cxn ang="0">
                      <a:pos x="0" y="3"/>
                    </a:cxn>
                    <a:cxn ang="0">
                      <a:pos x="0" y="32"/>
                    </a:cxn>
                    <a:cxn ang="0">
                      <a:pos x="4" y="35"/>
                    </a:cxn>
                    <a:cxn ang="0">
                      <a:pos x="12" y="35"/>
                    </a:cxn>
                    <a:cxn ang="0">
                      <a:pos x="14" y="38"/>
                    </a:cxn>
                    <a:cxn ang="0">
                      <a:pos x="13" y="46"/>
                    </a:cxn>
                    <a:cxn ang="0">
                      <a:pos x="15" y="47"/>
                    </a:cxn>
                    <a:cxn ang="0">
                      <a:pos x="26" y="37"/>
                    </a:cxn>
                    <a:cxn ang="0">
                      <a:pos x="32" y="35"/>
                    </a:cxn>
                    <a:cxn ang="0">
                      <a:pos x="50" y="35"/>
                    </a:cxn>
                    <a:cxn ang="0">
                      <a:pos x="53" y="32"/>
                    </a:cxn>
                    <a:cxn ang="0">
                      <a:pos x="53" y="3"/>
                    </a:cxn>
                    <a:cxn ang="0">
                      <a:pos x="50" y="0"/>
                    </a:cxn>
                  </a:cxnLst>
                  <a:rect l="0" t="0" r="r" b="b"/>
                  <a:pathLst>
                    <a:path w="53" h="48">
                      <a:moveTo>
                        <a:pt x="44" y="23"/>
                      </a:moveTo>
                      <a:cubicBezTo>
                        <a:pt x="44" y="24"/>
                        <a:pt x="43" y="24"/>
                        <a:pt x="42" y="24"/>
                      </a:cubicBezTo>
                      <a:cubicBezTo>
                        <a:pt x="11" y="24"/>
                        <a:pt x="11" y="24"/>
                        <a:pt x="11" y="24"/>
                      </a:cubicBezTo>
                      <a:cubicBezTo>
                        <a:pt x="11" y="24"/>
                        <a:pt x="10" y="24"/>
                        <a:pt x="10" y="23"/>
                      </a:cubicBezTo>
                      <a:cubicBezTo>
                        <a:pt x="10" y="22"/>
                        <a:pt x="10" y="22"/>
                        <a:pt x="10" y="22"/>
                      </a:cubicBezTo>
                      <a:cubicBezTo>
                        <a:pt x="10" y="21"/>
                        <a:pt x="11" y="20"/>
                        <a:pt x="11" y="20"/>
                      </a:cubicBezTo>
                      <a:cubicBezTo>
                        <a:pt x="42" y="20"/>
                        <a:pt x="42" y="20"/>
                        <a:pt x="42" y="20"/>
                      </a:cubicBezTo>
                      <a:cubicBezTo>
                        <a:pt x="43" y="20"/>
                        <a:pt x="44" y="21"/>
                        <a:pt x="44" y="22"/>
                      </a:cubicBezTo>
                      <a:lnTo>
                        <a:pt x="44" y="23"/>
                      </a:lnTo>
                      <a:close/>
                      <a:moveTo>
                        <a:pt x="10" y="11"/>
                      </a:moveTo>
                      <a:cubicBezTo>
                        <a:pt x="10" y="10"/>
                        <a:pt x="11" y="9"/>
                        <a:pt x="11" y="9"/>
                      </a:cubicBezTo>
                      <a:cubicBezTo>
                        <a:pt x="36" y="9"/>
                        <a:pt x="36" y="9"/>
                        <a:pt x="36" y="9"/>
                      </a:cubicBezTo>
                      <a:cubicBezTo>
                        <a:pt x="37" y="9"/>
                        <a:pt x="37" y="10"/>
                        <a:pt x="37" y="11"/>
                      </a:cubicBezTo>
                      <a:cubicBezTo>
                        <a:pt x="37" y="12"/>
                        <a:pt x="37" y="12"/>
                        <a:pt x="37" y="12"/>
                      </a:cubicBezTo>
                      <a:cubicBezTo>
                        <a:pt x="37" y="13"/>
                        <a:pt x="37" y="13"/>
                        <a:pt x="36" y="13"/>
                      </a:cubicBezTo>
                      <a:cubicBezTo>
                        <a:pt x="11" y="13"/>
                        <a:pt x="11" y="13"/>
                        <a:pt x="11" y="13"/>
                      </a:cubicBezTo>
                      <a:cubicBezTo>
                        <a:pt x="11" y="13"/>
                        <a:pt x="10" y="13"/>
                        <a:pt x="10" y="12"/>
                      </a:cubicBezTo>
                      <a:lnTo>
                        <a:pt x="10" y="11"/>
                      </a:lnTo>
                      <a:close/>
                      <a:moveTo>
                        <a:pt x="50" y="0"/>
                      </a:moveTo>
                      <a:cubicBezTo>
                        <a:pt x="4" y="0"/>
                        <a:pt x="4" y="0"/>
                        <a:pt x="4" y="0"/>
                      </a:cubicBezTo>
                      <a:cubicBezTo>
                        <a:pt x="2" y="0"/>
                        <a:pt x="0" y="2"/>
                        <a:pt x="0" y="3"/>
                      </a:cubicBezTo>
                      <a:cubicBezTo>
                        <a:pt x="0" y="32"/>
                        <a:pt x="0" y="32"/>
                        <a:pt x="0" y="32"/>
                      </a:cubicBezTo>
                      <a:cubicBezTo>
                        <a:pt x="0" y="34"/>
                        <a:pt x="2" y="35"/>
                        <a:pt x="4" y="35"/>
                      </a:cubicBezTo>
                      <a:cubicBezTo>
                        <a:pt x="12" y="35"/>
                        <a:pt x="12" y="35"/>
                        <a:pt x="12" y="35"/>
                      </a:cubicBezTo>
                      <a:cubicBezTo>
                        <a:pt x="14" y="35"/>
                        <a:pt x="15" y="37"/>
                        <a:pt x="14" y="38"/>
                      </a:cubicBezTo>
                      <a:cubicBezTo>
                        <a:pt x="13" y="46"/>
                        <a:pt x="13" y="46"/>
                        <a:pt x="13" y="46"/>
                      </a:cubicBezTo>
                      <a:cubicBezTo>
                        <a:pt x="13" y="48"/>
                        <a:pt x="13" y="48"/>
                        <a:pt x="15" y="47"/>
                      </a:cubicBezTo>
                      <a:cubicBezTo>
                        <a:pt x="26" y="37"/>
                        <a:pt x="26" y="37"/>
                        <a:pt x="26" y="37"/>
                      </a:cubicBezTo>
                      <a:cubicBezTo>
                        <a:pt x="27" y="36"/>
                        <a:pt x="30" y="35"/>
                        <a:pt x="32" y="35"/>
                      </a:cubicBezTo>
                      <a:cubicBezTo>
                        <a:pt x="50" y="35"/>
                        <a:pt x="50" y="35"/>
                        <a:pt x="50" y="35"/>
                      </a:cubicBezTo>
                      <a:cubicBezTo>
                        <a:pt x="52" y="35"/>
                        <a:pt x="53" y="34"/>
                        <a:pt x="53" y="32"/>
                      </a:cubicBezTo>
                      <a:cubicBezTo>
                        <a:pt x="53" y="3"/>
                        <a:pt x="53" y="3"/>
                        <a:pt x="53" y="3"/>
                      </a:cubicBezTo>
                      <a:cubicBezTo>
                        <a:pt x="53" y="2"/>
                        <a:pt x="52" y="0"/>
                        <a:pt x="5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grpSp>
        </p:grpSp>
      </p:grpSp>
      <p:sp>
        <p:nvSpPr>
          <p:cNvPr id="26" name="TextBox 14"/>
          <p:cNvSpPr txBox="1"/>
          <p:nvPr userDrawn="1"/>
        </p:nvSpPr>
        <p:spPr>
          <a:xfrm flipH="1">
            <a:off x="3854617" y="1209409"/>
            <a:ext cx="5347367"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CF112E"/>
                </a:solidFill>
                <a:effectLst/>
                <a:uLnTx/>
                <a:uFillTx/>
                <a:latin typeface="Calibri"/>
                <a:ea typeface="+mn-ea"/>
                <a:cs typeface="+mn-cs"/>
              </a:rPr>
              <a:t>Algunas oportunidades</a:t>
            </a:r>
          </a:p>
        </p:txBody>
      </p:sp>
      <p:sp>
        <p:nvSpPr>
          <p:cNvPr id="27" name="TextBox 16"/>
          <p:cNvSpPr txBox="1"/>
          <p:nvPr userDrawn="1"/>
        </p:nvSpPr>
        <p:spPr>
          <a:xfrm flipH="1">
            <a:off x="3854615" y="2699495"/>
            <a:ext cx="6508584"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1A92AF"/>
                </a:solidFill>
                <a:effectLst/>
                <a:uLnTx/>
                <a:uFillTx/>
                <a:latin typeface="Calibri"/>
                <a:ea typeface="+mn-ea"/>
                <a:cs typeface="+mn-cs"/>
              </a:rPr>
              <a:t>Propuesta de Valor</a:t>
            </a:r>
            <a:endParaRPr kumimoji="0" lang="es-CO" sz="1467" b="0" i="0" u="none" strike="noStrike" kern="1200" cap="none" spc="0" normalizeH="0" baseline="0" noProof="0" dirty="0">
              <a:ln>
                <a:noFill/>
              </a:ln>
              <a:solidFill>
                <a:srgbClr val="1A92AF"/>
              </a:solidFill>
              <a:effectLst/>
              <a:uLnTx/>
              <a:uFillTx/>
              <a:latin typeface="Calibri"/>
              <a:ea typeface="+mn-ea"/>
              <a:cs typeface="+mn-cs"/>
            </a:endParaRPr>
          </a:p>
        </p:txBody>
      </p:sp>
      <p:sp>
        <p:nvSpPr>
          <p:cNvPr id="28" name="TextBox 18"/>
          <p:cNvSpPr txBox="1"/>
          <p:nvPr userDrawn="1"/>
        </p:nvSpPr>
        <p:spPr>
          <a:xfrm flipH="1">
            <a:off x="3858941" y="4372681"/>
            <a:ext cx="5347367"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079B62"/>
                </a:solidFill>
                <a:effectLst/>
                <a:uLnTx/>
                <a:uFillTx/>
                <a:latin typeface="Calibri"/>
                <a:ea typeface="+mn-ea"/>
                <a:cs typeface="+mn-cs"/>
              </a:rPr>
              <a:t>Jugadores clave</a:t>
            </a:r>
          </a:p>
        </p:txBody>
      </p:sp>
      <p:sp>
        <p:nvSpPr>
          <p:cNvPr id="31" name="Marcador de texto 3"/>
          <p:cNvSpPr>
            <a:spLocks noGrp="1"/>
          </p:cNvSpPr>
          <p:nvPr>
            <p:ph type="body" sz="quarter" idx="10"/>
          </p:nvPr>
        </p:nvSpPr>
        <p:spPr>
          <a:xfrm>
            <a:off x="3873633" y="1509887"/>
            <a:ext cx="7397615" cy="853016"/>
          </a:xfrm>
          <a:prstGeom prst="rect">
            <a:avLst/>
          </a:prstGeom>
        </p:spPr>
        <p:txBody>
          <a:bodyPr lIns="72000"/>
          <a:lstStyle>
            <a:lvl1pPr marL="239994" indent="-457189">
              <a:buFont typeface="Arial" panose="020B0604020202020204" pitchFamily="34" charset="0"/>
              <a:buChar char="•"/>
              <a:defRPr sz="1467">
                <a:solidFill>
                  <a:schemeClr val="accent2"/>
                </a:solidFill>
              </a:defRPr>
            </a:lvl1pPr>
            <a:lvl2pPr>
              <a:defRPr sz="1467">
                <a:solidFill>
                  <a:schemeClr val="accent2"/>
                </a:solidFill>
              </a:defRPr>
            </a:lvl2pPr>
            <a:lvl3pPr>
              <a:defRPr sz="1467">
                <a:solidFill>
                  <a:schemeClr val="accent2"/>
                </a:solidFill>
              </a:defRPr>
            </a:lvl3pPr>
            <a:lvl4pPr>
              <a:defRPr sz="1467">
                <a:solidFill>
                  <a:schemeClr val="accent2"/>
                </a:solidFill>
              </a:defRPr>
            </a:lvl4pPr>
            <a:lvl5pPr>
              <a:defRPr sz="1467">
                <a:solidFill>
                  <a:schemeClr val="accent2"/>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32" name="Marcador de texto 3"/>
          <p:cNvSpPr>
            <a:spLocks noGrp="1"/>
          </p:cNvSpPr>
          <p:nvPr>
            <p:ph type="body" sz="quarter" idx="11"/>
          </p:nvPr>
        </p:nvSpPr>
        <p:spPr>
          <a:xfrm>
            <a:off x="3886465" y="2998591"/>
            <a:ext cx="7397615" cy="853016"/>
          </a:xfrm>
          <a:prstGeom prst="rect">
            <a:avLst/>
          </a:prstGeom>
        </p:spPr>
        <p:txBody>
          <a:bodyPr lIns="72000"/>
          <a:lstStyle>
            <a:lvl1pPr marL="239994" indent="-457189">
              <a:buFont typeface="Arial" panose="020B0604020202020204" pitchFamily="34" charset="0"/>
              <a:buChar char="•"/>
              <a:defRPr sz="1467">
                <a:solidFill>
                  <a:schemeClr val="accent2"/>
                </a:solidFill>
              </a:defRPr>
            </a:lvl1pPr>
            <a:lvl2pPr>
              <a:defRPr sz="1467">
                <a:solidFill>
                  <a:schemeClr val="accent2"/>
                </a:solidFill>
              </a:defRPr>
            </a:lvl2pPr>
            <a:lvl3pPr>
              <a:defRPr sz="1467">
                <a:solidFill>
                  <a:schemeClr val="accent2"/>
                </a:solidFill>
              </a:defRPr>
            </a:lvl3pPr>
            <a:lvl4pPr>
              <a:defRPr sz="1467">
                <a:solidFill>
                  <a:schemeClr val="accent2"/>
                </a:solidFill>
              </a:defRPr>
            </a:lvl4pPr>
            <a:lvl5pPr>
              <a:defRPr sz="1467">
                <a:solidFill>
                  <a:schemeClr val="accent2"/>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21" name="Marcador de texto 2"/>
          <p:cNvSpPr>
            <a:spLocks noGrp="1"/>
          </p:cNvSpPr>
          <p:nvPr>
            <p:ph type="body" sz="quarter" idx="13"/>
          </p:nvPr>
        </p:nvSpPr>
        <p:spPr>
          <a:xfrm>
            <a:off x="0" y="6375400"/>
            <a:ext cx="9652000" cy="482600"/>
          </a:xfrm>
          <a:prstGeom prst="rect">
            <a:avLst/>
          </a:prstGeom>
        </p:spPr>
        <p:txBody>
          <a:bodyPr/>
          <a:lstStyle>
            <a:lvl1pPr marL="0" indent="0">
              <a:buNone/>
              <a:defRPr sz="1200">
                <a:solidFill>
                  <a:schemeClr val="bg1"/>
                </a:solidFill>
              </a:defRPr>
            </a:lvl1pPr>
          </a:lstStyle>
          <a:p>
            <a:pPr lvl="0"/>
            <a:r>
              <a:rPr lang="es-ES" dirty="0"/>
              <a:t>Editar el estilo de texto del patrón</a:t>
            </a:r>
          </a:p>
        </p:txBody>
      </p:sp>
    </p:spTree>
    <p:extLst>
      <p:ext uri="{BB962C8B-B14F-4D97-AF65-F5344CB8AC3E}">
        <p14:creationId xmlns:p14="http://schemas.microsoft.com/office/powerpoint/2010/main" val="1666648438"/>
      </p:ext>
    </p:extLst>
  </p:cSld>
  <p:clrMapOvr>
    <a:masterClrMapping/>
  </p:clrMapOvr>
  <p:extLst mod="1">
    <p:ext uri="{DCECCB84-F9BA-43D5-87BE-67443E8EF086}">
      <p15:sldGuideLst xmlns:p15="http://schemas.microsoft.com/office/powerpoint/2012/main">
        <p15:guide id="1" orient="horz" pos="1620">
          <p15:clr>
            <a:srgbClr val="FBAE40"/>
          </p15:clr>
        </p15:guide>
        <p15:guide id="2" pos="1824">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2_empty_plank">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474133" y="-25400"/>
            <a:ext cx="10797116"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74134" y="545139"/>
            <a:ext cx="10797116" cy="320176"/>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fontScale="85000" lnSpcReduction="10000"/>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6" name="Oval 9"/>
          <p:cNvSpPr/>
          <p:nvPr userDrawn="1"/>
        </p:nvSpPr>
        <p:spPr bwMode="auto">
          <a:xfrm>
            <a:off x="914400" y="2311400"/>
            <a:ext cx="2159000" cy="2159000"/>
          </a:xfrm>
          <a:prstGeom prst="ellipse">
            <a:avLst/>
          </a:prstGeom>
          <a:solidFill>
            <a:srgbClr val="C00000"/>
          </a:solidFill>
          <a:ln w="9525">
            <a:noFill/>
            <a:round/>
            <a:headEnd/>
            <a:tailEnd/>
          </a:ln>
        </p:spPr>
        <p:txBody>
          <a:bodyPr vert="horz" wrap="squar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 Placeholder 3"/>
          <p:cNvSpPr txBox="1">
            <a:spLocks/>
          </p:cNvSpPr>
          <p:nvPr userDrawn="1"/>
        </p:nvSpPr>
        <p:spPr>
          <a:xfrm flipH="1">
            <a:off x="1146124" y="2913938"/>
            <a:ext cx="1619251"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s-CO" sz="64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17" name="Marcador de texto 16"/>
          <p:cNvSpPr>
            <a:spLocks noGrp="1"/>
          </p:cNvSpPr>
          <p:nvPr>
            <p:ph type="body" sz="quarter" idx="12"/>
          </p:nvPr>
        </p:nvSpPr>
        <p:spPr>
          <a:xfrm>
            <a:off x="1033864" y="2839808"/>
            <a:ext cx="1912536" cy="1401992"/>
          </a:xfrm>
          <a:prstGeom prst="rect">
            <a:avLst/>
          </a:prstGeom>
        </p:spPr>
        <p:txBody>
          <a:bodyPr anchor="ctr"/>
          <a:lstStyle>
            <a:lvl1pPr marL="0" indent="0" algn="ctr">
              <a:buNone/>
              <a:defRPr sz="2667" b="1">
                <a:solidFill>
                  <a:schemeClr val="bg1"/>
                </a:solidFill>
              </a:defRPr>
            </a:lvl1pPr>
            <a:lvl2pPr marL="609585" indent="0">
              <a:buNone/>
              <a:defRPr sz="5333"/>
            </a:lvl2pPr>
            <a:lvl3pPr marL="1219170" indent="0">
              <a:buNone/>
              <a:defRPr sz="2933"/>
            </a:lvl3pPr>
            <a:lvl4pPr marL="1828754" indent="0">
              <a:buNone/>
              <a:defRPr/>
            </a:lvl4pPr>
            <a:lvl5pPr marL="2438339" indent="0">
              <a:buNone/>
              <a:defRPr/>
            </a:lvl5pPr>
          </a:lstStyle>
          <a:p>
            <a:pPr lvl="0"/>
            <a:r>
              <a:rPr lang="es-ES" dirty="0"/>
              <a:t>Editar el estilo de texto del patrón</a:t>
            </a:r>
          </a:p>
        </p:txBody>
      </p:sp>
      <p:grpSp>
        <p:nvGrpSpPr>
          <p:cNvPr id="21" name="Grupo 20"/>
          <p:cNvGrpSpPr/>
          <p:nvPr userDrawn="1"/>
        </p:nvGrpSpPr>
        <p:grpSpPr>
          <a:xfrm>
            <a:off x="914401" y="2122545"/>
            <a:ext cx="657351" cy="662987"/>
            <a:chOff x="4623719" y="2710020"/>
            <a:chExt cx="462126" cy="527613"/>
          </a:xfrm>
        </p:grpSpPr>
        <p:sp>
          <p:nvSpPr>
            <p:cNvPr id="22" name="Oval 59"/>
            <p:cNvSpPr/>
            <p:nvPr/>
          </p:nvSpPr>
          <p:spPr>
            <a:xfrm>
              <a:off x="4623719" y="2710020"/>
              <a:ext cx="462126" cy="527613"/>
            </a:xfrm>
            <a:prstGeom prst="ellipse">
              <a:avLst/>
            </a:prstGeom>
            <a:solidFill>
              <a:schemeClr val="accent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3" name="Group 156"/>
            <p:cNvGrpSpPr/>
            <p:nvPr/>
          </p:nvGrpSpPr>
          <p:grpSpPr>
            <a:xfrm>
              <a:off x="4709030" y="2830922"/>
              <a:ext cx="276729" cy="286378"/>
              <a:chOff x="3681413" y="3632200"/>
              <a:chExt cx="648025" cy="657225"/>
            </a:xfrm>
            <a:solidFill>
              <a:schemeClr val="bg1"/>
            </a:solidFill>
          </p:grpSpPr>
          <p:sp>
            <p:nvSpPr>
              <p:cNvPr id="24" name="Freeform 14"/>
              <p:cNvSpPr>
                <a:spLocks noEditPoints="1"/>
              </p:cNvSpPr>
              <p:nvPr/>
            </p:nvSpPr>
            <p:spPr bwMode="auto">
              <a:xfrm>
                <a:off x="3986538" y="3704981"/>
                <a:ext cx="342900" cy="533400"/>
              </a:xfrm>
              <a:custGeom>
                <a:avLst/>
                <a:gdLst/>
                <a:ahLst/>
                <a:cxnLst>
                  <a:cxn ang="0">
                    <a:pos x="135" y="53"/>
                  </a:cxn>
                  <a:cxn ang="0">
                    <a:pos x="134" y="52"/>
                  </a:cxn>
                  <a:cxn ang="0">
                    <a:pos x="121" y="47"/>
                  </a:cxn>
                  <a:cxn ang="0">
                    <a:pos x="112" y="56"/>
                  </a:cxn>
                  <a:cxn ang="0">
                    <a:pos x="103" y="46"/>
                  </a:cxn>
                  <a:cxn ang="0">
                    <a:pos x="103" y="46"/>
                  </a:cxn>
                  <a:cxn ang="0">
                    <a:pos x="91" y="52"/>
                  </a:cxn>
                  <a:cxn ang="0">
                    <a:pos x="88" y="53"/>
                  </a:cxn>
                  <a:cxn ang="0">
                    <a:pos x="71" y="55"/>
                  </a:cxn>
                  <a:cxn ang="0">
                    <a:pos x="29" y="9"/>
                  </a:cxn>
                  <a:cxn ang="0">
                    <a:pos x="22" y="2"/>
                  </a:cxn>
                  <a:cxn ang="0">
                    <a:pos x="18" y="1"/>
                  </a:cxn>
                  <a:cxn ang="0">
                    <a:pos x="10" y="2"/>
                  </a:cxn>
                  <a:cxn ang="0">
                    <a:pos x="3" y="21"/>
                  </a:cxn>
                  <a:cxn ang="0">
                    <a:pos x="12" y="36"/>
                  </a:cxn>
                  <a:cxn ang="0">
                    <a:pos x="16" y="41"/>
                  </a:cxn>
                  <a:cxn ang="0">
                    <a:pos x="63" y="82"/>
                  </a:cxn>
                  <a:cxn ang="0">
                    <a:pos x="75" y="84"/>
                  </a:cxn>
                  <a:cxn ang="0">
                    <a:pos x="75" y="158"/>
                  </a:cxn>
                  <a:cxn ang="0">
                    <a:pos x="77" y="168"/>
                  </a:cxn>
                  <a:cxn ang="0">
                    <a:pos x="77" y="170"/>
                  </a:cxn>
                  <a:cxn ang="0">
                    <a:pos x="77" y="305"/>
                  </a:cxn>
                  <a:cxn ang="0">
                    <a:pos x="93" y="321"/>
                  </a:cxn>
                  <a:cxn ang="0">
                    <a:pos x="110" y="305"/>
                  </a:cxn>
                  <a:cxn ang="0">
                    <a:pos x="110" y="190"/>
                  </a:cxn>
                  <a:cxn ang="0">
                    <a:pos x="112" y="190"/>
                  </a:cxn>
                  <a:cxn ang="0">
                    <a:pos x="112" y="190"/>
                  </a:cxn>
                  <a:cxn ang="0">
                    <a:pos x="112" y="305"/>
                  </a:cxn>
                  <a:cxn ang="0">
                    <a:pos x="129" y="321"/>
                  </a:cxn>
                  <a:cxn ang="0">
                    <a:pos x="129" y="321"/>
                  </a:cxn>
                  <a:cxn ang="0">
                    <a:pos x="146" y="305"/>
                  </a:cxn>
                  <a:cxn ang="0">
                    <a:pos x="146" y="173"/>
                  </a:cxn>
                  <a:cxn ang="0">
                    <a:pos x="149" y="175"/>
                  </a:cxn>
                  <a:cxn ang="0">
                    <a:pos x="155" y="177"/>
                  </a:cxn>
                  <a:cxn ang="0">
                    <a:pos x="168" y="170"/>
                  </a:cxn>
                  <a:cxn ang="0">
                    <a:pos x="135" y="53"/>
                  </a:cxn>
                  <a:cxn ang="0">
                    <a:pos x="112" y="127"/>
                  </a:cxn>
                  <a:cxn ang="0">
                    <a:pos x="112" y="127"/>
                  </a:cxn>
                  <a:cxn ang="0">
                    <a:pos x="103" y="115"/>
                  </a:cxn>
                  <a:cxn ang="0">
                    <a:pos x="112" y="57"/>
                  </a:cxn>
                  <a:cxn ang="0">
                    <a:pos x="112" y="57"/>
                  </a:cxn>
                  <a:cxn ang="0">
                    <a:pos x="121" y="115"/>
                  </a:cxn>
                  <a:cxn ang="0">
                    <a:pos x="112" y="127"/>
                  </a:cxn>
                  <a:cxn ang="0">
                    <a:pos x="149" y="143"/>
                  </a:cxn>
                  <a:cxn ang="0">
                    <a:pos x="149" y="103"/>
                  </a:cxn>
                  <a:cxn ang="0">
                    <a:pos x="149" y="143"/>
                  </a:cxn>
                  <a:cxn ang="0">
                    <a:pos x="149" y="143"/>
                  </a:cxn>
                  <a:cxn ang="0">
                    <a:pos x="149" y="143"/>
                  </a:cxn>
                </a:cxnLst>
                <a:rect l="0" t="0" r="r" b="b"/>
                <a:pathLst>
                  <a:path w="207" h="321">
                    <a:moveTo>
                      <a:pt x="135" y="53"/>
                    </a:moveTo>
                    <a:cubicBezTo>
                      <a:pt x="135" y="53"/>
                      <a:pt x="134" y="52"/>
                      <a:pt x="134" y="52"/>
                    </a:cubicBezTo>
                    <a:cubicBezTo>
                      <a:pt x="130" y="50"/>
                      <a:pt x="126" y="48"/>
                      <a:pt x="121" y="47"/>
                    </a:cubicBezTo>
                    <a:cubicBezTo>
                      <a:pt x="112" y="56"/>
                      <a:pt x="112" y="56"/>
                      <a:pt x="112" y="56"/>
                    </a:cubicBezTo>
                    <a:cubicBezTo>
                      <a:pt x="103" y="46"/>
                      <a:pt x="103" y="46"/>
                      <a:pt x="103" y="46"/>
                    </a:cubicBezTo>
                    <a:cubicBezTo>
                      <a:pt x="103" y="46"/>
                      <a:pt x="103" y="46"/>
                      <a:pt x="103" y="46"/>
                    </a:cubicBezTo>
                    <a:cubicBezTo>
                      <a:pt x="99" y="48"/>
                      <a:pt x="95" y="49"/>
                      <a:pt x="91" y="52"/>
                    </a:cubicBezTo>
                    <a:cubicBezTo>
                      <a:pt x="90" y="52"/>
                      <a:pt x="89" y="52"/>
                      <a:pt x="88" y="53"/>
                    </a:cubicBezTo>
                    <a:cubicBezTo>
                      <a:pt x="82" y="56"/>
                      <a:pt x="77" y="57"/>
                      <a:pt x="71" y="55"/>
                    </a:cubicBezTo>
                    <a:cubicBezTo>
                      <a:pt x="52" y="49"/>
                      <a:pt x="34" y="19"/>
                      <a:pt x="29" y="9"/>
                    </a:cubicBezTo>
                    <a:cubicBezTo>
                      <a:pt x="27" y="6"/>
                      <a:pt x="25" y="4"/>
                      <a:pt x="22" y="2"/>
                    </a:cubicBezTo>
                    <a:cubicBezTo>
                      <a:pt x="18" y="1"/>
                      <a:pt x="18" y="1"/>
                      <a:pt x="18" y="1"/>
                    </a:cubicBezTo>
                    <a:cubicBezTo>
                      <a:pt x="16" y="0"/>
                      <a:pt x="13" y="1"/>
                      <a:pt x="10" y="2"/>
                    </a:cubicBezTo>
                    <a:cubicBezTo>
                      <a:pt x="3" y="5"/>
                      <a:pt x="0" y="14"/>
                      <a:pt x="3" y="21"/>
                    </a:cubicBezTo>
                    <a:cubicBezTo>
                      <a:pt x="4" y="23"/>
                      <a:pt x="7" y="29"/>
                      <a:pt x="12" y="36"/>
                    </a:cubicBezTo>
                    <a:cubicBezTo>
                      <a:pt x="16" y="41"/>
                      <a:pt x="16" y="41"/>
                      <a:pt x="16" y="41"/>
                    </a:cubicBezTo>
                    <a:cubicBezTo>
                      <a:pt x="26" y="56"/>
                      <a:pt x="42" y="75"/>
                      <a:pt x="63" y="82"/>
                    </a:cubicBezTo>
                    <a:cubicBezTo>
                      <a:pt x="67" y="83"/>
                      <a:pt x="71" y="84"/>
                      <a:pt x="75" y="84"/>
                    </a:cubicBezTo>
                    <a:cubicBezTo>
                      <a:pt x="75" y="158"/>
                      <a:pt x="75" y="158"/>
                      <a:pt x="75" y="158"/>
                    </a:cubicBezTo>
                    <a:cubicBezTo>
                      <a:pt x="75" y="162"/>
                      <a:pt x="76" y="165"/>
                      <a:pt x="77" y="168"/>
                    </a:cubicBezTo>
                    <a:cubicBezTo>
                      <a:pt x="77" y="169"/>
                      <a:pt x="77" y="170"/>
                      <a:pt x="77" y="170"/>
                    </a:cubicBezTo>
                    <a:cubicBezTo>
                      <a:pt x="77" y="305"/>
                      <a:pt x="77" y="305"/>
                      <a:pt x="77" y="305"/>
                    </a:cubicBezTo>
                    <a:cubicBezTo>
                      <a:pt x="77" y="314"/>
                      <a:pt x="84" y="321"/>
                      <a:pt x="93" y="321"/>
                    </a:cubicBezTo>
                    <a:cubicBezTo>
                      <a:pt x="103" y="321"/>
                      <a:pt x="110" y="314"/>
                      <a:pt x="110" y="305"/>
                    </a:cubicBezTo>
                    <a:cubicBezTo>
                      <a:pt x="110" y="190"/>
                      <a:pt x="110" y="190"/>
                      <a:pt x="110" y="190"/>
                    </a:cubicBezTo>
                    <a:cubicBezTo>
                      <a:pt x="111" y="190"/>
                      <a:pt x="111" y="190"/>
                      <a:pt x="112" y="190"/>
                    </a:cubicBezTo>
                    <a:cubicBezTo>
                      <a:pt x="112" y="190"/>
                      <a:pt x="112" y="190"/>
                      <a:pt x="112" y="190"/>
                    </a:cubicBezTo>
                    <a:cubicBezTo>
                      <a:pt x="112" y="305"/>
                      <a:pt x="112" y="305"/>
                      <a:pt x="112" y="305"/>
                    </a:cubicBezTo>
                    <a:cubicBezTo>
                      <a:pt x="112" y="314"/>
                      <a:pt x="120" y="321"/>
                      <a:pt x="129" y="321"/>
                    </a:cubicBezTo>
                    <a:cubicBezTo>
                      <a:pt x="129" y="321"/>
                      <a:pt x="129" y="321"/>
                      <a:pt x="129" y="321"/>
                    </a:cubicBezTo>
                    <a:cubicBezTo>
                      <a:pt x="138" y="321"/>
                      <a:pt x="146" y="314"/>
                      <a:pt x="146" y="305"/>
                    </a:cubicBezTo>
                    <a:cubicBezTo>
                      <a:pt x="146" y="173"/>
                      <a:pt x="146" y="173"/>
                      <a:pt x="146" y="173"/>
                    </a:cubicBezTo>
                    <a:cubicBezTo>
                      <a:pt x="146" y="174"/>
                      <a:pt x="147" y="175"/>
                      <a:pt x="149" y="175"/>
                    </a:cubicBezTo>
                    <a:cubicBezTo>
                      <a:pt x="151" y="176"/>
                      <a:pt x="153" y="177"/>
                      <a:pt x="155" y="177"/>
                    </a:cubicBezTo>
                    <a:cubicBezTo>
                      <a:pt x="160" y="177"/>
                      <a:pt x="165" y="174"/>
                      <a:pt x="168" y="170"/>
                    </a:cubicBezTo>
                    <a:cubicBezTo>
                      <a:pt x="207" y="97"/>
                      <a:pt x="153" y="64"/>
                      <a:pt x="135" y="53"/>
                    </a:cubicBezTo>
                    <a:close/>
                    <a:moveTo>
                      <a:pt x="112" y="127"/>
                    </a:moveTo>
                    <a:cubicBezTo>
                      <a:pt x="112" y="127"/>
                      <a:pt x="112" y="127"/>
                      <a:pt x="112" y="127"/>
                    </a:cubicBezTo>
                    <a:cubicBezTo>
                      <a:pt x="103" y="115"/>
                      <a:pt x="103" y="115"/>
                      <a:pt x="103" y="115"/>
                    </a:cubicBezTo>
                    <a:cubicBezTo>
                      <a:pt x="112" y="57"/>
                      <a:pt x="112" y="57"/>
                      <a:pt x="112" y="57"/>
                    </a:cubicBezTo>
                    <a:cubicBezTo>
                      <a:pt x="112" y="57"/>
                      <a:pt x="112" y="57"/>
                      <a:pt x="112" y="57"/>
                    </a:cubicBezTo>
                    <a:cubicBezTo>
                      <a:pt x="121" y="115"/>
                      <a:pt x="121" y="115"/>
                      <a:pt x="121" y="115"/>
                    </a:cubicBezTo>
                    <a:lnTo>
                      <a:pt x="112" y="127"/>
                    </a:lnTo>
                    <a:close/>
                    <a:moveTo>
                      <a:pt x="149" y="143"/>
                    </a:moveTo>
                    <a:cubicBezTo>
                      <a:pt x="149" y="103"/>
                      <a:pt x="149" y="103"/>
                      <a:pt x="149" y="103"/>
                    </a:cubicBezTo>
                    <a:cubicBezTo>
                      <a:pt x="154" y="113"/>
                      <a:pt x="156" y="126"/>
                      <a:pt x="149" y="143"/>
                    </a:cubicBezTo>
                    <a:close/>
                    <a:moveTo>
                      <a:pt x="149" y="143"/>
                    </a:moveTo>
                    <a:cubicBezTo>
                      <a:pt x="149" y="143"/>
                      <a:pt x="149" y="143"/>
                      <a:pt x="149" y="14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5" name="Freeform 15"/>
              <p:cNvSpPr>
                <a:spLocks noEditPoints="1"/>
              </p:cNvSpPr>
              <p:nvPr/>
            </p:nvSpPr>
            <p:spPr bwMode="auto">
              <a:xfrm>
                <a:off x="4114621" y="3633788"/>
                <a:ext cx="119063" cy="120650"/>
              </a:xfrm>
              <a:custGeom>
                <a:avLst/>
                <a:gdLst/>
                <a:ahLst/>
                <a:cxnLst>
                  <a:cxn ang="0">
                    <a:pos x="72" y="36"/>
                  </a:cxn>
                  <a:cxn ang="0">
                    <a:pos x="36" y="72"/>
                  </a:cxn>
                  <a:cxn ang="0">
                    <a:pos x="0" y="36"/>
                  </a:cxn>
                  <a:cxn ang="0">
                    <a:pos x="36" y="0"/>
                  </a:cxn>
                  <a:cxn ang="0">
                    <a:pos x="72" y="36"/>
                  </a:cxn>
                  <a:cxn ang="0">
                    <a:pos x="72" y="36"/>
                  </a:cxn>
                  <a:cxn ang="0">
                    <a:pos x="72" y="36"/>
                  </a:cxn>
                </a:cxnLst>
                <a:rect l="0" t="0" r="r" b="b"/>
                <a:pathLst>
                  <a:path w="72" h="72">
                    <a:moveTo>
                      <a:pt x="72" y="36"/>
                    </a:moveTo>
                    <a:cubicBezTo>
                      <a:pt x="72" y="56"/>
                      <a:pt x="56" y="72"/>
                      <a:pt x="36" y="72"/>
                    </a:cubicBezTo>
                    <a:cubicBezTo>
                      <a:pt x="16" y="72"/>
                      <a:pt x="0" y="56"/>
                      <a:pt x="0" y="36"/>
                    </a:cubicBezTo>
                    <a:cubicBezTo>
                      <a:pt x="0" y="16"/>
                      <a:pt x="16" y="0"/>
                      <a:pt x="36" y="0"/>
                    </a:cubicBezTo>
                    <a:cubicBezTo>
                      <a:pt x="56" y="0"/>
                      <a:pt x="72" y="16"/>
                      <a:pt x="72" y="36"/>
                    </a:cubicBezTo>
                    <a:close/>
                    <a:moveTo>
                      <a:pt x="72" y="36"/>
                    </a:moveTo>
                    <a:cubicBezTo>
                      <a:pt x="72" y="36"/>
                      <a:pt x="72" y="36"/>
                      <a:pt x="72" y="3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6" name="Freeform 16"/>
              <p:cNvSpPr>
                <a:spLocks noEditPoints="1"/>
              </p:cNvSpPr>
              <p:nvPr/>
            </p:nvSpPr>
            <p:spPr bwMode="auto">
              <a:xfrm>
                <a:off x="3703638" y="3632200"/>
                <a:ext cx="361950" cy="338137"/>
              </a:xfrm>
              <a:custGeom>
                <a:avLst/>
                <a:gdLst/>
                <a:ahLst/>
                <a:cxnLst>
                  <a:cxn ang="0">
                    <a:pos x="197" y="203"/>
                  </a:cxn>
                  <a:cxn ang="0">
                    <a:pos x="20" y="203"/>
                  </a:cxn>
                  <a:cxn ang="0">
                    <a:pos x="0" y="182"/>
                  </a:cxn>
                  <a:cxn ang="0">
                    <a:pos x="0" y="20"/>
                  </a:cxn>
                  <a:cxn ang="0">
                    <a:pos x="20" y="0"/>
                  </a:cxn>
                  <a:cxn ang="0">
                    <a:pos x="197" y="0"/>
                  </a:cxn>
                  <a:cxn ang="0">
                    <a:pos x="218" y="20"/>
                  </a:cxn>
                  <a:cxn ang="0">
                    <a:pos x="218" y="182"/>
                  </a:cxn>
                  <a:cxn ang="0">
                    <a:pos x="197" y="203"/>
                  </a:cxn>
                  <a:cxn ang="0">
                    <a:pos x="20" y="13"/>
                  </a:cxn>
                  <a:cxn ang="0">
                    <a:pos x="13" y="20"/>
                  </a:cxn>
                  <a:cxn ang="0">
                    <a:pos x="13" y="182"/>
                  </a:cxn>
                  <a:cxn ang="0">
                    <a:pos x="20" y="189"/>
                  </a:cxn>
                  <a:cxn ang="0">
                    <a:pos x="197" y="189"/>
                  </a:cxn>
                  <a:cxn ang="0">
                    <a:pos x="204" y="182"/>
                  </a:cxn>
                  <a:cxn ang="0">
                    <a:pos x="204" y="20"/>
                  </a:cxn>
                  <a:cxn ang="0">
                    <a:pos x="197" y="13"/>
                  </a:cxn>
                  <a:cxn ang="0">
                    <a:pos x="20" y="13"/>
                  </a:cxn>
                  <a:cxn ang="0">
                    <a:pos x="20" y="13"/>
                  </a:cxn>
                  <a:cxn ang="0">
                    <a:pos x="20" y="13"/>
                  </a:cxn>
                </a:cxnLst>
                <a:rect l="0" t="0" r="r" b="b"/>
                <a:pathLst>
                  <a:path w="218" h="203">
                    <a:moveTo>
                      <a:pt x="197" y="203"/>
                    </a:moveTo>
                    <a:cubicBezTo>
                      <a:pt x="20" y="203"/>
                      <a:pt x="20" y="203"/>
                      <a:pt x="20" y="203"/>
                    </a:cubicBezTo>
                    <a:cubicBezTo>
                      <a:pt x="9" y="203"/>
                      <a:pt x="0" y="194"/>
                      <a:pt x="0" y="182"/>
                    </a:cubicBezTo>
                    <a:cubicBezTo>
                      <a:pt x="0" y="20"/>
                      <a:pt x="0" y="20"/>
                      <a:pt x="0" y="20"/>
                    </a:cubicBezTo>
                    <a:cubicBezTo>
                      <a:pt x="0" y="9"/>
                      <a:pt x="9" y="0"/>
                      <a:pt x="20" y="0"/>
                    </a:cubicBezTo>
                    <a:cubicBezTo>
                      <a:pt x="197" y="0"/>
                      <a:pt x="197" y="0"/>
                      <a:pt x="197" y="0"/>
                    </a:cubicBezTo>
                    <a:cubicBezTo>
                      <a:pt x="208" y="0"/>
                      <a:pt x="218" y="9"/>
                      <a:pt x="218" y="20"/>
                    </a:cubicBezTo>
                    <a:cubicBezTo>
                      <a:pt x="218" y="182"/>
                      <a:pt x="218" y="182"/>
                      <a:pt x="218" y="182"/>
                    </a:cubicBezTo>
                    <a:cubicBezTo>
                      <a:pt x="218" y="194"/>
                      <a:pt x="208" y="203"/>
                      <a:pt x="197" y="203"/>
                    </a:cubicBezTo>
                    <a:close/>
                    <a:moveTo>
                      <a:pt x="20" y="13"/>
                    </a:moveTo>
                    <a:cubicBezTo>
                      <a:pt x="16" y="13"/>
                      <a:pt x="13" y="16"/>
                      <a:pt x="13" y="20"/>
                    </a:cubicBezTo>
                    <a:cubicBezTo>
                      <a:pt x="13" y="182"/>
                      <a:pt x="13" y="182"/>
                      <a:pt x="13" y="182"/>
                    </a:cubicBezTo>
                    <a:cubicBezTo>
                      <a:pt x="13" y="186"/>
                      <a:pt x="16" y="189"/>
                      <a:pt x="20" y="189"/>
                    </a:cubicBezTo>
                    <a:cubicBezTo>
                      <a:pt x="197" y="189"/>
                      <a:pt x="197" y="189"/>
                      <a:pt x="197" y="189"/>
                    </a:cubicBezTo>
                    <a:cubicBezTo>
                      <a:pt x="201" y="189"/>
                      <a:pt x="204" y="186"/>
                      <a:pt x="204" y="182"/>
                    </a:cubicBezTo>
                    <a:cubicBezTo>
                      <a:pt x="204" y="20"/>
                      <a:pt x="204" y="20"/>
                      <a:pt x="204" y="20"/>
                    </a:cubicBezTo>
                    <a:cubicBezTo>
                      <a:pt x="204" y="16"/>
                      <a:pt x="201" y="13"/>
                      <a:pt x="197" y="13"/>
                    </a:cubicBezTo>
                    <a:lnTo>
                      <a:pt x="20" y="13"/>
                    </a:lnTo>
                    <a:close/>
                    <a:moveTo>
                      <a:pt x="20" y="13"/>
                    </a:moveTo>
                    <a:cubicBezTo>
                      <a:pt x="20" y="13"/>
                      <a:pt x="20" y="13"/>
                      <a:pt x="20" y="1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7" name="Freeform 17"/>
              <p:cNvSpPr>
                <a:spLocks noEditPoints="1"/>
              </p:cNvSpPr>
              <p:nvPr/>
            </p:nvSpPr>
            <p:spPr bwMode="auto">
              <a:xfrm>
                <a:off x="3743325" y="4003675"/>
                <a:ext cx="96838" cy="93662"/>
              </a:xfrm>
              <a:custGeom>
                <a:avLst/>
                <a:gdLst/>
                <a:ahLst/>
                <a:cxnLst>
                  <a:cxn ang="0">
                    <a:pos x="58" y="29"/>
                  </a:cxn>
                  <a:cxn ang="0">
                    <a:pos x="29" y="57"/>
                  </a:cxn>
                  <a:cxn ang="0">
                    <a:pos x="0" y="29"/>
                  </a:cxn>
                  <a:cxn ang="0">
                    <a:pos x="29" y="0"/>
                  </a:cxn>
                  <a:cxn ang="0">
                    <a:pos x="58" y="29"/>
                  </a:cxn>
                  <a:cxn ang="0">
                    <a:pos x="58" y="29"/>
                  </a:cxn>
                  <a:cxn ang="0">
                    <a:pos x="58" y="2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8" name="Freeform 18"/>
              <p:cNvSpPr>
                <a:spLocks noEditPoints="1"/>
              </p:cNvSpPr>
              <p:nvPr/>
            </p:nvSpPr>
            <p:spPr bwMode="auto">
              <a:xfrm>
                <a:off x="369570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8" y="64"/>
                  </a:cxn>
                  <a:cxn ang="0">
                    <a:pos x="87" y="64"/>
                  </a:cxn>
                  <a:cxn ang="0">
                    <a:pos x="87" y="44"/>
                  </a:cxn>
                  <a:cxn ang="0">
                    <a:pos x="91" y="64"/>
                  </a:cxn>
                  <a:cxn ang="0">
                    <a:pos x="114" y="64"/>
                  </a:cxn>
                  <a:cxn ang="0">
                    <a:pos x="77" y="5"/>
                  </a:cxn>
                  <a:cxn ang="0">
                    <a:pos x="76" y="5"/>
                  </a:cxn>
                  <a:cxn ang="0">
                    <a:pos x="65" y="0"/>
                  </a:cxn>
                  <a:cxn ang="0">
                    <a:pos x="58" y="7"/>
                  </a:cxn>
                  <a:cxn ang="0">
                    <a:pos x="51" y="0"/>
                  </a:cxn>
                  <a:cxn ang="0">
                    <a:pos x="51" y="0"/>
                  </a:cxn>
                  <a:cxn ang="0">
                    <a:pos x="40" y="5"/>
                  </a:cxn>
                  <a:cxn ang="0">
                    <a:pos x="39" y="5"/>
                  </a:cxn>
                  <a:cxn ang="0">
                    <a:pos x="2"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8" y="64"/>
                      <a:pt x="58" y="64"/>
                      <a:pt x="58" y="64"/>
                    </a:cubicBezTo>
                    <a:cubicBezTo>
                      <a:pt x="87" y="64"/>
                      <a:pt x="87" y="64"/>
                      <a:pt x="87" y="64"/>
                    </a:cubicBezTo>
                    <a:cubicBezTo>
                      <a:pt x="87" y="44"/>
                      <a:pt x="87" y="44"/>
                      <a:pt x="87" y="44"/>
                    </a:cubicBezTo>
                    <a:cubicBezTo>
                      <a:pt x="90" y="49"/>
                      <a:pt x="92" y="56"/>
                      <a:pt x="91" y="64"/>
                    </a:cubicBezTo>
                    <a:cubicBezTo>
                      <a:pt x="114" y="64"/>
                      <a:pt x="114" y="64"/>
                      <a:pt x="114" y="64"/>
                    </a:cubicBezTo>
                    <a:cubicBezTo>
                      <a:pt x="116" y="29"/>
                      <a:pt x="88" y="12"/>
                      <a:pt x="77" y="5"/>
                    </a:cubicBezTo>
                    <a:cubicBezTo>
                      <a:pt x="77" y="5"/>
                      <a:pt x="76" y="5"/>
                      <a:pt x="76" y="5"/>
                    </a:cubicBezTo>
                    <a:cubicBezTo>
                      <a:pt x="72" y="2"/>
                      <a:pt x="69" y="1"/>
                      <a:pt x="65" y="0"/>
                    </a:cubicBezTo>
                    <a:cubicBezTo>
                      <a:pt x="58" y="7"/>
                      <a:pt x="58" y="7"/>
                      <a:pt x="58" y="7"/>
                    </a:cubicBezTo>
                    <a:cubicBezTo>
                      <a:pt x="51" y="0"/>
                      <a:pt x="51" y="0"/>
                      <a:pt x="51" y="0"/>
                    </a:cubicBezTo>
                    <a:cubicBezTo>
                      <a:pt x="51" y="0"/>
                      <a:pt x="51" y="0"/>
                      <a:pt x="51" y="0"/>
                    </a:cubicBezTo>
                    <a:cubicBezTo>
                      <a:pt x="47" y="1"/>
                      <a:pt x="44" y="2"/>
                      <a:pt x="40" y="5"/>
                    </a:cubicBezTo>
                    <a:cubicBezTo>
                      <a:pt x="40" y="5"/>
                      <a:pt x="39" y="5"/>
                      <a:pt x="39" y="5"/>
                    </a:cubicBezTo>
                    <a:cubicBezTo>
                      <a:pt x="28" y="12"/>
                      <a:pt x="0" y="29"/>
                      <a:pt x="2" y="64"/>
                    </a:cubicBezTo>
                    <a:lnTo>
                      <a:pt x="25" y="64"/>
                    </a:lnTo>
                    <a:close/>
                    <a:moveTo>
                      <a:pt x="25" y="64"/>
                    </a:moveTo>
                    <a:cubicBezTo>
                      <a:pt x="25" y="64"/>
                      <a:pt x="25" y="64"/>
                      <a:pt x="25" y="6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1" name="Freeform 19"/>
              <p:cNvSpPr>
                <a:spLocks noEditPoints="1"/>
              </p:cNvSpPr>
              <p:nvPr/>
            </p:nvSpPr>
            <p:spPr bwMode="auto">
              <a:xfrm>
                <a:off x="3929063" y="4003675"/>
                <a:ext cx="93663" cy="93662"/>
              </a:xfrm>
              <a:custGeom>
                <a:avLst/>
                <a:gdLst/>
                <a:ahLst/>
                <a:cxnLst>
                  <a:cxn ang="0">
                    <a:pos x="57" y="29"/>
                  </a:cxn>
                  <a:cxn ang="0">
                    <a:pos x="28" y="57"/>
                  </a:cxn>
                  <a:cxn ang="0">
                    <a:pos x="0" y="29"/>
                  </a:cxn>
                  <a:cxn ang="0">
                    <a:pos x="28" y="0"/>
                  </a:cxn>
                  <a:cxn ang="0">
                    <a:pos x="57" y="29"/>
                  </a:cxn>
                  <a:cxn ang="0">
                    <a:pos x="57" y="29"/>
                  </a:cxn>
                  <a:cxn ang="0">
                    <a:pos x="57" y="29"/>
                  </a:cxn>
                </a:cxnLst>
                <a:rect l="0" t="0" r="r" b="b"/>
                <a:pathLst>
                  <a:path w="57" h="57">
                    <a:moveTo>
                      <a:pt x="57" y="29"/>
                    </a:moveTo>
                    <a:cubicBezTo>
                      <a:pt x="57" y="45"/>
                      <a:pt x="44" y="57"/>
                      <a:pt x="28" y="57"/>
                    </a:cubicBezTo>
                    <a:cubicBezTo>
                      <a:pt x="13" y="57"/>
                      <a:pt x="0" y="45"/>
                      <a:pt x="0" y="29"/>
                    </a:cubicBezTo>
                    <a:cubicBezTo>
                      <a:pt x="0" y="13"/>
                      <a:pt x="13" y="0"/>
                      <a:pt x="28" y="0"/>
                    </a:cubicBezTo>
                    <a:cubicBezTo>
                      <a:pt x="44" y="0"/>
                      <a:pt x="57" y="13"/>
                      <a:pt x="57" y="29"/>
                    </a:cubicBezTo>
                    <a:close/>
                    <a:moveTo>
                      <a:pt x="57" y="29"/>
                    </a:moveTo>
                    <a:cubicBezTo>
                      <a:pt x="57" y="29"/>
                      <a:pt x="57" y="29"/>
                      <a:pt x="57" y="2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2" name="Freeform 20"/>
              <p:cNvSpPr>
                <a:spLocks noEditPoints="1"/>
              </p:cNvSpPr>
              <p:nvPr/>
            </p:nvSpPr>
            <p:spPr bwMode="auto">
              <a:xfrm>
                <a:off x="387985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9" y="64"/>
                  </a:cxn>
                  <a:cxn ang="0">
                    <a:pos x="88" y="64"/>
                  </a:cxn>
                  <a:cxn ang="0">
                    <a:pos x="88" y="44"/>
                  </a:cxn>
                  <a:cxn ang="0">
                    <a:pos x="92" y="64"/>
                  </a:cxn>
                  <a:cxn ang="0">
                    <a:pos x="114" y="64"/>
                  </a:cxn>
                  <a:cxn ang="0">
                    <a:pos x="77" y="5"/>
                  </a:cxn>
                  <a:cxn ang="0">
                    <a:pos x="76" y="5"/>
                  </a:cxn>
                  <a:cxn ang="0">
                    <a:pos x="66" y="0"/>
                  </a:cxn>
                  <a:cxn ang="0">
                    <a:pos x="58" y="7"/>
                  </a:cxn>
                  <a:cxn ang="0">
                    <a:pos x="52" y="0"/>
                  </a:cxn>
                  <a:cxn ang="0">
                    <a:pos x="51" y="0"/>
                  </a:cxn>
                  <a:cxn ang="0">
                    <a:pos x="41" y="5"/>
                  </a:cxn>
                  <a:cxn ang="0">
                    <a:pos x="39" y="5"/>
                  </a:cxn>
                  <a:cxn ang="0">
                    <a:pos x="3"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9" y="64"/>
                      <a:pt x="59" y="64"/>
                      <a:pt x="59" y="64"/>
                    </a:cubicBezTo>
                    <a:cubicBezTo>
                      <a:pt x="88" y="64"/>
                      <a:pt x="88" y="64"/>
                      <a:pt x="88" y="64"/>
                    </a:cubicBezTo>
                    <a:cubicBezTo>
                      <a:pt x="88" y="44"/>
                      <a:pt x="88" y="44"/>
                      <a:pt x="88" y="44"/>
                    </a:cubicBezTo>
                    <a:cubicBezTo>
                      <a:pt x="91" y="49"/>
                      <a:pt x="92" y="56"/>
                      <a:pt x="92" y="64"/>
                    </a:cubicBezTo>
                    <a:cubicBezTo>
                      <a:pt x="114" y="64"/>
                      <a:pt x="114" y="64"/>
                      <a:pt x="114" y="64"/>
                    </a:cubicBezTo>
                    <a:cubicBezTo>
                      <a:pt x="116" y="29"/>
                      <a:pt x="88" y="12"/>
                      <a:pt x="77" y="5"/>
                    </a:cubicBezTo>
                    <a:cubicBezTo>
                      <a:pt x="77" y="5"/>
                      <a:pt x="76" y="5"/>
                      <a:pt x="76" y="5"/>
                    </a:cubicBezTo>
                    <a:cubicBezTo>
                      <a:pt x="73" y="2"/>
                      <a:pt x="69" y="1"/>
                      <a:pt x="66" y="0"/>
                    </a:cubicBezTo>
                    <a:cubicBezTo>
                      <a:pt x="58" y="7"/>
                      <a:pt x="58" y="7"/>
                      <a:pt x="58" y="7"/>
                    </a:cubicBezTo>
                    <a:cubicBezTo>
                      <a:pt x="52" y="0"/>
                      <a:pt x="52" y="0"/>
                      <a:pt x="52" y="0"/>
                    </a:cubicBezTo>
                    <a:cubicBezTo>
                      <a:pt x="51" y="0"/>
                      <a:pt x="51" y="0"/>
                      <a:pt x="51" y="0"/>
                    </a:cubicBezTo>
                    <a:cubicBezTo>
                      <a:pt x="48" y="1"/>
                      <a:pt x="44" y="2"/>
                      <a:pt x="41" y="5"/>
                    </a:cubicBezTo>
                    <a:cubicBezTo>
                      <a:pt x="40" y="5"/>
                      <a:pt x="40" y="5"/>
                      <a:pt x="39" y="5"/>
                    </a:cubicBezTo>
                    <a:cubicBezTo>
                      <a:pt x="28" y="12"/>
                      <a:pt x="0" y="29"/>
                      <a:pt x="3" y="64"/>
                    </a:cubicBezTo>
                    <a:lnTo>
                      <a:pt x="25" y="64"/>
                    </a:lnTo>
                    <a:close/>
                    <a:moveTo>
                      <a:pt x="25" y="64"/>
                    </a:moveTo>
                    <a:cubicBezTo>
                      <a:pt x="25" y="64"/>
                      <a:pt x="25" y="64"/>
                      <a:pt x="25" y="6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3" name="Rectangle 21"/>
              <p:cNvSpPr>
                <a:spLocks noChangeArrowheads="1"/>
              </p:cNvSpPr>
              <p:nvPr/>
            </p:nvSpPr>
            <p:spPr bwMode="auto">
              <a:xfrm>
                <a:off x="3681413" y="4222750"/>
                <a:ext cx="54292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4" name="Freeform 22"/>
              <p:cNvSpPr>
                <a:spLocks noEditPoints="1"/>
              </p:cNvSpPr>
              <p:nvPr/>
            </p:nvSpPr>
            <p:spPr bwMode="auto">
              <a:xfrm>
                <a:off x="3795713" y="3709988"/>
                <a:ext cx="177800" cy="179387"/>
              </a:xfrm>
              <a:custGeom>
                <a:avLst/>
                <a:gdLst/>
                <a:ahLst/>
                <a:cxnLst>
                  <a:cxn ang="0">
                    <a:pos x="103" y="61"/>
                  </a:cxn>
                  <a:cxn ang="0">
                    <a:pos x="97" y="59"/>
                  </a:cxn>
                  <a:cxn ang="0">
                    <a:pos x="97" y="46"/>
                  </a:cxn>
                  <a:cxn ang="0">
                    <a:pos x="102" y="44"/>
                  </a:cxn>
                  <a:cxn ang="0">
                    <a:pos x="105" y="35"/>
                  </a:cxn>
                  <a:cxn ang="0">
                    <a:pos x="102" y="28"/>
                  </a:cxn>
                  <a:cxn ang="0">
                    <a:pos x="93" y="24"/>
                  </a:cxn>
                  <a:cxn ang="0">
                    <a:pos x="88" y="27"/>
                  </a:cxn>
                  <a:cxn ang="0">
                    <a:pos x="78" y="18"/>
                  </a:cxn>
                  <a:cxn ang="0">
                    <a:pos x="81" y="13"/>
                  </a:cxn>
                  <a:cxn ang="0">
                    <a:pos x="76" y="4"/>
                  </a:cxn>
                  <a:cxn ang="0">
                    <a:pos x="69" y="1"/>
                  </a:cxn>
                  <a:cxn ang="0">
                    <a:pos x="60" y="5"/>
                  </a:cxn>
                  <a:cxn ang="0">
                    <a:pos x="58" y="11"/>
                  </a:cxn>
                  <a:cxn ang="0">
                    <a:pos x="46" y="11"/>
                  </a:cxn>
                  <a:cxn ang="0">
                    <a:pos x="43" y="6"/>
                  </a:cxn>
                  <a:cxn ang="0">
                    <a:pos x="34" y="3"/>
                  </a:cxn>
                  <a:cxn ang="0">
                    <a:pos x="27" y="6"/>
                  </a:cxn>
                  <a:cxn ang="0">
                    <a:pos x="24" y="15"/>
                  </a:cxn>
                  <a:cxn ang="0">
                    <a:pos x="26" y="20"/>
                  </a:cxn>
                  <a:cxn ang="0">
                    <a:pos x="18" y="30"/>
                  </a:cxn>
                  <a:cxn ang="0">
                    <a:pos x="12" y="28"/>
                  </a:cxn>
                  <a:cxn ang="0">
                    <a:pos x="3" y="32"/>
                  </a:cxn>
                  <a:cxn ang="0">
                    <a:pos x="1" y="39"/>
                  </a:cxn>
                  <a:cxn ang="0">
                    <a:pos x="1" y="44"/>
                  </a:cxn>
                  <a:cxn ang="0">
                    <a:pos x="5" y="48"/>
                  </a:cxn>
                  <a:cxn ang="0">
                    <a:pos x="10" y="50"/>
                  </a:cxn>
                  <a:cxn ang="0">
                    <a:pos x="11" y="62"/>
                  </a:cxn>
                  <a:cxn ang="0">
                    <a:pos x="5" y="65"/>
                  </a:cxn>
                  <a:cxn ang="0">
                    <a:pos x="2" y="74"/>
                  </a:cxn>
                  <a:cxn ang="0">
                    <a:pos x="5" y="81"/>
                  </a:cxn>
                  <a:cxn ang="0">
                    <a:pos x="14" y="84"/>
                  </a:cxn>
                  <a:cxn ang="0">
                    <a:pos x="20" y="82"/>
                  </a:cxn>
                  <a:cxn ang="0">
                    <a:pos x="29" y="90"/>
                  </a:cxn>
                  <a:cxn ang="0">
                    <a:pos x="27" y="96"/>
                  </a:cxn>
                  <a:cxn ang="0">
                    <a:pos x="27" y="101"/>
                  </a:cxn>
                  <a:cxn ang="0">
                    <a:pos x="31" y="105"/>
                  </a:cxn>
                  <a:cxn ang="0">
                    <a:pos x="38" y="107"/>
                  </a:cxn>
                  <a:cxn ang="0">
                    <a:pos x="43" y="107"/>
                  </a:cxn>
                  <a:cxn ang="0">
                    <a:pos x="47" y="103"/>
                  </a:cxn>
                  <a:cxn ang="0">
                    <a:pos x="49" y="98"/>
                  </a:cxn>
                  <a:cxn ang="0">
                    <a:pos x="62" y="97"/>
                  </a:cxn>
                  <a:cxn ang="0">
                    <a:pos x="64" y="103"/>
                  </a:cxn>
                  <a:cxn ang="0">
                    <a:pos x="73" y="106"/>
                  </a:cxn>
                  <a:cxn ang="0">
                    <a:pos x="80" y="103"/>
                  </a:cxn>
                  <a:cxn ang="0">
                    <a:pos x="84" y="94"/>
                  </a:cxn>
                  <a:cxn ang="0">
                    <a:pos x="81" y="88"/>
                  </a:cxn>
                  <a:cxn ang="0">
                    <a:pos x="90" y="79"/>
                  </a:cxn>
                  <a:cxn ang="0">
                    <a:pos x="95" y="81"/>
                  </a:cxn>
                  <a:cxn ang="0">
                    <a:pos x="101" y="81"/>
                  </a:cxn>
                  <a:cxn ang="0">
                    <a:pos x="104" y="77"/>
                  </a:cxn>
                  <a:cxn ang="0">
                    <a:pos x="107" y="70"/>
                  </a:cxn>
                  <a:cxn ang="0">
                    <a:pos x="103" y="61"/>
                  </a:cxn>
                  <a:cxn ang="0">
                    <a:pos x="65" y="79"/>
                  </a:cxn>
                  <a:cxn ang="0">
                    <a:pos x="54" y="81"/>
                  </a:cxn>
                  <a:cxn ang="0">
                    <a:pos x="29" y="66"/>
                  </a:cxn>
                  <a:cxn ang="0">
                    <a:pos x="42" y="30"/>
                  </a:cxn>
                  <a:cxn ang="0">
                    <a:pos x="54" y="27"/>
                  </a:cxn>
                  <a:cxn ang="0">
                    <a:pos x="78" y="43"/>
                  </a:cxn>
                  <a:cxn ang="0">
                    <a:pos x="65" y="79"/>
                  </a:cxn>
                  <a:cxn ang="0">
                    <a:pos x="65" y="79"/>
                  </a:cxn>
                  <a:cxn ang="0">
                    <a:pos x="65" y="79"/>
                  </a:cxn>
                </a:cxnLst>
                <a:rect l="0" t="0" r="r" b="b"/>
                <a:pathLst>
                  <a:path w="108" h="108">
                    <a:moveTo>
                      <a:pt x="103" y="61"/>
                    </a:moveTo>
                    <a:cubicBezTo>
                      <a:pt x="97" y="59"/>
                      <a:pt x="97" y="59"/>
                      <a:pt x="97" y="59"/>
                    </a:cubicBezTo>
                    <a:cubicBezTo>
                      <a:pt x="98" y="55"/>
                      <a:pt x="97" y="51"/>
                      <a:pt x="97" y="46"/>
                    </a:cubicBezTo>
                    <a:cubicBezTo>
                      <a:pt x="102" y="44"/>
                      <a:pt x="102" y="44"/>
                      <a:pt x="102" y="44"/>
                    </a:cubicBezTo>
                    <a:cubicBezTo>
                      <a:pt x="106" y="42"/>
                      <a:pt x="107" y="38"/>
                      <a:pt x="105" y="35"/>
                    </a:cubicBezTo>
                    <a:cubicBezTo>
                      <a:pt x="102" y="28"/>
                      <a:pt x="102" y="28"/>
                      <a:pt x="102" y="28"/>
                    </a:cubicBezTo>
                    <a:cubicBezTo>
                      <a:pt x="101" y="24"/>
                      <a:pt x="97" y="23"/>
                      <a:pt x="93" y="24"/>
                    </a:cubicBezTo>
                    <a:cubicBezTo>
                      <a:pt x="88" y="27"/>
                      <a:pt x="88" y="27"/>
                      <a:pt x="88" y="27"/>
                    </a:cubicBezTo>
                    <a:cubicBezTo>
                      <a:pt x="85" y="24"/>
                      <a:pt x="82" y="21"/>
                      <a:pt x="78" y="18"/>
                    </a:cubicBezTo>
                    <a:cubicBezTo>
                      <a:pt x="81" y="13"/>
                      <a:pt x="81" y="13"/>
                      <a:pt x="81" y="13"/>
                    </a:cubicBezTo>
                    <a:cubicBezTo>
                      <a:pt x="82" y="9"/>
                      <a:pt x="80" y="5"/>
                      <a:pt x="76" y="4"/>
                    </a:cubicBezTo>
                    <a:cubicBezTo>
                      <a:pt x="69" y="1"/>
                      <a:pt x="69" y="1"/>
                      <a:pt x="69" y="1"/>
                    </a:cubicBezTo>
                    <a:cubicBezTo>
                      <a:pt x="66" y="0"/>
                      <a:pt x="62" y="2"/>
                      <a:pt x="60" y="5"/>
                    </a:cubicBezTo>
                    <a:cubicBezTo>
                      <a:pt x="58" y="11"/>
                      <a:pt x="58" y="11"/>
                      <a:pt x="58" y="11"/>
                    </a:cubicBezTo>
                    <a:cubicBezTo>
                      <a:pt x="54" y="10"/>
                      <a:pt x="50" y="11"/>
                      <a:pt x="46" y="11"/>
                    </a:cubicBezTo>
                    <a:cubicBezTo>
                      <a:pt x="43" y="6"/>
                      <a:pt x="43" y="6"/>
                      <a:pt x="43" y="6"/>
                    </a:cubicBezTo>
                    <a:cubicBezTo>
                      <a:pt x="42" y="2"/>
                      <a:pt x="38" y="1"/>
                      <a:pt x="34" y="3"/>
                    </a:cubicBezTo>
                    <a:cubicBezTo>
                      <a:pt x="27" y="6"/>
                      <a:pt x="27" y="6"/>
                      <a:pt x="27" y="6"/>
                    </a:cubicBezTo>
                    <a:cubicBezTo>
                      <a:pt x="24" y="7"/>
                      <a:pt x="22" y="11"/>
                      <a:pt x="24" y="15"/>
                    </a:cubicBezTo>
                    <a:cubicBezTo>
                      <a:pt x="26" y="20"/>
                      <a:pt x="26" y="20"/>
                      <a:pt x="26" y="20"/>
                    </a:cubicBezTo>
                    <a:cubicBezTo>
                      <a:pt x="23" y="23"/>
                      <a:pt x="20" y="26"/>
                      <a:pt x="18" y="30"/>
                    </a:cubicBezTo>
                    <a:cubicBezTo>
                      <a:pt x="12" y="28"/>
                      <a:pt x="12" y="28"/>
                      <a:pt x="12" y="28"/>
                    </a:cubicBezTo>
                    <a:cubicBezTo>
                      <a:pt x="9" y="26"/>
                      <a:pt x="4" y="28"/>
                      <a:pt x="3" y="32"/>
                    </a:cubicBezTo>
                    <a:cubicBezTo>
                      <a:pt x="1" y="39"/>
                      <a:pt x="1" y="39"/>
                      <a:pt x="1" y="39"/>
                    </a:cubicBezTo>
                    <a:cubicBezTo>
                      <a:pt x="0" y="41"/>
                      <a:pt x="0" y="42"/>
                      <a:pt x="1" y="44"/>
                    </a:cubicBezTo>
                    <a:cubicBezTo>
                      <a:pt x="2" y="46"/>
                      <a:pt x="3" y="47"/>
                      <a:pt x="5" y="48"/>
                    </a:cubicBezTo>
                    <a:cubicBezTo>
                      <a:pt x="10" y="50"/>
                      <a:pt x="10" y="50"/>
                      <a:pt x="10" y="50"/>
                    </a:cubicBezTo>
                    <a:cubicBezTo>
                      <a:pt x="10" y="54"/>
                      <a:pt x="10" y="58"/>
                      <a:pt x="11" y="62"/>
                    </a:cubicBezTo>
                    <a:cubicBezTo>
                      <a:pt x="5" y="65"/>
                      <a:pt x="5" y="65"/>
                      <a:pt x="5" y="65"/>
                    </a:cubicBezTo>
                    <a:cubicBezTo>
                      <a:pt x="2" y="66"/>
                      <a:pt x="0" y="71"/>
                      <a:pt x="2" y="74"/>
                    </a:cubicBezTo>
                    <a:cubicBezTo>
                      <a:pt x="5" y="81"/>
                      <a:pt x="5" y="81"/>
                      <a:pt x="5" y="81"/>
                    </a:cubicBezTo>
                    <a:cubicBezTo>
                      <a:pt x="7" y="84"/>
                      <a:pt x="11" y="86"/>
                      <a:pt x="14" y="84"/>
                    </a:cubicBezTo>
                    <a:cubicBezTo>
                      <a:pt x="20" y="82"/>
                      <a:pt x="20" y="82"/>
                      <a:pt x="20" y="82"/>
                    </a:cubicBezTo>
                    <a:cubicBezTo>
                      <a:pt x="22" y="85"/>
                      <a:pt x="26" y="88"/>
                      <a:pt x="29" y="90"/>
                    </a:cubicBezTo>
                    <a:cubicBezTo>
                      <a:pt x="27" y="96"/>
                      <a:pt x="27" y="96"/>
                      <a:pt x="27" y="96"/>
                    </a:cubicBezTo>
                    <a:cubicBezTo>
                      <a:pt x="26" y="98"/>
                      <a:pt x="26" y="100"/>
                      <a:pt x="27" y="101"/>
                    </a:cubicBezTo>
                    <a:cubicBezTo>
                      <a:pt x="28" y="103"/>
                      <a:pt x="29" y="104"/>
                      <a:pt x="31" y="105"/>
                    </a:cubicBezTo>
                    <a:cubicBezTo>
                      <a:pt x="38" y="107"/>
                      <a:pt x="38" y="107"/>
                      <a:pt x="38" y="107"/>
                    </a:cubicBezTo>
                    <a:cubicBezTo>
                      <a:pt x="40" y="108"/>
                      <a:pt x="42" y="108"/>
                      <a:pt x="43" y="107"/>
                    </a:cubicBezTo>
                    <a:cubicBezTo>
                      <a:pt x="45" y="107"/>
                      <a:pt x="46" y="105"/>
                      <a:pt x="47" y="103"/>
                    </a:cubicBezTo>
                    <a:cubicBezTo>
                      <a:pt x="49" y="98"/>
                      <a:pt x="49" y="98"/>
                      <a:pt x="49" y="98"/>
                    </a:cubicBezTo>
                    <a:cubicBezTo>
                      <a:pt x="53" y="98"/>
                      <a:pt x="57" y="98"/>
                      <a:pt x="62" y="97"/>
                    </a:cubicBezTo>
                    <a:cubicBezTo>
                      <a:pt x="64" y="103"/>
                      <a:pt x="64" y="103"/>
                      <a:pt x="64" y="103"/>
                    </a:cubicBezTo>
                    <a:cubicBezTo>
                      <a:pt x="66" y="106"/>
                      <a:pt x="70" y="108"/>
                      <a:pt x="73" y="106"/>
                    </a:cubicBezTo>
                    <a:cubicBezTo>
                      <a:pt x="80" y="103"/>
                      <a:pt x="80" y="103"/>
                      <a:pt x="80" y="103"/>
                    </a:cubicBezTo>
                    <a:cubicBezTo>
                      <a:pt x="84" y="101"/>
                      <a:pt x="85" y="97"/>
                      <a:pt x="84" y="94"/>
                    </a:cubicBezTo>
                    <a:cubicBezTo>
                      <a:pt x="81" y="88"/>
                      <a:pt x="81" y="88"/>
                      <a:pt x="81" y="88"/>
                    </a:cubicBezTo>
                    <a:cubicBezTo>
                      <a:pt x="84" y="86"/>
                      <a:pt x="87" y="82"/>
                      <a:pt x="90" y="79"/>
                    </a:cubicBezTo>
                    <a:cubicBezTo>
                      <a:pt x="95" y="81"/>
                      <a:pt x="95" y="81"/>
                      <a:pt x="95" y="81"/>
                    </a:cubicBezTo>
                    <a:cubicBezTo>
                      <a:pt x="97" y="82"/>
                      <a:pt x="99" y="82"/>
                      <a:pt x="101" y="81"/>
                    </a:cubicBezTo>
                    <a:cubicBezTo>
                      <a:pt x="102" y="80"/>
                      <a:pt x="104" y="79"/>
                      <a:pt x="104" y="77"/>
                    </a:cubicBezTo>
                    <a:cubicBezTo>
                      <a:pt x="107" y="70"/>
                      <a:pt x="107" y="70"/>
                      <a:pt x="107" y="70"/>
                    </a:cubicBezTo>
                    <a:cubicBezTo>
                      <a:pt x="108" y="66"/>
                      <a:pt x="106" y="62"/>
                      <a:pt x="103" y="61"/>
                    </a:cubicBezTo>
                    <a:close/>
                    <a:moveTo>
                      <a:pt x="65" y="79"/>
                    </a:moveTo>
                    <a:cubicBezTo>
                      <a:pt x="61" y="81"/>
                      <a:pt x="58" y="81"/>
                      <a:pt x="54" y="81"/>
                    </a:cubicBezTo>
                    <a:cubicBezTo>
                      <a:pt x="43" y="81"/>
                      <a:pt x="33" y="75"/>
                      <a:pt x="29" y="66"/>
                    </a:cubicBezTo>
                    <a:cubicBezTo>
                      <a:pt x="23" y="52"/>
                      <a:pt x="29" y="36"/>
                      <a:pt x="42" y="30"/>
                    </a:cubicBezTo>
                    <a:cubicBezTo>
                      <a:pt x="46" y="28"/>
                      <a:pt x="50" y="27"/>
                      <a:pt x="54" y="27"/>
                    </a:cubicBezTo>
                    <a:cubicBezTo>
                      <a:pt x="64" y="27"/>
                      <a:pt x="74" y="33"/>
                      <a:pt x="78" y="43"/>
                    </a:cubicBezTo>
                    <a:cubicBezTo>
                      <a:pt x="85" y="57"/>
                      <a:pt x="79" y="73"/>
                      <a:pt x="65" y="79"/>
                    </a:cubicBezTo>
                    <a:close/>
                    <a:moveTo>
                      <a:pt x="65" y="79"/>
                    </a:moveTo>
                    <a:cubicBezTo>
                      <a:pt x="65" y="79"/>
                      <a:pt x="65" y="79"/>
                      <a:pt x="65" y="7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grpSp>
      </p:grpSp>
      <p:sp>
        <p:nvSpPr>
          <p:cNvPr id="40" name="TextBox 14"/>
          <p:cNvSpPr txBox="1"/>
          <p:nvPr userDrawn="1"/>
        </p:nvSpPr>
        <p:spPr>
          <a:xfrm flipH="1">
            <a:off x="3854617" y="1209409"/>
            <a:ext cx="5347367"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CF112E"/>
                </a:solidFill>
                <a:effectLst/>
                <a:uLnTx/>
                <a:uFillTx/>
                <a:latin typeface="Calibri"/>
                <a:ea typeface="+mn-ea"/>
                <a:cs typeface="+mn-cs"/>
              </a:rPr>
              <a:t>Algunas oportunidades</a:t>
            </a:r>
          </a:p>
        </p:txBody>
      </p:sp>
      <p:sp>
        <p:nvSpPr>
          <p:cNvPr id="41" name="TextBox 16"/>
          <p:cNvSpPr txBox="1"/>
          <p:nvPr userDrawn="1"/>
        </p:nvSpPr>
        <p:spPr>
          <a:xfrm flipH="1">
            <a:off x="3854615" y="2699495"/>
            <a:ext cx="6508584"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1A92AF"/>
                </a:solidFill>
                <a:effectLst/>
                <a:uLnTx/>
                <a:uFillTx/>
                <a:latin typeface="Calibri"/>
                <a:ea typeface="+mn-ea"/>
                <a:cs typeface="+mn-cs"/>
              </a:rPr>
              <a:t>Propuesta de Valor</a:t>
            </a:r>
            <a:endParaRPr kumimoji="0" lang="es-CO" sz="1467" b="0" i="0" u="none" strike="noStrike" kern="1200" cap="none" spc="0" normalizeH="0" baseline="0" noProof="0" dirty="0">
              <a:ln>
                <a:noFill/>
              </a:ln>
              <a:solidFill>
                <a:srgbClr val="1A92AF"/>
              </a:solidFill>
              <a:effectLst/>
              <a:uLnTx/>
              <a:uFillTx/>
              <a:latin typeface="Calibri"/>
              <a:ea typeface="+mn-ea"/>
              <a:cs typeface="+mn-cs"/>
            </a:endParaRPr>
          </a:p>
        </p:txBody>
      </p:sp>
      <p:sp>
        <p:nvSpPr>
          <p:cNvPr id="42" name="TextBox 18"/>
          <p:cNvSpPr txBox="1"/>
          <p:nvPr userDrawn="1"/>
        </p:nvSpPr>
        <p:spPr>
          <a:xfrm flipH="1">
            <a:off x="3858941" y="4372681"/>
            <a:ext cx="5347367"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079B62"/>
                </a:solidFill>
                <a:effectLst/>
                <a:uLnTx/>
                <a:uFillTx/>
                <a:latin typeface="Calibri"/>
                <a:ea typeface="+mn-ea"/>
                <a:cs typeface="+mn-cs"/>
              </a:rPr>
              <a:t>Jugadores clave</a:t>
            </a:r>
          </a:p>
        </p:txBody>
      </p:sp>
      <p:sp>
        <p:nvSpPr>
          <p:cNvPr id="43" name="Marcador de texto 3"/>
          <p:cNvSpPr>
            <a:spLocks noGrp="1"/>
          </p:cNvSpPr>
          <p:nvPr>
            <p:ph type="body" sz="quarter" idx="10"/>
          </p:nvPr>
        </p:nvSpPr>
        <p:spPr>
          <a:xfrm>
            <a:off x="3873633" y="1509887"/>
            <a:ext cx="7397615" cy="853016"/>
          </a:xfrm>
          <a:prstGeom prst="rect">
            <a:avLst/>
          </a:prstGeom>
        </p:spPr>
        <p:txBody>
          <a:bodyPr lIns="72000"/>
          <a:lstStyle>
            <a:lvl1pPr marL="239994" indent="-457189">
              <a:buFont typeface="Arial" panose="020B0604020202020204" pitchFamily="34" charset="0"/>
              <a:buChar char="•"/>
              <a:defRPr sz="1467">
                <a:solidFill>
                  <a:schemeClr val="accent2"/>
                </a:solidFill>
              </a:defRPr>
            </a:lvl1pPr>
            <a:lvl2pPr>
              <a:defRPr sz="1467">
                <a:solidFill>
                  <a:schemeClr val="accent2"/>
                </a:solidFill>
              </a:defRPr>
            </a:lvl2pPr>
            <a:lvl3pPr>
              <a:defRPr sz="1467">
                <a:solidFill>
                  <a:schemeClr val="accent2"/>
                </a:solidFill>
              </a:defRPr>
            </a:lvl3pPr>
            <a:lvl4pPr>
              <a:defRPr sz="1467">
                <a:solidFill>
                  <a:schemeClr val="accent2"/>
                </a:solidFill>
              </a:defRPr>
            </a:lvl4pPr>
            <a:lvl5pPr>
              <a:defRPr sz="1467">
                <a:solidFill>
                  <a:schemeClr val="accent2"/>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4" name="Marcador de texto 3"/>
          <p:cNvSpPr>
            <a:spLocks noGrp="1"/>
          </p:cNvSpPr>
          <p:nvPr>
            <p:ph type="body" sz="quarter" idx="11"/>
          </p:nvPr>
        </p:nvSpPr>
        <p:spPr>
          <a:xfrm>
            <a:off x="3886465" y="2998591"/>
            <a:ext cx="7397615" cy="853016"/>
          </a:xfrm>
          <a:prstGeom prst="rect">
            <a:avLst/>
          </a:prstGeom>
        </p:spPr>
        <p:txBody>
          <a:bodyPr lIns="72000"/>
          <a:lstStyle>
            <a:lvl1pPr marL="239994" indent="-457189">
              <a:buFont typeface="Arial" panose="020B0604020202020204" pitchFamily="34" charset="0"/>
              <a:buChar char="•"/>
              <a:defRPr sz="1467">
                <a:solidFill>
                  <a:schemeClr val="accent2"/>
                </a:solidFill>
              </a:defRPr>
            </a:lvl1pPr>
            <a:lvl2pPr>
              <a:defRPr sz="1467">
                <a:solidFill>
                  <a:schemeClr val="accent2"/>
                </a:solidFill>
              </a:defRPr>
            </a:lvl2pPr>
            <a:lvl3pPr>
              <a:defRPr sz="1467">
                <a:solidFill>
                  <a:schemeClr val="accent2"/>
                </a:solidFill>
              </a:defRPr>
            </a:lvl3pPr>
            <a:lvl4pPr>
              <a:defRPr sz="1467">
                <a:solidFill>
                  <a:schemeClr val="accent2"/>
                </a:solidFill>
              </a:defRPr>
            </a:lvl4pPr>
            <a:lvl5pPr>
              <a:defRPr sz="1467">
                <a:solidFill>
                  <a:schemeClr val="accent2"/>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35" name="Marcador de texto 2"/>
          <p:cNvSpPr>
            <a:spLocks noGrp="1"/>
          </p:cNvSpPr>
          <p:nvPr>
            <p:ph type="body" sz="quarter" idx="13"/>
          </p:nvPr>
        </p:nvSpPr>
        <p:spPr>
          <a:xfrm>
            <a:off x="0" y="6375400"/>
            <a:ext cx="9652000" cy="482600"/>
          </a:xfrm>
          <a:prstGeom prst="rect">
            <a:avLst/>
          </a:prstGeom>
        </p:spPr>
        <p:txBody>
          <a:bodyPr/>
          <a:lstStyle>
            <a:lvl1pPr marL="0" indent="0">
              <a:buNone/>
              <a:defRPr sz="1200">
                <a:solidFill>
                  <a:schemeClr val="bg1"/>
                </a:solidFill>
              </a:defRPr>
            </a:lvl1pPr>
          </a:lstStyle>
          <a:p>
            <a:pPr lvl="0"/>
            <a:r>
              <a:rPr lang="es-ES" dirty="0"/>
              <a:t>Editar el estilo de texto del patrón</a:t>
            </a:r>
          </a:p>
        </p:txBody>
      </p:sp>
    </p:spTree>
    <p:extLst>
      <p:ext uri="{BB962C8B-B14F-4D97-AF65-F5344CB8AC3E}">
        <p14:creationId xmlns:p14="http://schemas.microsoft.com/office/powerpoint/2010/main" val="472655416"/>
      </p:ext>
    </p:extLst>
  </p:cSld>
  <p:clrMapOvr>
    <a:masterClrMapping/>
  </p:clrMapOvr>
  <p:extLst mod="1">
    <p:ext uri="{DCECCB84-F9BA-43D5-87BE-67443E8EF086}">
      <p15:sldGuideLst xmlns:p15="http://schemas.microsoft.com/office/powerpoint/2012/main">
        <p15:guide id="1" orient="horz" pos="1620">
          <p15:clr>
            <a:srgbClr val="FBAE40"/>
          </p15:clr>
        </p15:guide>
        <p15:guide id="2" pos="182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3_empty_plank">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p:cNvSpPr>
            <a:spLocks noGrp="1"/>
          </p:cNvSpPr>
          <p:nvPr>
            <p:ph type="title" hasCustomPrompt="1"/>
          </p:nvPr>
        </p:nvSpPr>
        <p:spPr>
          <a:xfrm>
            <a:off x="474133" y="177800"/>
            <a:ext cx="10797116"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74134" y="748339"/>
            <a:ext cx="10797116" cy="320176"/>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fontScale="85000" lnSpcReduction="10000"/>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6" name="Oval 9"/>
          <p:cNvSpPr/>
          <p:nvPr userDrawn="1"/>
        </p:nvSpPr>
        <p:spPr bwMode="auto">
          <a:xfrm>
            <a:off x="914400" y="2311400"/>
            <a:ext cx="2159000" cy="2159000"/>
          </a:xfrm>
          <a:prstGeom prst="ellipse">
            <a:avLst/>
          </a:prstGeom>
          <a:solidFill>
            <a:srgbClr val="C00000"/>
          </a:solidFill>
          <a:ln w="9525">
            <a:noFill/>
            <a:round/>
            <a:headEnd/>
            <a:tailEnd/>
          </a:ln>
        </p:spPr>
        <p:txBody>
          <a:bodyPr vert="horz" wrap="squar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 Placeholder 3"/>
          <p:cNvSpPr txBox="1">
            <a:spLocks/>
          </p:cNvSpPr>
          <p:nvPr userDrawn="1"/>
        </p:nvSpPr>
        <p:spPr>
          <a:xfrm flipH="1">
            <a:off x="1146124" y="2913938"/>
            <a:ext cx="1619251"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s-CO" sz="64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17" name="Marcador de texto 16"/>
          <p:cNvSpPr>
            <a:spLocks noGrp="1"/>
          </p:cNvSpPr>
          <p:nvPr>
            <p:ph type="body" sz="quarter" idx="12"/>
          </p:nvPr>
        </p:nvSpPr>
        <p:spPr>
          <a:xfrm>
            <a:off x="1033864" y="2839808"/>
            <a:ext cx="1912536" cy="1401992"/>
          </a:xfrm>
          <a:prstGeom prst="rect">
            <a:avLst/>
          </a:prstGeom>
        </p:spPr>
        <p:txBody>
          <a:bodyPr anchor="ctr"/>
          <a:lstStyle>
            <a:lvl1pPr marL="0" indent="0" algn="ctr">
              <a:buNone/>
              <a:defRPr sz="2667" b="1">
                <a:solidFill>
                  <a:schemeClr val="bg1"/>
                </a:solidFill>
              </a:defRPr>
            </a:lvl1pPr>
            <a:lvl2pPr marL="609585" indent="0">
              <a:buNone/>
              <a:defRPr sz="5333"/>
            </a:lvl2pPr>
            <a:lvl3pPr marL="1219170" indent="0">
              <a:buNone/>
              <a:defRPr sz="2933"/>
            </a:lvl3pPr>
            <a:lvl4pPr marL="1828754" indent="0">
              <a:buNone/>
              <a:defRPr/>
            </a:lvl4pPr>
            <a:lvl5pPr marL="2438339" indent="0">
              <a:buNone/>
              <a:defRPr/>
            </a:lvl5pPr>
          </a:lstStyle>
          <a:p>
            <a:pPr lvl="0"/>
            <a:r>
              <a:rPr lang="es-ES" dirty="0"/>
              <a:t>Editar el estilo de texto del patrón</a:t>
            </a:r>
          </a:p>
        </p:txBody>
      </p:sp>
      <p:grpSp>
        <p:nvGrpSpPr>
          <p:cNvPr id="45" name="Grupo 44"/>
          <p:cNvGrpSpPr/>
          <p:nvPr/>
        </p:nvGrpSpPr>
        <p:grpSpPr>
          <a:xfrm>
            <a:off x="914401" y="2148943"/>
            <a:ext cx="646132" cy="659168"/>
            <a:chOff x="4609146" y="4376235"/>
            <a:chExt cx="472173" cy="481699"/>
          </a:xfrm>
        </p:grpSpPr>
        <p:sp>
          <p:nvSpPr>
            <p:cNvPr id="46" name="Oval 65"/>
            <p:cNvSpPr/>
            <p:nvPr/>
          </p:nvSpPr>
          <p:spPr>
            <a:xfrm>
              <a:off x="4609146" y="4376235"/>
              <a:ext cx="472173" cy="481699"/>
            </a:xfrm>
            <a:prstGeom prst="ellipse">
              <a:avLst/>
            </a:prstGeom>
            <a:solidFill>
              <a:schemeClr val="accent3"/>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7" name="Freeform 33"/>
            <p:cNvSpPr>
              <a:spLocks noEditPoints="1"/>
            </p:cNvSpPr>
            <p:nvPr/>
          </p:nvSpPr>
          <p:spPr bwMode="auto">
            <a:xfrm>
              <a:off x="4741784" y="4483486"/>
              <a:ext cx="227783" cy="296862"/>
            </a:xfrm>
            <a:custGeom>
              <a:avLst/>
              <a:gdLst/>
              <a:ahLst/>
              <a:cxnLst>
                <a:cxn ang="0">
                  <a:pos x="2" y="64"/>
                </a:cxn>
                <a:cxn ang="0">
                  <a:pos x="2" y="0"/>
                </a:cxn>
                <a:cxn ang="0">
                  <a:pos x="50" y="61"/>
                </a:cxn>
                <a:cxn ang="0">
                  <a:pos x="4" y="4"/>
                </a:cxn>
                <a:cxn ang="0">
                  <a:pos x="18" y="51"/>
                </a:cxn>
                <a:cxn ang="0">
                  <a:pos x="32" y="51"/>
                </a:cxn>
                <a:cxn ang="0">
                  <a:pos x="13" y="12"/>
                </a:cxn>
                <a:cxn ang="0">
                  <a:pos x="9" y="12"/>
                </a:cxn>
                <a:cxn ang="0">
                  <a:pos x="12" y="9"/>
                </a:cxn>
                <a:cxn ang="0">
                  <a:pos x="13" y="21"/>
                </a:cxn>
                <a:cxn ang="0">
                  <a:pos x="9" y="21"/>
                </a:cxn>
                <a:cxn ang="0">
                  <a:pos x="12" y="18"/>
                </a:cxn>
                <a:cxn ang="0">
                  <a:pos x="13" y="31"/>
                </a:cxn>
                <a:cxn ang="0">
                  <a:pos x="9" y="31"/>
                </a:cxn>
                <a:cxn ang="0">
                  <a:pos x="12" y="27"/>
                </a:cxn>
                <a:cxn ang="0">
                  <a:pos x="13" y="40"/>
                </a:cxn>
                <a:cxn ang="0">
                  <a:pos x="9" y="40"/>
                </a:cxn>
                <a:cxn ang="0">
                  <a:pos x="12" y="36"/>
                </a:cxn>
                <a:cxn ang="0">
                  <a:pos x="13" y="49"/>
                </a:cxn>
                <a:cxn ang="0">
                  <a:pos x="9" y="49"/>
                </a:cxn>
                <a:cxn ang="0">
                  <a:pos x="12" y="45"/>
                </a:cxn>
                <a:cxn ang="0">
                  <a:pos x="23" y="12"/>
                </a:cxn>
                <a:cxn ang="0">
                  <a:pos x="18" y="12"/>
                </a:cxn>
                <a:cxn ang="0">
                  <a:pos x="21" y="9"/>
                </a:cxn>
                <a:cxn ang="0">
                  <a:pos x="23" y="21"/>
                </a:cxn>
                <a:cxn ang="0">
                  <a:pos x="18" y="21"/>
                </a:cxn>
                <a:cxn ang="0">
                  <a:pos x="21" y="18"/>
                </a:cxn>
                <a:cxn ang="0">
                  <a:pos x="23" y="31"/>
                </a:cxn>
                <a:cxn ang="0">
                  <a:pos x="18" y="31"/>
                </a:cxn>
                <a:cxn ang="0">
                  <a:pos x="21" y="27"/>
                </a:cxn>
                <a:cxn ang="0">
                  <a:pos x="23" y="40"/>
                </a:cxn>
                <a:cxn ang="0">
                  <a:pos x="18" y="40"/>
                </a:cxn>
                <a:cxn ang="0">
                  <a:pos x="21" y="36"/>
                </a:cxn>
                <a:cxn ang="0">
                  <a:pos x="32" y="12"/>
                </a:cxn>
                <a:cxn ang="0">
                  <a:pos x="27" y="12"/>
                </a:cxn>
                <a:cxn ang="0">
                  <a:pos x="31" y="9"/>
                </a:cxn>
                <a:cxn ang="0">
                  <a:pos x="32" y="21"/>
                </a:cxn>
                <a:cxn ang="0">
                  <a:pos x="27" y="21"/>
                </a:cxn>
                <a:cxn ang="0">
                  <a:pos x="31" y="18"/>
                </a:cxn>
                <a:cxn ang="0">
                  <a:pos x="32" y="31"/>
                </a:cxn>
                <a:cxn ang="0">
                  <a:pos x="27" y="31"/>
                </a:cxn>
                <a:cxn ang="0">
                  <a:pos x="31" y="27"/>
                </a:cxn>
                <a:cxn ang="0">
                  <a:pos x="32" y="40"/>
                </a:cxn>
                <a:cxn ang="0">
                  <a:pos x="27" y="40"/>
                </a:cxn>
                <a:cxn ang="0">
                  <a:pos x="31" y="36"/>
                </a:cxn>
                <a:cxn ang="0">
                  <a:pos x="41" y="12"/>
                </a:cxn>
                <a:cxn ang="0">
                  <a:pos x="36" y="12"/>
                </a:cxn>
                <a:cxn ang="0">
                  <a:pos x="40" y="9"/>
                </a:cxn>
                <a:cxn ang="0">
                  <a:pos x="41" y="21"/>
                </a:cxn>
                <a:cxn ang="0">
                  <a:pos x="36" y="21"/>
                </a:cxn>
                <a:cxn ang="0">
                  <a:pos x="40" y="18"/>
                </a:cxn>
                <a:cxn ang="0">
                  <a:pos x="41" y="31"/>
                </a:cxn>
                <a:cxn ang="0">
                  <a:pos x="36" y="31"/>
                </a:cxn>
                <a:cxn ang="0">
                  <a:pos x="40" y="27"/>
                </a:cxn>
                <a:cxn ang="0">
                  <a:pos x="41" y="40"/>
                </a:cxn>
                <a:cxn ang="0">
                  <a:pos x="36" y="40"/>
                </a:cxn>
                <a:cxn ang="0">
                  <a:pos x="40" y="36"/>
                </a:cxn>
                <a:cxn ang="0">
                  <a:pos x="41" y="49"/>
                </a:cxn>
                <a:cxn ang="0">
                  <a:pos x="36" y="49"/>
                </a:cxn>
                <a:cxn ang="0">
                  <a:pos x="40" y="45"/>
                </a:cxn>
              </a:cxnLst>
              <a:rect l="0" t="0" r="r" b="b"/>
              <a:pathLst>
                <a:path w="50" h="64">
                  <a:moveTo>
                    <a:pt x="50" y="61"/>
                  </a:moveTo>
                  <a:cubicBezTo>
                    <a:pt x="50" y="63"/>
                    <a:pt x="49" y="64"/>
                    <a:pt x="48" y="64"/>
                  </a:cubicBezTo>
                  <a:cubicBezTo>
                    <a:pt x="2" y="64"/>
                    <a:pt x="2" y="64"/>
                    <a:pt x="2" y="64"/>
                  </a:cubicBezTo>
                  <a:cubicBezTo>
                    <a:pt x="1" y="64"/>
                    <a:pt x="0" y="63"/>
                    <a:pt x="0" y="61"/>
                  </a:cubicBezTo>
                  <a:cubicBezTo>
                    <a:pt x="0" y="2"/>
                    <a:pt x="0" y="2"/>
                    <a:pt x="0" y="2"/>
                  </a:cubicBezTo>
                  <a:cubicBezTo>
                    <a:pt x="0" y="1"/>
                    <a:pt x="1" y="0"/>
                    <a:pt x="2" y="0"/>
                  </a:cubicBezTo>
                  <a:cubicBezTo>
                    <a:pt x="48" y="0"/>
                    <a:pt x="48" y="0"/>
                    <a:pt x="48" y="0"/>
                  </a:cubicBezTo>
                  <a:cubicBezTo>
                    <a:pt x="49" y="0"/>
                    <a:pt x="50" y="1"/>
                    <a:pt x="50" y="2"/>
                  </a:cubicBezTo>
                  <a:lnTo>
                    <a:pt x="50" y="61"/>
                  </a:lnTo>
                  <a:close/>
                  <a:moveTo>
                    <a:pt x="45" y="59"/>
                  </a:moveTo>
                  <a:cubicBezTo>
                    <a:pt x="45" y="4"/>
                    <a:pt x="45" y="4"/>
                    <a:pt x="45" y="4"/>
                  </a:cubicBezTo>
                  <a:cubicBezTo>
                    <a:pt x="4" y="4"/>
                    <a:pt x="4" y="4"/>
                    <a:pt x="4" y="4"/>
                  </a:cubicBezTo>
                  <a:cubicBezTo>
                    <a:pt x="4" y="59"/>
                    <a:pt x="4" y="59"/>
                    <a:pt x="4" y="59"/>
                  </a:cubicBezTo>
                  <a:cubicBezTo>
                    <a:pt x="18" y="59"/>
                    <a:pt x="18" y="59"/>
                    <a:pt x="18" y="59"/>
                  </a:cubicBezTo>
                  <a:cubicBezTo>
                    <a:pt x="18" y="51"/>
                    <a:pt x="18" y="51"/>
                    <a:pt x="18" y="51"/>
                  </a:cubicBezTo>
                  <a:cubicBezTo>
                    <a:pt x="18" y="51"/>
                    <a:pt x="19" y="50"/>
                    <a:pt x="19" y="50"/>
                  </a:cubicBezTo>
                  <a:cubicBezTo>
                    <a:pt x="31" y="50"/>
                    <a:pt x="31" y="50"/>
                    <a:pt x="31" y="50"/>
                  </a:cubicBezTo>
                  <a:cubicBezTo>
                    <a:pt x="31" y="50"/>
                    <a:pt x="32" y="51"/>
                    <a:pt x="32" y="51"/>
                  </a:cubicBezTo>
                  <a:cubicBezTo>
                    <a:pt x="32" y="59"/>
                    <a:pt x="32" y="59"/>
                    <a:pt x="32" y="59"/>
                  </a:cubicBezTo>
                  <a:lnTo>
                    <a:pt x="45" y="59"/>
                  </a:lnTo>
                  <a:close/>
                  <a:moveTo>
                    <a:pt x="13" y="12"/>
                  </a:moveTo>
                  <a:cubicBezTo>
                    <a:pt x="13" y="13"/>
                    <a:pt x="13" y="13"/>
                    <a:pt x="12" y="13"/>
                  </a:cubicBezTo>
                  <a:cubicBezTo>
                    <a:pt x="10" y="13"/>
                    <a:pt x="10" y="13"/>
                    <a:pt x="10" y="13"/>
                  </a:cubicBezTo>
                  <a:cubicBezTo>
                    <a:pt x="9" y="13"/>
                    <a:pt x="9" y="13"/>
                    <a:pt x="9" y="12"/>
                  </a:cubicBezTo>
                  <a:cubicBezTo>
                    <a:pt x="9" y="10"/>
                    <a:pt x="9" y="10"/>
                    <a:pt x="9" y="10"/>
                  </a:cubicBezTo>
                  <a:cubicBezTo>
                    <a:pt x="9" y="9"/>
                    <a:pt x="9" y="9"/>
                    <a:pt x="10" y="9"/>
                  </a:cubicBezTo>
                  <a:cubicBezTo>
                    <a:pt x="12" y="9"/>
                    <a:pt x="12" y="9"/>
                    <a:pt x="12" y="9"/>
                  </a:cubicBezTo>
                  <a:cubicBezTo>
                    <a:pt x="13" y="9"/>
                    <a:pt x="13" y="9"/>
                    <a:pt x="13" y="10"/>
                  </a:cubicBezTo>
                  <a:lnTo>
                    <a:pt x="13" y="12"/>
                  </a:lnTo>
                  <a:close/>
                  <a:moveTo>
                    <a:pt x="13" y="21"/>
                  </a:moveTo>
                  <a:cubicBezTo>
                    <a:pt x="13" y="22"/>
                    <a:pt x="13" y="23"/>
                    <a:pt x="12" y="23"/>
                  </a:cubicBezTo>
                  <a:cubicBezTo>
                    <a:pt x="10" y="23"/>
                    <a:pt x="10" y="23"/>
                    <a:pt x="10" y="23"/>
                  </a:cubicBezTo>
                  <a:cubicBezTo>
                    <a:pt x="9" y="23"/>
                    <a:pt x="9" y="22"/>
                    <a:pt x="9" y="21"/>
                  </a:cubicBezTo>
                  <a:cubicBezTo>
                    <a:pt x="9" y="19"/>
                    <a:pt x="9" y="19"/>
                    <a:pt x="9" y="19"/>
                  </a:cubicBezTo>
                  <a:cubicBezTo>
                    <a:pt x="9" y="19"/>
                    <a:pt x="9" y="18"/>
                    <a:pt x="10" y="18"/>
                  </a:cubicBezTo>
                  <a:cubicBezTo>
                    <a:pt x="12" y="18"/>
                    <a:pt x="12" y="18"/>
                    <a:pt x="12" y="18"/>
                  </a:cubicBezTo>
                  <a:cubicBezTo>
                    <a:pt x="13" y="18"/>
                    <a:pt x="13" y="19"/>
                    <a:pt x="13" y="19"/>
                  </a:cubicBezTo>
                  <a:lnTo>
                    <a:pt x="13" y="21"/>
                  </a:lnTo>
                  <a:close/>
                  <a:moveTo>
                    <a:pt x="13" y="31"/>
                  </a:moveTo>
                  <a:cubicBezTo>
                    <a:pt x="13" y="31"/>
                    <a:pt x="13" y="32"/>
                    <a:pt x="12" y="32"/>
                  </a:cubicBezTo>
                  <a:cubicBezTo>
                    <a:pt x="10" y="32"/>
                    <a:pt x="10" y="32"/>
                    <a:pt x="10" y="32"/>
                  </a:cubicBezTo>
                  <a:cubicBezTo>
                    <a:pt x="9" y="32"/>
                    <a:pt x="9" y="31"/>
                    <a:pt x="9" y="31"/>
                  </a:cubicBezTo>
                  <a:cubicBezTo>
                    <a:pt x="9" y="28"/>
                    <a:pt x="9" y="28"/>
                    <a:pt x="9" y="28"/>
                  </a:cubicBezTo>
                  <a:cubicBezTo>
                    <a:pt x="9" y="28"/>
                    <a:pt x="9" y="27"/>
                    <a:pt x="10" y="27"/>
                  </a:cubicBezTo>
                  <a:cubicBezTo>
                    <a:pt x="12" y="27"/>
                    <a:pt x="12" y="27"/>
                    <a:pt x="12" y="27"/>
                  </a:cubicBezTo>
                  <a:cubicBezTo>
                    <a:pt x="13" y="27"/>
                    <a:pt x="13" y="28"/>
                    <a:pt x="13" y="28"/>
                  </a:cubicBezTo>
                  <a:lnTo>
                    <a:pt x="13" y="31"/>
                  </a:lnTo>
                  <a:close/>
                  <a:moveTo>
                    <a:pt x="13" y="40"/>
                  </a:moveTo>
                  <a:cubicBezTo>
                    <a:pt x="13" y="40"/>
                    <a:pt x="13" y="41"/>
                    <a:pt x="12" y="41"/>
                  </a:cubicBezTo>
                  <a:cubicBezTo>
                    <a:pt x="10" y="41"/>
                    <a:pt x="10" y="41"/>
                    <a:pt x="10" y="41"/>
                  </a:cubicBezTo>
                  <a:cubicBezTo>
                    <a:pt x="9" y="41"/>
                    <a:pt x="9" y="40"/>
                    <a:pt x="9" y="40"/>
                  </a:cubicBezTo>
                  <a:cubicBezTo>
                    <a:pt x="9" y="37"/>
                    <a:pt x="9" y="37"/>
                    <a:pt x="9" y="37"/>
                  </a:cubicBezTo>
                  <a:cubicBezTo>
                    <a:pt x="9" y="37"/>
                    <a:pt x="9" y="36"/>
                    <a:pt x="10" y="36"/>
                  </a:cubicBezTo>
                  <a:cubicBezTo>
                    <a:pt x="12" y="36"/>
                    <a:pt x="12" y="36"/>
                    <a:pt x="12" y="36"/>
                  </a:cubicBezTo>
                  <a:cubicBezTo>
                    <a:pt x="13" y="36"/>
                    <a:pt x="13" y="37"/>
                    <a:pt x="13" y="37"/>
                  </a:cubicBezTo>
                  <a:lnTo>
                    <a:pt x="13" y="40"/>
                  </a:lnTo>
                  <a:close/>
                  <a:moveTo>
                    <a:pt x="13" y="49"/>
                  </a:moveTo>
                  <a:cubicBezTo>
                    <a:pt x="13" y="49"/>
                    <a:pt x="13" y="50"/>
                    <a:pt x="12" y="50"/>
                  </a:cubicBezTo>
                  <a:cubicBezTo>
                    <a:pt x="10" y="50"/>
                    <a:pt x="10" y="50"/>
                    <a:pt x="10" y="50"/>
                  </a:cubicBezTo>
                  <a:cubicBezTo>
                    <a:pt x="9" y="50"/>
                    <a:pt x="9" y="49"/>
                    <a:pt x="9" y="49"/>
                  </a:cubicBezTo>
                  <a:cubicBezTo>
                    <a:pt x="9" y="47"/>
                    <a:pt x="9" y="47"/>
                    <a:pt x="9" y="47"/>
                  </a:cubicBezTo>
                  <a:cubicBezTo>
                    <a:pt x="9" y="46"/>
                    <a:pt x="9" y="45"/>
                    <a:pt x="10" y="45"/>
                  </a:cubicBezTo>
                  <a:cubicBezTo>
                    <a:pt x="12" y="45"/>
                    <a:pt x="12" y="45"/>
                    <a:pt x="12" y="45"/>
                  </a:cubicBezTo>
                  <a:cubicBezTo>
                    <a:pt x="13" y="45"/>
                    <a:pt x="13" y="46"/>
                    <a:pt x="13" y="47"/>
                  </a:cubicBezTo>
                  <a:lnTo>
                    <a:pt x="13" y="49"/>
                  </a:lnTo>
                  <a:close/>
                  <a:moveTo>
                    <a:pt x="23" y="12"/>
                  </a:moveTo>
                  <a:cubicBezTo>
                    <a:pt x="23" y="13"/>
                    <a:pt x="22" y="13"/>
                    <a:pt x="21" y="13"/>
                  </a:cubicBezTo>
                  <a:cubicBezTo>
                    <a:pt x="19" y="13"/>
                    <a:pt x="19" y="13"/>
                    <a:pt x="19" y="13"/>
                  </a:cubicBezTo>
                  <a:cubicBezTo>
                    <a:pt x="19" y="13"/>
                    <a:pt x="18" y="13"/>
                    <a:pt x="18" y="12"/>
                  </a:cubicBezTo>
                  <a:cubicBezTo>
                    <a:pt x="18" y="10"/>
                    <a:pt x="18" y="10"/>
                    <a:pt x="18" y="10"/>
                  </a:cubicBezTo>
                  <a:cubicBezTo>
                    <a:pt x="18" y="9"/>
                    <a:pt x="19" y="9"/>
                    <a:pt x="19" y="9"/>
                  </a:cubicBezTo>
                  <a:cubicBezTo>
                    <a:pt x="21" y="9"/>
                    <a:pt x="21" y="9"/>
                    <a:pt x="21" y="9"/>
                  </a:cubicBezTo>
                  <a:cubicBezTo>
                    <a:pt x="22" y="9"/>
                    <a:pt x="23" y="9"/>
                    <a:pt x="23" y="10"/>
                  </a:cubicBezTo>
                  <a:lnTo>
                    <a:pt x="23" y="12"/>
                  </a:lnTo>
                  <a:close/>
                  <a:moveTo>
                    <a:pt x="23" y="21"/>
                  </a:moveTo>
                  <a:cubicBezTo>
                    <a:pt x="23" y="22"/>
                    <a:pt x="22" y="23"/>
                    <a:pt x="21" y="23"/>
                  </a:cubicBezTo>
                  <a:cubicBezTo>
                    <a:pt x="19" y="23"/>
                    <a:pt x="19" y="23"/>
                    <a:pt x="19" y="23"/>
                  </a:cubicBezTo>
                  <a:cubicBezTo>
                    <a:pt x="19" y="23"/>
                    <a:pt x="18" y="22"/>
                    <a:pt x="18" y="21"/>
                  </a:cubicBezTo>
                  <a:cubicBezTo>
                    <a:pt x="18" y="19"/>
                    <a:pt x="18" y="19"/>
                    <a:pt x="18" y="19"/>
                  </a:cubicBezTo>
                  <a:cubicBezTo>
                    <a:pt x="18" y="19"/>
                    <a:pt x="19" y="18"/>
                    <a:pt x="19" y="18"/>
                  </a:cubicBezTo>
                  <a:cubicBezTo>
                    <a:pt x="21" y="18"/>
                    <a:pt x="21" y="18"/>
                    <a:pt x="21" y="18"/>
                  </a:cubicBezTo>
                  <a:cubicBezTo>
                    <a:pt x="22" y="18"/>
                    <a:pt x="23" y="19"/>
                    <a:pt x="23" y="19"/>
                  </a:cubicBezTo>
                  <a:lnTo>
                    <a:pt x="23" y="21"/>
                  </a:lnTo>
                  <a:close/>
                  <a:moveTo>
                    <a:pt x="23" y="31"/>
                  </a:moveTo>
                  <a:cubicBezTo>
                    <a:pt x="23" y="31"/>
                    <a:pt x="22" y="32"/>
                    <a:pt x="21" y="32"/>
                  </a:cubicBezTo>
                  <a:cubicBezTo>
                    <a:pt x="19" y="32"/>
                    <a:pt x="19" y="32"/>
                    <a:pt x="19" y="32"/>
                  </a:cubicBezTo>
                  <a:cubicBezTo>
                    <a:pt x="19" y="32"/>
                    <a:pt x="18" y="31"/>
                    <a:pt x="18" y="31"/>
                  </a:cubicBezTo>
                  <a:cubicBezTo>
                    <a:pt x="18" y="28"/>
                    <a:pt x="18" y="28"/>
                    <a:pt x="18" y="28"/>
                  </a:cubicBezTo>
                  <a:cubicBezTo>
                    <a:pt x="18" y="28"/>
                    <a:pt x="19" y="27"/>
                    <a:pt x="19" y="27"/>
                  </a:cubicBezTo>
                  <a:cubicBezTo>
                    <a:pt x="21" y="27"/>
                    <a:pt x="21" y="27"/>
                    <a:pt x="21" y="27"/>
                  </a:cubicBezTo>
                  <a:cubicBezTo>
                    <a:pt x="22" y="27"/>
                    <a:pt x="23" y="28"/>
                    <a:pt x="23" y="28"/>
                  </a:cubicBezTo>
                  <a:lnTo>
                    <a:pt x="23" y="31"/>
                  </a:lnTo>
                  <a:close/>
                  <a:moveTo>
                    <a:pt x="23" y="40"/>
                  </a:moveTo>
                  <a:cubicBezTo>
                    <a:pt x="23" y="40"/>
                    <a:pt x="22" y="41"/>
                    <a:pt x="21" y="41"/>
                  </a:cubicBezTo>
                  <a:cubicBezTo>
                    <a:pt x="19" y="41"/>
                    <a:pt x="19" y="41"/>
                    <a:pt x="19" y="41"/>
                  </a:cubicBezTo>
                  <a:cubicBezTo>
                    <a:pt x="19" y="41"/>
                    <a:pt x="18" y="40"/>
                    <a:pt x="18" y="40"/>
                  </a:cubicBezTo>
                  <a:cubicBezTo>
                    <a:pt x="18" y="37"/>
                    <a:pt x="18" y="37"/>
                    <a:pt x="18" y="37"/>
                  </a:cubicBezTo>
                  <a:cubicBezTo>
                    <a:pt x="18" y="37"/>
                    <a:pt x="19" y="36"/>
                    <a:pt x="19" y="36"/>
                  </a:cubicBezTo>
                  <a:cubicBezTo>
                    <a:pt x="21" y="36"/>
                    <a:pt x="21" y="36"/>
                    <a:pt x="21" y="36"/>
                  </a:cubicBezTo>
                  <a:cubicBezTo>
                    <a:pt x="22" y="36"/>
                    <a:pt x="23" y="37"/>
                    <a:pt x="23" y="37"/>
                  </a:cubicBezTo>
                  <a:lnTo>
                    <a:pt x="23" y="40"/>
                  </a:lnTo>
                  <a:close/>
                  <a:moveTo>
                    <a:pt x="32" y="12"/>
                  </a:moveTo>
                  <a:cubicBezTo>
                    <a:pt x="32" y="13"/>
                    <a:pt x="31" y="13"/>
                    <a:pt x="31" y="13"/>
                  </a:cubicBezTo>
                  <a:cubicBezTo>
                    <a:pt x="28" y="13"/>
                    <a:pt x="28" y="13"/>
                    <a:pt x="28" y="13"/>
                  </a:cubicBezTo>
                  <a:cubicBezTo>
                    <a:pt x="28" y="13"/>
                    <a:pt x="27" y="13"/>
                    <a:pt x="27" y="12"/>
                  </a:cubicBezTo>
                  <a:cubicBezTo>
                    <a:pt x="27" y="10"/>
                    <a:pt x="27" y="10"/>
                    <a:pt x="27" y="10"/>
                  </a:cubicBezTo>
                  <a:cubicBezTo>
                    <a:pt x="27" y="9"/>
                    <a:pt x="28" y="9"/>
                    <a:pt x="28" y="9"/>
                  </a:cubicBezTo>
                  <a:cubicBezTo>
                    <a:pt x="31" y="9"/>
                    <a:pt x="31" y="9"/>
                    <a:pt x="31" y="9"/>
                  </a:cubicBezTo>
                  <a:cubicBezTo>
                    <a:pt x="31" y="9"/>
                    <a:pt x="32" y="9"/>
                    <a:pt x="32" y="10"/>
                  </a:cubicBezTo>
                  <a:lnTo>
                    <a:pt x="32" y="12"/>
                  </a:lnTo>
                  <a:close/>
                  <a:moveTo>
                    <a:pt x="32" y="21"/>
                  </a:moveTo>
                  <a:cubicBezTo>
                    <a:pt x="32" y="22"/>
                    <a:pt x="31" y="23"/>
                    <a:pt x="31" y="23"/>
                  </a:cubicBezTo>
                  <a:cubicBezTo>
                    <a:pt x="28" y="23"/>
                    <a:pt x="28" y="23"/>
                    <a:pt x="28" y="23"/>
                  </a:cubicBezTo>
                  <a:cubicBezTo>
                    <a:pt x="28" y="23"/>
                    <a:pt x="27" y="22"/>
                    <a:pt x="27" y="21"/>
                  </a:cubicBezTo>
                  <a:cubicBezTo>
                    <a:pt x="27" y="19"/>
                    <a:pt x="27" y="19"/>
                    <a:pt x="27" y="19"/>
                  </a:cubicBezTo>
                  <a:cubicBezTo>
                    <a:pt x="27" y="19"/>
                    <a:pt x="28" y="18"/>
                    <a:pt x="28" y="18"/>
                  </a:cubicBezTo>
                  <a:cubicBezTo>
                    <a:pt x="31" y="18"/>
                    <a:pt x="31" y="18"/>
                    <a:pt x="31" y="18"/>
                  </a:cubicBezTo>
                  <a:cubicBezTo>
                    <a:pt x="31" y="18"/>
                    <a:pt x="32" y="19"/>
                    <a:pt x="32" y="19"/>
                  </a:cubicBezTo>
                  <a:lnTo>
                    <a:pt x="32" y="21"/>
                  </a:lnTo>
                  <a:close/>
                  <a:moveTo>
                    <a:pt x="32" y="31"/>
                  </a:moveTo>
                  <a:cubicBezTo>
                    <a:pt x="32" y="31"/>
                    <a:pt x="31" y="32"/>
                    <a:pt x="31" y="32"/>
                  </a:cubicBezTo>
                  <a:cubicBezTo>
                    <a:pt x="28" y="32"/>
                    <a:pt x="28" y="32"/>
                    <a:pt x="28" y="32"/>
                  </a:cubicBezTo>
                  <a:cubicBezTo>
                    <a:pt x="28" y="32"/>
                    <a:pt x="27" y="31"/>
                    <a:pt x="27" y="31"/>
                  </a:cubicBezTo>
                  <a:cubicBezTo>
                    <a:pt x="27" y="28"/>
                    <a:pt x="27" y="28"/>
                    <a:pt x="27" y="28"/>
                  </a:cubicBezTo>
                  <a:cubicBezTo>
                    <a:pt x="27" y="28"/>
                    <a:pt x="28" y="27"/>
                    <a:pt x="28" y="27"/>
                  </a:cubicBezTo>
                  <a:cubicBezTo>
                    <a:pt x="31" y="27"/>
                    <a:pt x="31" y="27"/>
                    <a:pt x="31" y="27"/>
                  </a:cubicBezTo>
                  <a:cubicBezTo>
                    <a:pt x="31" y="27"/>
                    <a:pt x="32" y="28"/>
                    <a:pt x="32" y="28"/>
                  </a:cubicBezTo>
                  <a:lnTo>
                    <a:pt x="32" y="31"/>
                  </a:lnTo>
                  <a:close/>
                  <a:moveTo>
                    <a:pt x="32" y="40"/>
                  </a:moveTo>
                  <a:cubicBezTo>
                    <a:pt x="32" y="40"/>
                    <a:pt x="31" y="41"/>
                    <a:pt x="31" y="41"/>
                  </a:cubicBezTo>
                  <a:cubicBezTo>
                    <a:pt x="28" y="41"/>
                    <a:pt x="28" y="41"/>
                    <a:pt x="28" y="41"/>
                  </a:cubicBezTo>
                  <a:cubicBezTo>
                    <a:pt x="28" y="41"/>
                    <a:pt x="27" y="40"/>
                    <a:pt x="27" y="40"/>
                  </a:cubicBezTo>
                  <a:cubicBezTo>
                    <a:pt x="27" y="37"/>
                    <a:pt x="27" y="37"/>
                    <a:pt x="27" y="37"/>
                  </a:cubicBezTo>
                  <a:cubicBezTo>
                    <a:pt x="27" y="37"/>
                    <a:pt x="28" y="36"/>
                    <a:pt x="28" y="36"/>
                  </a:cubicBezTo>
                  <a:cubicBezTo>
                    <a:pt x="31" y="36"/>
                    <a:pt x="31" y="36"/>
                    <a:pt x="31" y="36"/>
                  </a:cubicBezTo>
                  <a:cubicBezTo>
                    <a:pt x="31" y="36"/>
                    <a:pt x="32" y="37"/>
                    <a:pt x="32" y="37"/>
                  </a:cubicBezTo>
                  <a:lnTo>
                    <a:pt x="32" y="40"/>
                  </a:lnTo>
                  <a:close/>
                  <a:moveTo>
                    <a:pt x="41" y="12"/>
                  </a:moveTo>
                  <a:cubicBezTo>
                    <a:pt x="41" y="13"/>
                    <a:pt x="40" y="13"/>
                    <a:pt x="40" y="13"/>
                  </a:cubicBezTo>
                  <a:cubicBezTo>
                    <a:pt x="37" y="13"/>
                    <a:pt x="37" y="13"/>
                    <a:pt x="37" y="13"/>
                  </a:cubicBezTo>
                  <a:cubicBezTo>
                    <a:pt x="37" y="13"/>
                    <a:pt x="36" y="13"/>
                    <a:pt x="36" y="12"/>
                  </a:cubicBezTo>
                  <a:cubicBezTo>
                    <a:pt x="36" y="10"/>
                    <a:pt x="36" y="10"/>
                    <a:pt x="36" y="10"/>
                  </a:cubicBezTo>
                  <a:cubicBezTo>
                    <a:pt x="36" y="9"/>
                    <a:pt x="37" y="9"/>
                    <a:pt x="37" y="9"/>
                  </a:cubicBezTo>
                  <a:cubicBezTo>
                    <a:pt x="40" y="9"/>
                    <a:pt x="40" y="9"/>
                    <a:pt x="40" y="9"/>
                  </a:cubicBezTo>
                  <a:cubicBezTo>
                    <a:pt x="40" y="9"/>
                    <a:pt x="41" y="9"/>
                    <a:pt x="41" y="10"/>
                  </a:cubicBezTo>
                  <a:lnTo>
                    <a:pt x="41" y="12"/>
                  </a:lnTo>
                  <a:close/>
                  <a:moveTo>
                    <a:pt x="41" y="21"/>
                  </a:moveTo>
                  <a:cubicBezTo>
                    <a:pt x="41" y="22"/>
                    <a:pt x="40" y="23"/>
                    <a:pt x="40" y="23"/>
                  </a:cubicBezTo>
                  <a:cubicBezTo>
                    <a:pt x="37" y="23"/>
                    <a:pt x="37" y="23"/>
                    <a:pt x="37" y="23"/>
                  </a:cubicBezTo>
                  <a:cubicBezTo>
                    <a:pt x="37" y="23"/>
                    <a:pt x="36" y="22"/>
                    <a:pt x="36" y="21"/>
                  </a:cubicBezTo>
                  <a:cubicBezTo>
                    <a:pt x="36" y="19"/>
                    <a:pt x="36" y="19"/>
                    <a:pt x="36" y="19"/>
                  </a:cubicBezTo>
                  <a:cubicBezTo>
                    <a:pt x="36" y="19"/>
                    <a:pt x="37" y="18"/>
                    <a:pt x="37" y="18"/>
                  </a:cubicBezTo>
                  <a:cubicBezTo>
                    <a:pt x="40" y="18"/>
                    <a:pt x="40" y="18"/>
                    <a:pt x="40" y="18"/>
                  </a:cubicBezTo>
                  <a:cubicBezTo>
                    <a:pt x="40" y="18"/>
                    <a:pt x="41" y="19"/>
                    <a:pt x="41" y="19"/>
                  </a:cubicBezTo>
                  <a:lnTo>
                    <a:pt x="41" y="21"/>
                  </a:lnTo>
                  <a:close/>
                  <a:moveTo>
                    <a:pt x="41" y="31"/>
                  </a:moveTo>
                  <a:cubicBezTo>
                    <a:pt x="41" y="31"/>
                    <a:pt x="40" y="32"/>
                    <a:pt x="40" y="32"/>
                  </a:cubicBezTo>
                  <a:cubicBezTo>
                    <a:pt x="37" y="32"/>
                    <a:pt x="37" y="32"/>
                    <a:pt x="37" y="32"/>
                  </a:cubicBezTo>
                  <a:cubicBezTo>
                    <a:pt x="37" y="32"/>
                    <a:pt x="36" y="31"/>
                    <a:pt x="36" y="31"/>
                  </a:cubicBezTo>
                  <a:cubicBezTo>
                    <a:pt x="36" y="28"/>
                    <a:pt x="36" y="28"/>
                    <a:pt x="36" y="28"/>
                  </a:cubicBezTo>
                  <a:cubicBezTo>
                    <a:pt x="36" y="28"/>
                    <a:pt x="37" y="27"/>
                    <a:pt x="37" y="27"/>
                  </a:cubicBezTo>
                  <a:cubicBezTo>
                    <a:pt x="40" y="27"/>
                    <a:pt x="40" y="27"/>
                    <a:pt x="40" y="27"/>
                  </a:cubicBezTo>
                  <a:cubicBezTo>
                    <a:pt x="40" y="27"/>
                    <a:pt x="41" y="28"/>
                    <a:pt x="41" y="28"/>
                  </a:cubicBezTo>
                  <a:lnTo>
                    <a:pt x="41" y="31"/>
                  </a:lnTo>
                  <a:close/>
                  <a:moveTo>
                    <a:pt x="41" y="40"/>
                  </a:moveTo>
                  <a:cubicBezTo>
                    <a:pt x="41" y="40"/>
                    <a:pt x="40" y="41"/>
                    <a:pt x="40" y="41"/>
                  </a:cubicBezTo>
                  <a:cubicBezTo>
                    <a:pt x="37" y="41"/>
                    <a:pt x="37" y="41"/>
                    <a:pt x="37" y="41"/>
                  </a:cubicBezTo>
                  <a:cubicBezTo>
                    <a:pt x="37" y="41"/>
                    <a:pt x="36" y="40"/>
                    <a:pt x="36" y="40"/>
                  </a:cubicBezTo>
                  <a:cubicBezTo>
                    <a:pt x="36" y="37"/>
                    <a:pt x="36" y="37"/>
                    <a:pt x="36" y="37"/>
                  </a:cubicBezTo>
                  <a:cubicBezTo>
                    <a:pt x="36" y="37"/>
                    <a:pt x="37" y="36"/>
                    <a:pt x="37" y="36"/>
                  </a:cubicBezTo>
                  <a:cubicBezTo>
                    <a:pt x="40" y="36"/>
                    <a:pt x="40" y="36"/>
                    <a:pt x="40" y="36"/>
                  </a:cubicBezTo>
                  <a:cubicBezTo>
                    <a:pt x="40" y="36"/>
                    <a:pt x="41" y="37"/>
                    <a:pt x="41" y="37"/>
                  </a:cubicBezTo>
                  <a:lnTo>
                    <a:pt x="41" y="40"/>
                  </a:lnTo>
                  <a:close/>
                  <a:moveTo>
                    <a:pt x="41" y="49"/>
                  </a:moveTo>
                  <a:cubicBezTo>
                    <a:pt x="41" y="49"/>
                    <a:pt x="40" y="50"/>
                    <a:pt x="40" y="50"/>
                  </a:cubicBezTo>
                  <a:cubicBezTo>
                    <a:pt x="37" y="50"/>
                    <a:pt x="37" y="50"/>
                    <a:pt x="37" y="50"/>
                  </a:cubicBezTo>
                  <a:cubicBezTo>
                    <a:pt x="37" y="50"/>
                    <a:pt x="36" y="49"/>
                    <a:pt x="36" y="49"/>
                  </a:cubicBezTo>
                  <a:cubicBezTo>
                    <a:pt x="36" y="47"/>
                    <a:pt x="36" y="47"/>
                    <a:pt x="36" y="47"/>
                  </a:cubicBezTo>
                  <a:cubicBezTo>
                    <a:pt x="36" y="46"/>
                    <a:pt x="37" y="45"/>
                    <a:pt x="37" y="45"/>
                  </a:cubicBezTo>
                  <a:cubicBezTo>
                    <a:pt x="40" y="45"/>
                    <a:pt x="40" y="45"/>
                    <a:pt x="40" y="45"/>
                  </a:cubicBezTo>
                  <a:cubicBezTo>
                    <a:pt x="40" y="45"/>
                    <a:pt x="41" y="46"/>
                    <a:pt x="41" y="47"/>
                  </a:cubicBezTo>
                  <a:lnTo>
                    <a:pt x="41" y="4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595959"/>
                </a:solidFill>
                <a:effectLst/>
                <a:uLnTx/>
                <a:uFillTx/>
                <a:latin typeface="Calibri"/>
                <a:ea typeface="+mn-ea"/>
                <a:cs typeface="+mn-cs"/>
              </a:endParaRPr>
            </a:p>
          </p:txBody>
        </p:sp>
      </p:grpSp>
      <p:sp>
        <p:nvSpPr>
          <p:cNvPr id="24" name="TextBox 14"/>
          <p:cNvSpPr txBox="1"/>
          <p:nvPr userDrawn="1"/>
        </p:nvSpPr>
        <p:spPr>
          <a:xfrm flipH="1">
            <a:off x="3854617" y="1209409"/>
            <a:ext cx="5347367"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CF112E"/>
                </a:solidFill>
                <a:effectLst/>
                <a:uLnTx/>
                <a:uFillTx/>
                <a:latin typeface="Calibri"/>
                <a:ea typeface="+mn-ea"/>
                <a:cs typeface="+mn-cs"/>
              </a:rPr>
              <a:t>Algunas oportunidades</a:t>
            </a:r>
          </a:p>
        </p:txBody>
      </p:sp>
      <p:sp>
        <p:nvSpPr>
          <p:cNvPr id="25" name="TextBox 16"/>
          <p:cNvSpPr txBox="1"/>
          <p:nvPr userDrawn="1"/>
        </p:nvSpPr>
        <p:spPr>
          <a:xfrm flipH="1">
            <a:off x="3854615" y="2699495"/>
            <a:ext cx="6508584"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1A92AF"/>
                </a:solidFill>
                <a:effectLst/>
                <a:uLnTx/>
                <a:uFillTx/>
                <a:latin typeface="Calibri"/>
                <a:ea typeface="+mn-ea"/>
                <a:cs typeface="+mn-cs"/>
              </a:rPr>
              <a:t>Propuesta de Valor</a:t>
            </a:r>
            <a:endParaRPr kumimoji="0" lang="es-CO" sz="1467" b="0" i="0" u="none" strike="noStrike" kern="1200" cap="none" spc="0" normalizeH="0" baseline="0" noProof="0" dirty="0">
              <a:ln>
                <a:noFill/>
              </a:ln>
              <a:solidFill>
                <a:srgbClr val="1A92AF"/>
              </a:solidFill>
              <a:effectLst/>
              <a:uLnTx/>
              <a:uFillTx/>
              <a:latin typeface="Calibri"/>
              <a:ea typeface="+mn-ea"/>
              <a:cs typeface="+mn-cs"/>
            </a:endParaRPr>
          </a:p>
        </p:txBody>
      </p:sp>
      <p:sp>
        <p:nvSpPr>
          <p:cNvPr id="26" name="TextBox 18"/>
          <p:cNvSpPr txBox="1"/>
          <p:nvPr userDrawn="1"/>
        </p:nvSpPr>
        <p:spPr>
          <a:xfrm flipH="1">
            <a:off x="3858941" y="4372681"/>
            <a:ext cx="5347367"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33" b="1" i="0" u="none" strike="noStrike" kern="1200" cap="none" spc="0" normalizeH="0" baseline="0" noProof="0" dirty="0">
                <a:ln>
                  <a:noFill/>
                </a:ln>
                <a:solidFill>
                  <a:srgbClr val="079B62"/>
                </a:solidFill>
                <a:effectLst/>
                <a:uLnTx/>
                <a:uFillTx/>
                <a:latin typeface="Calibri"/>
                <a:ea typeface="+mn-ea"/>
                <a:cs typeface="+mn-cs"/>
              </a:rPr>
              <a:t>Jugadores clave</a:t>
            </a:r>
          </a:p>
        </p:txBody>
      </p:sp>
      <p:sp>
        <p:nvSpPr>
          <p:cNvPr id="27" name="Marcador de texto 3"/>
          <p:cNvSpPr>
            <a:spLocks noGrp="1"/>
          </p:cNvSpPr>
          <p:nvPr>
            <p:ph type="body" sz="quarter" idx="10"/>
          </p:nvPr>
        </p:nvSpPr>
        <p:spPr>
          <a:xfrm>
            <a:off x="3873633" y="1509887"/>
            <a:ext cx="7397615" cy="853016"/>
          </a:xfrm>
          <a:prstGeom prst="rect">
            <a:avLst/>
          </a:prstGeom>
        </p:spPr>
        <p:txBody>
          <a:bodyPr lIns="72000"/>
          <a:lstStyle>
            <a:lvl1pPr marL="239994" indent="-457189">
              <a:buFont typeface="Arial" panose="020B0604020202020204" pitchFamily="34" charset="0"/>
              <a:buChar char="•"/>
              <a:defRPr sz="1467">
                <a:solidFill>
                  <a:schemeClr val="accent2"/>
                </a:solidFill>
              </a:defRPr>
            </a:lvl1pPr>
            <a:lvl2pPr>
              <a:defRPr sz="1467">
                <a:solidFill>
                  <a:schemeClr val="accent2"/>
                </a:solidFill>
              </a:defRPr>
            </a:lvl2pPr>
            <a:lvl3pPr>
              <a:defRPr sz="1467">
                <a:solidFill>
                  <a:schemeClr val="accent2"/>
                </a:solidFill>
              </a:defRPr>
            </a:lvl3pPr>
            <a:lvl4pPr>
              <a:defRPr sz="1467">
                <a:solidFill>
                  <a:schemeClr val="accent2"/>
                </a:solidFill>
              </a:defRPr>
            </a:lvl4pPr>
            <a:lvl5pPr>
              <a:defRPr sz="1467">
                <a:solidFill>
                  <a:schemeClr val="accent2"/>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28" name="Marcador de texto 3"/>
          <p:cNvSpPr>
            <a:spLocks noGrp="1"/>
          </p:cNvSpPr>
          <p:nvPr>
            <p:ph type="body" sz="quarter" idx="11"/>
          </p:nvPr>
        </p:nvSpPr>
        <p:spPr>
          <a:xfrm>
            <a:off x="3886465" y="2998591"/>
            <a:ext cx="7397615" cy="853016"/>
          </a:xfrm>
          <a:prstGeom prst="rect">
            <a:avLst/>
          </a:prstGeom>
        </p:spPr>
        <p:txBody>
          <a:bodyPr lIns="72000"/>
          <a:lstStyle>
            <a:lvl1pPr marL="239994" indent="-457189">
              <a:buFont typeface="Arial" panose="020B0604020202020204" pitchFamily="34" charset="0"/>
              <a:buChar char="•"/>
              <a:defRPr sz="1467">
                <a:solidFill>
                  <a:schemeClr val="accent2"/>
                </a:solidFill>
              </a:defRPr>
            </a:lvl1pPr>
            <a:lvl2pPr>
              <a:defRPr sz="1467">
                <a:solidFill>
                  <a:schemeClr val="accent2"/>
                </a:solidFill>
              </a:defRPr>
            </a:lvl2pPr>
            <a:lvl3pPr>
              <a:defRPr sz="1467">
                <a:solidFill>
                  <a:schemeClr val="accent2"/>
                </a:solidFill>
              </a:defRPr>
            </a:lvl3pPr>
            <a:lvl4pPr>
              <a:defRPr sz="1467">
                <a:solidFill>
                  <a:schemeClr val="accent2"/>
                </a:solidFill>
              </a:defRPr>
            </a:lvl4pPr>
            <a:lvl5pPr>
              <a:defRPr sz="1467">
                <a:solidFill>
                  <a:schemeClr val="accent2"/>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562105624"/>
      </p:ext>
    </p:extLst>
  </p:cSld>
  <p:clrMapOvr>
    <a:masterClrMapping/>
  </p:clrMapOvr>
  <p:extLst mod="1">
    <p:ext uri="{DCECCB84-F9BA-43D5-87BE-67443E8EF086}">
      <p15:sldGuideLst xmlns:p15="http://schemas.microsoft.com/office/powerpoint/2012/main">
        <p15:guide id="1" orient="horz" pos="1620">
          <p15:clr>
            <a:srgbClr val="FBAE40"/>
          </p15:clr>
        </p15:guide>
        <p15:guide id="2" pos="18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4690745-FC06-4596-9E94-BD4B96FB9627}" type="datetimeFigureOut">
              <a:rPr lang="es-CO" smtClean="0"/>
              <a:t>19/12/2019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519542F-CFA2-44DC-8EB9-DA303960BDC8}" type="slidenum">
              <a:rPr lang="es-CO" smtClean="0"/>
              <a:t>‹Nº›</a:t>
            </a:fld>
            <a:endParaRPr lang="es-CO"/>
          </a:p>
        </p:txBody>
      </p:sp>
    </p:spTree>
    <p:extLst>
      <p:ext uri="{BB962C8B-B14F-4D97-AF65-F5344CB8AC3E}">
        <p14:creationId xmlns:p14="http://schemas.microsoft.com/office/powerpoint/2010/main" val="19545050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4_empty_plank">
    <p:spTree>
      <p:nvGrpSpPr>
        <p:cNvPr id="1" name=""/>
        <p:cNvGrpSpPr/>
        <p:nvPr/>
      </p:nvGrpSpPr>
      <p:grpSpPr>
        <a:xfrm>
          <a:off x="0" y="0"/>
          <a:ext cx="0" cy="0"/>
          <a:chOff x="0" y="0"/>
          <a:chExt cx="0" cy="0"/>
        </a:xfrm>
      </p:grpSpPr>
      <p:sp>
        <p:nvSpPr>
          <p:cNvPr id="4" name="Oval 14"/>
          <p:cNvSpPr/>
          <p:nvPr userDrawn="1"/>
        </p:nvSpPr>
        <p:spPr>
          <a:xfrm>
            <a:off x="11320821" y="407219"/>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p:cNvSpPr>
            <a:spLocks noGrp="1"/>
          </p:cNvSpPr>
          <p:nvPr>
            <p:ph type="title" hasCustomPrompt="1"/>
          </p:nvPr>
        </p:nvSpPr>
        <p:spPr>
          <a:xfrm>
            <a:off x="434805" y="819"/>
            <a:ext cx="10797116"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4806" y="571357"/>
            <a:ext cx="10797116" cy="320176"/>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Slide Number Placeholder 4"/>
          <p:cNvSpPr txBox="1">
            <a:spLocks/>
          </p:cNvSpPr>
          <p:nvPr userDrawn="1"/>
        </p:nvSpPr>
        <p:spPr>
          <a:xfrm>
            <a:off x="11276373" y="430057"/>
            <a:ext cx="571500" cy="436923"/>
          </a:xfrm>
          <a:prstGeom prst="rect">
            <a:avLst/>
          </a:prstGeom>
        </p:spPr>
        <p:txBody>
          <a:bodyPr vert="horz" wrap="square" lIns="121920" tIns="60960" rIns="121920" bIns="60960" rtlCol="0" anchor="ctr" anchorCtr="1">
            <a:normAutofit fontScale="85000" lnSpcReduction="10000"/>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3" name="Marcador de texto 2"/>
          <p:cNvSpPr>
            <a:spLocks noGrp="1"/>
          </p:cNvSpPr>
          <p:nvPr>
            <p:ph type="body" sz="quarter" idx="10"/>
          </p:nvPr>
        </p:nvSpPr>
        <p:spPr>
          <a:xfrm>
            <a:off x="0" y="6375400"/>
            <a:ext cx="9652000" cy="482600"/>
          </a:xfrm>
          <a:prstGeom prst="rect">
            <a:avLst/>
          </a:prstGeom>
        </p:spPr>
        <p:txBody>
          <a:bodyPr/>
          <a:lstStyle>
            <a:lvl1pPr marL="0" indent="0">
              <a:buNone/>
              <a:defRPr sz="1200">
                <a:solidFill>
                  <a:schemeClr val="bg1"/>
                </a:solidFill>
              </a:defRPr>
            </a:lvl1pPr>
          </a:lstStyle>
          <a:p>
            <a:pPr lvl="0"/>
            <a:r>
              <a:rPr lang="es-ES" dirty="0"/>
              <a:t>Editar el estilo de texto del patrón</a:t>
            </a:r>
          </a:p>
        </p:txBody>
      </p:sp>
    </p:spTree>
    <p:extLst>
      <p:ext uri="{BB962C8B-B14F-4D97-AF65-F5344CB8AC3E}">
        <p14:creationId xmlns:p14="http://schemas.microsoft.com/office/powerpoint/2010/main" val="32520823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0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8" name="Title 1"/>
          <p:cNvSpPr>
            <a:spLocks noGrp="1"/>
          </p:cNvSpPr>
          <p:nvPr>
            <p:ph type="title" hasCustomPrompt="1"/>
          </p:nvPr>
        </p:nvSpPr>
        <p:spPr>
          <a:xfrm>
            <a:off x="508000" y="485119"/>
            <a:ext cx="6908800"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9" name="Text Placeholder 3"/>
          <p:cNvSpPr>
            <a:spLocks noGrp="1"/>
          </p:cNvSpPr>
          <p:nvPr>
            <p:ph type="body" sz="half" idx="2" hasCustomPrompt="1"/>
          </p:nvPr>
        </p:nvSpPr>
        <p:spPr>
          <a:xfrm>
            <a:off x="508001" y="1055658"/>
            <a:ext cx="3467100" cy="267661"/>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532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2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a:t>Click Icon To Add Image </a:t>
            </a:r>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a:t>Click Icon To Add Image </a:t>
            </a:r>
          </a:p>
        </p:txBody>
      </p:sp>
      <p:sp>
        <p:nvSpPr>
          <p:cNvPr id="9" name="Title 1"/>
          <p:cNvSpPr>
            <a:spLocks noGrp="1"/>
          </p:cNvSpPr>
          <p:nvPr>
            <p:ph type="title" hasCustomPrompt="1"/>
          </p:nvPr>
        </p:nvSpPr>
        <p:spPr>
          <a:xfrm>
            <a:off x="508000" y="485119"/>
            <a:ext cx="6908800"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10" name="Text Placeholder 3"/>
          <p:cNvSpPr>
            <a:spLocks noGrp="1"/>
          </p:cNvSpPr>
          <p:nvPr>
            <p:ph type="body" sz="half" idx="2" hasCustomPrompt="1"/>
          </p:nvPr>
        </p:nvSpPr>
        <p:spPr>
          <a:xfrm>
            <a:off x="508001" y="1055658"/>
            <a:ext cx="3467100" cy="267661"/>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942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who are we">
    <p:spTree>
      <p:nvGrpSpPr>
        <p:cNvPr id="1" name=""/>
        <p:cNvGrpSpPr/>
        <p:nvPr/>
      </p:nvGrpSpPr>
      <p:grpSpPr>
        <a:xfrm>
          <a:off x="0" y="0"/>
          <a:ext cx="0" cy="0"/>
          <a:chOff x="0" y="0"/>
          <a:chExt cx="0" cy="0"/>
        </a:xfrm>
      </p:grpSpPr>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
        <p:nvSpPr>
          <p:cNvPr id="16" name="Oval 15"/>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7" name="Title 1"/>
          <p:cNvSpPr>
            <a:spLocks noGrp="1"/>
          </p:cNvSpPr>
          <p:nvPr>
            <p:ph type="title" hasCustomPrompt="1"/>
          </p:nvPr>
        </p:nvSpPr>
        <p:spPr>
          <a:xfrm>
            <a:off x="508000" y="485119"/>
            <a:ext cx="6908800"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8" name="Text Placeholder 3"/>
          <p:cNvSpPr>
            <a:spLocks noGrp="1"/>
          </p:cNvSpPr>
          <p:nvPr>
            <p:ph type="body" sz="half" idx="2" hasCustomPrompt="1"/>
          </p:nvPr>
        </p:nvSpPr>
        <p:spPr>
          <a:xfrm>
            <a:off x="508001" y="1055658"/>
            <a:ext cx="3467100" cy="267661"/>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686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out_com">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8" name="Title 1"/>
          <p:cNvSpPr>
            <a:spLocks noGrp="1"/>
          </p:cNvSpPr>
          <p:nvPr>
            <p:ph type="title" hasCustomPrompt="1"/>
          </p:nvPr>
        </p:nvSpPr>
        <p:spPr>
          <a:xfrm>
            <a:off x="508000" y="485119"/>
            <a:ext cx="6908800"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13" name="Text Placeholder 3"/>
          <p:cNvSpPr>
            <a:spLocks noGrp="1"/>
          </p:cNvSpPr>
          <p:nvPr>
            <p:ph type="body" sz="half" idx="2" hasCustomPrompt="1"/>
          </p:nvPr>
        </p:nvSpPr>
        <p:spPr>
          <a:xfrm>
            <a:off x="508001" y="1055658"/>
            <a:ext cx="3467100" cy="267661"/>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2634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aboutus">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13" name="Picture Placeholder 7"/>
          <p:cNvSpPr>
            <a:spLocks noGrp="1"/>
          </p:cNvSpPr>
          <p:nvPr>
            <p:ph type="pic" sz="quarter" idx="53" hasCustomPrompt="1"/>
          </p:nvPr>
        </p:nvSpPr>
        <p:spPr>
          <a:xfrm>
            <a:off x="0" y="1594895"/>
            <a:ext cx="6108192" cy="4718304"/>
          </a:xfrm>
          <a:prstGeom prst="rect">
            <a:avLst/>
          </a:prstGeom>
          <a:ln w="3175">
            <a:noFill/>
          </a:ln>
        </p:spPr>
        <p:txBody>
          <a:bodyPr wrap="none" tIns="0" bIns="11887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7" name="Title 1"/>
          <p:cNvSpPr>
            <a:spLocks noGrp="1"/>
          </p:cNvSpPr>
          <p:nvPr>
            <p:ph type="title" hasCustomPrompt="1"/>
          </p:nvPr>
        </p:nvSpPr>
        <p:spPr>
          <a:xfrm>
            <a:off x="508000" y="485119"/>
            <a:ext cx="6908800"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8" name="Text Placeholder 3"/>
          <p:cNvSpPr>
            <a:spLocks noGrp="1"/>
          </p:cNvSpPr>
          <p:nvPr>
            <p:ph type="body" sz="half" idx="2" hasCustomPrompt="1"/>
          </p:nvPr>
        </p:nvSpPr>
        <p:spPr>
          <a:xfrm>
            <a:off x="508001" y="1055658"/>
            <a:ext cx="3467100" cy="267661"/>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5256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aboutus">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8" name="Picture Placeholder 7"/>
          <p:cNvSpPr>
            <a:spLocks noGrp="1"/>
          </p:cNvSpPr>
          <p:nvPr>
            <p:ph type="pic" sz="quarter" idx="53" hasCustomPrompt="1"/>
          </p:nvPr>
        </p:nvSpPr>
        <p:spPr>
          <a:xfrm>
            <a:off x="-6351" y="1896427"/>
            <a:ext cx="6559296" cy="4072128"/>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7" name="Title 1"/>
          <p:cNvSpPr>
            <a:spLocks noGrp="1"/>
          </p:cNvSpPr>
          <p:nvPr>
            <p:ph type="title" hasCustomPrompt="1"/>
          </p:nvPr>
        </p:nvSpPr>
        <p:spPr>
          <a:xfrm>
            <a:off x="508000" y="485119"/>
            <a:ext cx="6908800"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9" name="Text Placeholder 3"/>
          <p:cNvSpPr>
            <a:spLocks noGrp="1"/>
          </p:cNvSpPr>
          <p:nvPr>
            <p:ph type="body" sz="half" idx="2" hasCustomPrompt="1"/>
          </p:nvPr>
        </p:nvSpPr>
        <p:spPr>
          <a:xfrm>
            <a:off x="508001" y="1055658"/>
            <a:ext cx="3467100" cy="267661"/>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1547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our vision">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7" name="Picture Placeholder 7"/>
          <p:cNvSpPr>
            <a:spLocks noGrp="1"/>
          </p:cNvSpPr>
          <p:nvPr>
            <p:ph type="pic" sz="quarter" idx="13" hasCustomPrompt="1"/>
          </p:nvPr>
        </p:nvSpPr>
        <p:spPr>
          <a:xfrm>
            <a:off x="8839200" y="1507067"/>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507067"/>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8" name="Title 1"/>
          <p:cNvSpPr>
            <a:spLocks noGrp="1"/>
          </p:cNvSpPr>
          <p:nvPr>
            <p:ph type="title" hasCustomPrompt="1"/>
          </p:nvPr>
        </p:nvSpPr>
        <p:spPr>
          <a:xfrm>
            <a:off x="508000" y="485119"/>
            <a:ext cx="6908800"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10" name="Text Placeholder 3"/>
          <p:cNvSpPr>
            <a:spLocks noGrp="1"/>
          </p:cNvSpPr>
          <p:nvPr>
            <p:ph type="body" sz="half" idx="2" hasCustomPrompt="1"/>
          </p:nvPr>
        </p:nvSpPr>
        <p:spPr>
          <a:xfrm>
            <a:off x="508001" y="1055658"/>
            <a:ext cx="3467100" cy="267661"/>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529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_our vision">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20" name="Picture Placeholder 7"/>
          <p:cNvSpPr>
            <a:spLocks noGrp="1"/>
          </p:cNvSpPr>
          <p:nvPr>
            <p:ph type="pic" sz="quarter" idx="14" hasCustomPrompt="1"/>
          </p:nvPr>
        </p:nvSpPr>
        <p:spPr>
          <a:xfrm>
            <a:off x="1490133" y="18288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5" hasCustomPrompt="1"/>
          </p:nvPr>
        </p:nvSpPr>
        <p:spPr>
          <a:xfrm>
            <a:off x="6096000" y="18288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6" hasCustomPrompt="1"/>
          </p:nvPr>
        </p:nvSpPr>
        <p:spPr>
          <a:xfrm>
            <a:off x="1490133" y="39243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23" name="Picture Placeholder 7"/>
          <p:cNvSpPr>
            <a:spLocks noGrp="1"/>
          </p:cNvSpPr>
          <p:nvPr>
            <p:ph type="pic" sz="quarter" idx="17" hasCustomPrompt="1"/>
          </p:nvPr>
        </p:nvSpPr>
        <p:spPr>
          <a:xfrm>
            <a:off x="6096000" y="39243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10" name="Title 1"/>
          <p:cNvSpPr>
            <a:spLocks noGrp="1"/>
          </p:cNvSpPr>
          <p:nvPr>
            <p:ph type="title" hasCustomPrompt="1"/>
          </p:nvPr>
        </p:nvSpPr>
        <p:spPr>
          <a:xfrm>
            <a:off x="508000" y="485119"/>
            <a:ext cx="6908800" cy="558843"/>
          </a:xfrm>
          <a:prstGeom prst="rect">
            <a:avLst/>
          </a:prstGeom>
        </p:spPr>
        <p:txBody>
          <a:bodyPr wrap="none" lIns="0" tIns="0" rIns="0" bIns="0" anchor="ctr">
            <a:noAutofit/>
          </a:bodyPr>
          <a:lstStyle>
            <a:lvl1pPr algn="l">
              <a:defRPr sz="4267" b="1" i="0" baseline="0">
                <a:solidFill>
                  <a:srgbClr val="C00000"/>
                </a:solidFill>
                <a:latin typeface="+mn-lt"/>
              </a:defRPr>
            </a:lvl1pPr>
          </a:lstStyle>
          <a:p>
            <a:r>
              <a:rPr lang="en-US" dirty="0"/>
              <a:t>Click To Edit Master Title Style</a:t>
            </a:r>
          </a:p>
        </p:txBody>
      </p:sp>
      <p:sp>
        <p:nvSpPr>
          <p:cNvPr id="13" name="Text Placeholder 3"/>
          <p:cNvSpPr>
            <a:spLocks noGrp="1"/>
          </p:cNvSpPr>
          <p:nvPr>
            <p:ph type="body" sz="half" idx="2" hasCustomPrompt="1"/>
          </p:nvPr>
        </p:nvSpPr>
        <p:spPr>
          <a:xfrm>
            <a:off x="508001" y="1055658"/>
            <a:ext cx="3467100" cy="267661"/>
          </a:xfrm>
          <a:prstGeom prst="rect">
            <a:avLst/>
          </a:prstGeom>
        </p:spPr>
        <p:txBody>
          <a:bodyPr wrap="square" lIns="0" tIns="0" rIns="0" bIns="0" anchor="ctr">
            <a:noAutofit/>
          </a:bodyPr>
          <a:lstStyle>
            <a:lvl1pPr marL="0" indent="0" algn="l">
              <a:buNone/>
              <a:defRPr sz="2933" b="1" i="0" baseline="0">
                <a:solidFill>
                  <a:srgbClr val="595959"/>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90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_our vision">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600" b="1" i="0" u="none" strike="noStrike" kern="1200" cap="none" spc="0" normalizeH="0" baseline="0" noProof="0" smtClean="0">
                <a:ln>
                  <a:noFill/>
                </a:ln>
                <a:solidFill>
                  <a:srgbClr val="595959">
                    <a:lumMod val="75000"/>
                    <a:lumOff val="2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sp>
        <p:nvSpPr>
          <p:cNvPr id="11"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3813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7" Type="http://schemas.openxmlformats.org/officeDocument/2006/relationships/slideLayout" Target="../slideLayouts/slideLayout142.xml"/><Relationship Id="rId21" Type="http://schemas.openxmlformats.org/officeDocument/2006/relationships/slideLayout" Target="../slideLayouts/slideLayout46.xml"/><Relationship Id="rId42" Type="http://schemas.openxmlformats.org/officeDocument/2006/relationships/slideLayout" Target="../slideLayouts/slideLayout67.xml"/><Relationship Id="rId63" Type="http://schemas.openxmlformats.org/officeDocument/2006/relationships/slideLayout" Target="../slideLayouts/slideLayout88.xml"/><Relationship Id="rId84" Type="http://schemas.openxmlformats.org/officeDocument/2006/relationships/slideLayout" Target="../slideLayouts/slideLayout109.xml"/><Relationship Id="rId138" Type="http://schemas.openxmlformats.org/officeDocument/2006/relationships/slideLayout" Target="../slideLayouts/slideLayout163.xml"/><Relationship Id="rId159" Type="http://schemas.openxmlformats.org/officeDocument/2006/relationships/slideLayout" Target="../slideLayouts/slideLayout184.xml"/><Relationship Id="rId170" Type="http://schemas.openxmlformats.org/officeDocument/2006/relationships/slideLayout" Target="../slideLayouts/slideLayout195.xml"/><Relationship Id="rId191" Type="http://schemas.openxmlformats.org/officeDocument/2006/relationships/slideLayout" Target="../slideLayouts/slideLayout216.xml"/><Relationship Id="rId205" Type="http://schemas.openxmlformats.org/officeDocument/2006/relationships/slideLayout" Target="../slideLayouts/slideLayout230.xml"/><Relationship Id="rId226" Type="http://schemas.openxmlformats.org/officeDocument/2006/relationships/slideLayout" Target="../slideLayouts/slideLayout251.xml"/><Relationship Id="rId247" Type="http://schemas.openxmlformats.org/officeDocument/2006/relationships/slideLayout" Target="../slideLayouts/slideLayout272.xml"/><Relationship Id="rId107" Type="http://schemas.openxmlformats.org/officeDocument/2006/relationships/slideLayout" Target="../slideLayouts/slideLayout132.xml"/><Relationship Id="rId11" Type="http://schemas.openxmlformats.org/officeDocument/2006/relationships/slideLayout" Target="../slideLayouts/slideLayout36.xml"/><Relationship Id="rId32" Type="http://schemas.openxmlformats.org/officeDocument/2006/relationships/slideLayout" Target="../slideLayouts/slideLayout57.xml"/><Relationship Id="rId53" Type="http://schemas.openxmlformats.org/officeDocument/2006/relationships/slideLayout" Target="../slideLayouts/slideLayout78.xml"/><Relationship Id="rId74" Type="http://schemas.openxmlformats.org/officeDocument/2006/relationships/slideLayout" Target="../slideLayouts/slideLayout99.xml"/><Relationship Id="rId128" Type="http://schemas.openxmlformats.org/officeDocument/2006/relationships/slideLayout" Target="../slideLayouts/slideLayout153.xml"/><Relationship Id="rId149" Type="http://schemas.openxmlformats.org/officeDocument/2006/relationships/slideLayout" Target="../slideLayouts/slideLayout174.xml"/><Relationship Id="rId5" Type="http://schemas.openxmlformats.org/officeDocument/2006/relationships/slideLayout" Target="../slideLayouts/slideLayout30.xml"/><Relationship Id="rId95" Type="http://schemas.openxmlformats.org/officeDocument/2006/relationships/slideLayout" Target="../slideLayouts/slideLayout120.xml"/><Relationship Id="rId160" Type="http://schemas.openxmlformats.org/officeDocument/2006/relationships/slideLayout" Target="../slideLayouts/slideLayout185.xml"/><Relationship Id="rId181" Type="http://schemas.openxmlformats.org/officeDocument/2006/relationships/slideLayout" Target="../slideLayouts/slideLayout206.xml"/><Relationship Id="rId216" Type="http://schemas.openxmlformats.org/officeDocument/2006/relationships/slideLayout" Target="../slideLayouts/slideLayout241.xml"/><Relationship Id="rId237" Type="http://schemas.openxmlformats.org/officeDocument/2006/relationships/slideLayout" Target="../slideLayouts/slideLayout262.xml"/><Relationship Id="rId22" Type="http://schemas.openxmlformats.org/officeDocument/2006/relationships/slideLayout" Target="../slideLayouts/slideLayout47.xml"/><Relationship Id="rId43" Type="http://schemas.openxmlformats.org/officeDocument/2006/relationships/slideLayout" Target="../slideLayouts/slideLayout68.xml"/><Relationship Id="rId64" Type="http://schemas.openxmlformats.org/officeDocument/2006/relationships/slideLayout" Target="../slideLayouts/slideLayout89.xml"/><Relationship Id="rId118" Type="http://schemas.openxmlformats.org/officeDocument/2006/relationships/slideLayout" Target="../slideLayouts/slideLayout143.xml"/><Relationship Id="rId139" Type="http://schemas.openxmlformats.org/officeDocument/2006/relationships/slideLayout" Target="../slideLayouts/slideLayout164.xml"/><Relationship Id="rId85" Type="http://schemas.openxmlformats.org/officeDocument/2006/relationships/slideLayout" Target="../slideLayouts/slideLayout110.xml"/><Relationship Id="rId150" Type="http://schemas.openxmlformats.org/officeDocument/2006/relationships/slideLayout" Target="../slideLayouts/slideLayout175.xml"/><Relationship Id="rId171" Type="http://schemas.openxmlformats.org/officeDocument/2006/relationships/slideLayout" Target="../slideLayouts/slideLayout196.xml"/><Relationship Id="rId192" Type="http://schemas.openxmlformats.org/officeDocument/2006/relationships/slideLayout" Target="../slideLayouts/slideLayout217.xml"/><Relationship Id="rId206" Type="http://schemas.openxmlformats.org/officeDocument/2006/relationships/slideLayout" Target="../slideLayouts/slideLayout231.xml"/><Relationship Id="rId227" Type="http://schemas.openxmlformats.org/officeDocument/2006/relationships/slideLayout" Target="../slideLayouts/slideLayout252.xml"/><Relationship Id="rId248" Type="http://schemas.openxmlformats.org/officeDocument/2006/relationships/theme" Target="../theme/theme3.xml"/><Relationship Id="rId12" Type="http://schemas.openxmlformats.org/officeDocument/2006/relationships/slideLayout" Target="../slideLayouts/slideLayout37.xml"/><Relationship Id="rId33" Type="http://schemas.openxmlformats.org/officeDocument/2006/relationships/slideLayout" Target="../slideLayouts/slideLayout58.xml"/><Relationship Id="rId108" Type="http://schemas.openxmlformats.org/officeDocument/2006/relationships/slideLayout" Target="../slideLayouts/slideLayout133.xml"/><Relationship Id="rId129" Type="http://schemas.openxmlformats.org/officeDocument/2006/relationships/slideLayout" Target="../slideLayouts/slideLayout154.xml"/><Relationship Id="rId54" Type="http://schemas.openxmlformats.org/officeDocument/2006/relationships/slideLayout" Target="../slideLayouts/slideLayout79.xml"/><Relationship Id="rId75" Type="http://schemas.openxmlformats.org/officeDocument/2006/relationships/slideLayout" Target="../slideLayouts/slideLayout100.xml"/><Relationship Id="rId96" Type="http://schemas.openxmlformats.org/officeDocument/2006/relationships/slideLayout" Target="../slideLayouts/slideLayout121.xml"/><Relationship Id="rId140" Type="http://schemas.openxmlformats.org/officeDocument/2006/relationships/slideLayout" Target="../slideLayouts/slideLayout165.xml"/><Relationship Id="rId161" Type="http://schemas.openxmlformats.org/officeDocument/2006/relationships/slideLayout" Target="../slideLayouts/slideLayout186.xml"/><Relationship Id="rId182" Type="http://schemas.openxmlformats.org/officeDocument/2006/relationships/slideLayout" Target="../slideLayouts/slideLayout207.xml"/><Relationship Id="rId217" Type="http://schemas.openxmlformats.org/officeDocument/2006/relationships/slideLayout" Target="../slideLayouts/slideLayout242.xml"/><Relationship Id="rId6" Type="http://schemas.openxmlformats.org/officeDocument/2006/relationships/slideLayout" Target="../slideLayouts/slideLayout31.xml"/><Relationship Id="rId238" Type="http://schemas.openxmlformats.org/officeDocument/2006/relationships/slideLayout" Target="../slideLayouts/slideLayout263.xml"/><Relationship Id="rId23" Type="http://schemas.openxmlformats.org/officeDocument/2006/relationships/slideLayout" Target="../slideLayouts/slideLayout48.xml"/><Relationship Id="rId119" Type="http://schemas.openxmlformats.org/officeDocument/2006/relationships/slideLayout" Target="../slideLayouts/slideLayout144.xml"/><Relationship Id="rId44" Type="http://schemas.openxmlformats.org/officeDocument/2006/relationships/slideLayout" Target="../slideLayouts/slideLayout69.xml"/><Relationship Id="rId65" Type="http://schemas.openxmlformats.org/officeDocument/2006/relationships/slideLayout" Target="../slideLayouts/slideLayout90.xml"/><Relationship Id="rId86" Type="http://schemas.openxmlformats.org/officeDocument/2006/relationships/slideLayout" Target="../slideLayouts/slideLayout111.xml"/><Relationship Id="rId130" Type="http://schemas.openxmlformats.org/officeDocument/2006/relationships/slideLayout" Target="../slideLayouts/slideLayout155.xml"/><Relationship Id="rId151" Type="http://schemas.openxmlformats.org/officeDocument/2006/relationships/slideLayout" Target="../slideLayouts/slideLayout176.xml"/><Relationship Id="rId172" Type="http://schemas.openxmlformats.org/officeDocument/2006/relationships/slideLayout" Target="../slideLayouts/slideLayout197.xml"/><Relationship Id="rId193" Type="http://schemas.openxmlformats.org/officeDocument/2006/relationships/slideLayout" Target="../slideLayouts/slideLayout218.xml"/><Relationship Id="rId207" Type="http://schemas.openxmlformats.org/officeDocument/2006/relationships/slideLayout" Target="../slideLayouts/slideLayout232.xml"/><Relationship Id="rId228" Type="http://schemas.openxmlformats.org/officeDocument/2006/relationships/slideLayout" Target="../slideLayouts/slideLayout253.xml"/><Relationship Id="rId249" Type="http://schemas.openxmlformats.org/officeDocument/2006/relationships/image" Target="../media/image14.png"/><Relationship Id="rId13" Type="http://schemas.openxmlformats.org/officeDocument/2006/relationships/slideLayout" Target="../slideLayouts/slideLayout38.xml"/><Relationship Id="rId109" Type="http://schemas.openxmlformats.org/officeDocument/2006/relationships/slideLayout" Target="../slideLayouts/slideLayout134.xml"/><Relationship Id="rId34" Type="http://schemas.openxmlformats.org/officeDocument/2006/relationships/slideLayout" Target="../slideLayouts/slideLayout59.xml"/><Relationship Id="rId55" Type="http://schemas.openxmlformats.org/officeDocument/2006/relationships/slideLayout" Target="../slideLayouts/slideLayout80.xml"/><Relationship Id="rId76" Type="http://schemas.openxmlformats.org/officeDocument/2006/relationships/slideLayout" Target="../slideLayouts/slideLayout101.xml"/><Relationship Id="rId97" Type="http://schemas.openxmlformats.org/officeDocument/2006/relationships/slideLayout" Target="../slideLayouts/slideLayout122.xml"/><Relationship Id="rId120" Type="http://schemas.openxmlformats.org/officeDocument/2006/relationships/slideLayout" Target="../slideLayouts/slideLayout145.xml"/><Relationship Id="rId141" Type="http://schemas.openxmlformats.org/officeDocument/2006/relationships/slideLayout" Target="../slideLayouts/slideLayout166.xml"/><Relationship Id="rId7" Type="http://schemas.openxmlformats.org/officeDocument/2006/relationships/slideLayout" Target="../slideLayouts/slideLayout32.xml"/><Relationship Id="rId162" Type="http://schemas.openxmlformats.org/officeDocument/2006/relationships/slideLayout" Target="../slideLayouts/slideLayout187.xml"/><Relationship Id="rId183" Type="http://schemas.openxmlformats.org/officeDocument/2006/relationships/slideLayout" Target="../slideLayouts/slideLayout208.xml"/><Relationship Id="rId218" Type="http://schemas.openxmlformats.org/officeDocument/2006/relationships/slideLayout" Target="../slideLayouts/slideLayout243.xml"/><Relationship Id="rId239" Type="http://schemas.openxmlformats.org/officeDocument/2006/relationships/slideLayout" Target="../slideLayouts/slideLayout264.xml"/><Relationship Id="rId250" Type="http://schemas.openxmlformats.org/officeDocument/2006/relationships/image" Target="../media/image15.png"/><Relationship Id="rId24" Type="http://schemas.openxmlformats.org/officeDocument/2006/relationships/slideLayout" Target="../slideLayouts/slideLayout49.xml"/><Relationship Id="rId45" Type="http://schemas.openxmlformats.org/officeDocument/2006/relationships/slideLayout" Target="../slideLayouts/slideLayout70.xml"/><Relationship Id="rId66" Type="http://schemas.openxmlformats.org/officeDocument/2006/relationships/slideLayout" Target="../slideLayouts/slideLayout91.xml"/><Relationship Id="rId87" Type="http://schemas.openxmlformats.org/officeDocument/2006/relationships/slideLayout" Target="../slideLayouts/slideLayout112.xml"/><Relationship Id="rId110" Type="http://schemas.openxmlformats.org/officeDocument/2006/relationships/slideLayout" Target="../slideLayouts/slideLayout135.xml"/><Relationship Id="rId131" Type="http://schemas.openxmlformats.org/officeDocument/2006/relationships/slideLayout" Target="../slideLayouts/slideLayout156.xml"/><Relationship Id="rId152" Type="http://schemas.openxmlformats.org/officeDocument/2006/relationships/slideLayout" Target="../slideLayouts/slideLayout177.xml"/><Relationship Id="rId173" Type="http://schemas.openxmlformats.org/officeDocument/2006/relationships/slideLayout" Target="../slideLayouts/slideLayout198.xml"/><Relationship Id="rId194" Type="http://schemas.openxmlformats.org/officeDocument/2006/relationships/slideLayout" Target="../slideLayouts/slideLayout219.xml"/><Relationship Id="rId208" Type="http://schemas.openxmlformats.org/officeDocument/2006/relationships/slideLayout" Target="../slideLayouts/slideLayout233.xml"/><Relationship Id="rId229" Type="http://schemas.openxmlformats.org/officeDocument/2006/relationships/slideLayout" Target="../slideLayouts/slideLayout254.xml"/><Relationship Id="rId240" Type="http://schemas.openxmlformats.org/officeDocument/2006/relationships/slideLayout" Target="../slideLayouts/slideLayout265.xml"/><Relationship Id="rId14" Type="http://schemas.openxmlformats.org/officeDocument/2006/relationships/slideLayout" Target="../slideLayouts/slideLayout39.xml"/><Relationship Id="rId35" Type="http://schemas.openxmlformats.org/officeDocument/2006/relationships/slideLayout" Target="../slideLayouts/slideLayout60.xml"/><Relationship Id="rId56" Type="http://schemas.openxmlformats.org/officeDocument/2006/relationships/slideLayout" Target="../slideLayouts/slideLayout81.xml"/><Relationship Id="rId77" Type="http://schemas.openxmlformats.org/officeDocument/2006/relationships/slideLayout" Target="../slideLayouts/slideLayout102.xml"/><Relationship Id="rId100" Type="http://schemas.openxmlformats.org/officeDocument/2006/relationships/slideLayout" Target="../slideLayouts/slideLayout125.xml"/><Relationship Id="rId8" Type="http://schemas.openxmlformats.org/officeDocument/2006/relationships/slideLayout" Target="../slideLayouts/slideLayout33.xml"/><Relationship Id="rId98" Type="http://schemas.openxmlformats.org/officeDocument/2006/relationships/slideLayout" Target="../slideLayouts/slideLayout123.xml"/><Relationship Id="rId121" Type="http://schemas.openxmlformats.org/officeDocument/2006/relationships/slideLayout" Target="../slideLayouts/slideLayout146.xml"/><Relationship Id="rId142" Type="http://schemas.openxmlformats.org/officeDocument/2006/relationships/slideLayout" Target="../slideLayouts/slideLayout167.xml"/><Relationship Id="rId163" Type="http://schemas.openxmlformats.org/officeDocument/2006/relationships/slideLayout" Target="../slideLayouts/slideLayout188.xml"/><Relationship Id="rId184" Type="http://schemas.openxmlformats.org/officeDocument/2006/relationships/slideLayout" Target="../slideLayouts/slideLayout209.xml"/><Relationship Id="rId219" Type="http://schemas.openxmlformats.org/officeDocument/2006/relationships/slideLayout" Target="../slideLayouts/slideLayout244.xml"/><Relationship Id="rId230" Type="http://schemas.openxmlformats.org/officeDocument/2006/relationships/slideLayout" Target="../slideLayouts/slideLayout255.xml"/><Relationship Id="rId251" Type="http://schemas.openxmlformats.org/officeDocument/2006/relationships/image" Target="../media/image16.png"/><Relationship Id="rId25" Type="http://schemas.openxmlformats.org/officeDocument/2006/relationships/slideLayout" Target="../slideLayouts/slideLayout50.xml"/><Relationship Id="rId46" Type="http://schemas.openxmlformats.org/officeDocument/2006/relationships/slideLayout" Target="../slideLayouts/slideLayout71.xml"/><Relationship Id="rId67" Type="http://schemas.openxmlformats.org/officeDocument/2006/relationships/slideLayout" Target="../slideLayouts/slideLayout92.xml"/><Relationship Id="rId88" Type="http://schemas.openxmlformats.org/officeDocument/2006/relationships/slideLayout" Target="../slideLayouts/slideLayout113.xml"/><Relationship Id="rId111" Type="http://schemas.openxmlformats.org/officeDocument/2006/relationships/slideLayout" Target="../slideLayouts/slideLayout136.xml"/><Relationship Id="rId132" Type="http://schemas.openxmlformats.org/officeDocument/2006/relationships/slideLayout" Target="../slideLayouts/slideLayout157.xml"/><Relationship Id="rId153" Type="http://schemas.openxmlformats.org/officeDocument/2006/relationships/slideLayout" Target="../slideLayouts/slideLayout178.xml"/><Relationship Id="rId174" Type="http://schemas.openxmlformats.org/officeDocument/2006/relationships/slideLayout" Target="../slideLayouts/slideLayout199.xml"/><Relationship Id="rId195" Type="http://schemas.openxmlformats.org/officeDocument/2006/relationships/slideLayout" Target="../slideLayouts/slideLayout220.xml"/><Relationship Id="rId209" Type="http://schemas.openxmlformats.org/officeDocument/2006/relationships/slideLayout" Target="../slideLayouts/slideLayout234.xml"/><Relationship Id="rId220" Type="http://schemas.openxmlformats.org/officeDocument/2006/relationships/slideLayout" Target="../slideLayouts/slideLayout245.xml"/><Relationship Id="rId241" Type="http://schemas.openxmlformats.org/officeDocument/2006/relationships/slideLayout" Target="../slideLayouts/slideLayout266.xml"/><Relationship Id="rId15" Type="http://schemas.openxmlformats.org/officeDocument/2006/relationships/slideLayout" Target="../slideLayouts/slideLayout40.xml"/><Relationship Id="rId36" Type="http://schemas.openxmlformats.org/officeDocument/2006/relationships/slideLayout" Target="../slideLayouts/slideLayout61.xml"/><Relationship Id="rId57" Type="http://schemas.openxmlformats.org/officeDocument/2006/relationships/slideLayout" Target="../slideLayouts/slideLayout82.xml"/><Relationship Id="rId78" Type="http://schemas.openxmlformats.org/officeDocument/2006/relationships/slideLayout" Target="../slideLayouts/slideLayout103.xml"/><Relationship Id="rId99" Type="http://schemas.openxmlformats.org/officeDocument/2006/relationships/slideLayout" Target="../slideLayouts/slideLayout124.xml"/><Relationship Id="rId101" Type="http://schemas.openxmlformats.org/officeDocument/2006/relationships/slideLayout" Target="../slideLayouts/slideLayout126.xml"/><Relationship Id="rId122" Type="http://schemas.openxmlformats.org/officeDocument/2006/relationships/slideLayout" Target="../slideLayouts/slideLayout147.xml"/><Relationship Id="rId143" Type="http://schemas.openxmlformats.org/officeDocument/2006/relationships/slideLayout" Target="../slideLayouts/slideLayout168.xml"/><Relationship Id="rId164" Type="http://schemas.openxmlformats.org/officeDocument/2006/relationships/slideLayout" Target="../slideLayouts/slideLayout189.xml"/><Relationship Id="rId185" Type="http://schemas.openxmlformats.org/officeDocument/2006/relationships/slideLayout" Target="../slideLayouts/slideLayout210.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80" Type="http://schemas.openxmlformats.org/officeDocument/2006/relationships/slideLayout" Target="../slideLayouts/slideLayout205.xml"/><Relationship Id="rId210" Type="http://schemas.openxmlformats.org/officeDocument/2006/relationships/slideLayout" Target="../slideLayouts/slideLayout235.xml"/><Relationship Id="rId215" Type="http://schemas.openxmlformats.org/officeDocument/2006/relationships/slideLayout" Target="../slideLayouts/slideLayout240.xml"/><Relationship Id="rId236" Type="http://schemas.openxmlformats.org/officeDocument/2006/relationships/slideLayout" Target="../slideLayouts/slideLayout261.xml"/><Relationship Id="rId26" Type="http://schemas.openxmlformats.org/officeDocument/2006/relationships/slideLayout" Target="../slideLayouts/slideLayout51.xml"/><Relationship Id="rId231" Type="http://schemas.openxmlformats.org/officeDocument/2006/relationships/slideLayout" Target="../slideLayouts/slideLayout256.xml"/><Relationship Id="rId252" Type="http://schemas.openxmlformats.org/officeDocument/2006/relationships/image" Target="../media/image17.png"/><Relationship Id="rId47" Type="http://schemas.openxmlformats.org/officeDocument/2006/relationships/slideLayout" Target="../slideLayouts/slideLayout72.xml"/><Relationship Id="rId68" Type="http://schemas.openxmlformats.org/officeDocument/2006/relationships/slideLayout" Target="../slideLayouts/slideLayout93.xml"/><Relationship Id="rId89" Type="http://schemas.openxmlformats.org/officeDocument/2006/relationships/slideLayout" Target="../slideLayouts/slideLayout114.xml"/><Relationship Id="rId112" Type="http://schemas.openxmlformats.org/officeDocument/2006/relationships/slideLayout" Target="../slideLayouts/slideLayout137.xml"/><Relationship Id="rId133" Type="http://schemas.openxmlformats.org/officeDocument/2006/relationships/slideLayout" Target="../slideLayouts/slideLayout158.xml"/><Relationship Id="rId154" Type="http://schemas.openxmlformats.org/officeDocument/2006/relationships/slideLayout" Target="../slideLayouts/slideLayout179.xml"/><Relationship Id="rId175" Type="http://schemas.openxmlformats.org/officeDocument/2006/relationships/slideLayout" Target="../slideLayouts/slideLayout200.xml"/><Relationship Id="rId196" Type="http://schemas.openxmlformats.org/officeDocument/2006/relationships/slideLayout" Target="../slideLayouts/slideLayout221.xml"/><Relationship Id="rId200" Type="http://schemas.openxmlformats.org/officeDocument/2006/relationships/slideLayout" Target="../slideLayouts/slideLayout225.xml"/><Relationship Id="rId16" Type="http://schemas.openxmlformats.org/officeDocument/2006/relationships/slideLayout" Target="../slideLayouts/slideLayout41.xml"/><Relationship Id="rId221" Type="http://schemas.openxmlformats.org/officeDocument/2006/relationships/slideLayout" Target="../slideLayouts/slideLayout246.xml"/><Relationship Id="rId242" Type="http://schemas.openxmlformats.org/officeDocument/2006/relationships/slideLayout" Target="../slideLayouts/slideLayout267.xml"/><Relationship Id="rId37" Type="http://schemas.openxmlformats.org/officeDocument/2006/relationships/slideLayout" Target="../slideLayouts/slideLayout62.xml"/><Relationship Id="rId58" Type="http://schemas.openxmlformats.org/officeDocument/2006/relationships/slideLayout" Target="../slideLayouts/slideLayout83.xml"/><Relationship Id="rId79" Type="http://schemas.openxmlformats.org/officeDocument/2006/relationships/slideLayout" Target="../slideLayouts/slideLayout104.xml"/><Relationship Id="rId102" Type="http://schemas.openxmlformats.org/officeDocument/2006/relationships/slideLayout" Target="../slideLayouts/slideLayout127.xml"/><Relationship Id="rId123" Type="http://schemas.openxmlformats.org/officeDocument/2006/relationships/slideLayout" Target="../slideLayouts/slideLayout148.xml"/><Relationship Id="rId144" Type="http://schemas.openxmlformats.org/officeDocument/2006/relationships/slideLayout" Target="../slideLayouts/slideLayout169.xml"/><Relationship Id="rId90" Type="http://schemas.openxmlformats.org/officeDocument/2006/relationships/slideLayout" Target="../slideLayouts/slideLayout115.xml"/><Relationship Id="rId165" Type="http://schemas.openxmlformats.org/officeDocument/2006/relationships/slideLayout" Target="../slideLayouts/slideLayout190.xml"/><Relationship Id="rId186" Type="http://schemas.openxmlformats.org/officeDocument/2006/relationships/slideLayout" Target="../slideLayouts/slideLayout211.xml"/><Relationship Id="rId211" Type="http://schemas.openxmlformats.org/officeDocument/2006/relationships/slideLayout" Target="../slideLayouts/slideLayout236.xml"/><Relationship Id="rId232" Type="http://schemas.openxmlformats.org/officeDocument/2006/relationships/slideLayout" Target="../slideLayouts/slideLayout257.xml"/><Relationship Id="rId27" Type="http://schemas.openxmlformats.org/officeDocument/2006/relationships/slideLayout" Target="../slideLayouts/slideLayout52.xml"/><Relationship Id="rId48" Type="http://schemas.openxmlformats.org/officeDocument/2006/relationships/slideLayout" Target="../slideLayouts/slideLayout73.xml"/><Relationship Id="rId69" Type="http://schemas.openxmlformats.org/officeDocument/2006/relationships/slideLayout" Target="../slideLayouts/slideLayout94.xml"/><Relationship Id="rId113" Type="http://schemas.openxmlformats.org/officeDocument/2006/relationships/slideLayout" Target="../slideLayouts/slideLayout138.xml"/><Relationship Id="rId134" Type="http://schemas.openxmlformats.org/officeDocument/2006/relationships/slideLayout" Target="../slideLayouts/slideLayout159.xml"/><Relationship Id="rId80" Type="http://schemas.openxmlformats.org/officeDocument/2006/relationships/slideLayout" Target="../slideLayouts/slideLayout105.xml"/><Relationship Id="rId155" Type="http://schemas.openxmlformats.org/officeDocument/2006/relationships/slideLayout" Target="../slideLayouts/slideLayout180.xml"/><Relationship Id="rId176" Type="http://schemas.openxmlformats.org/officeDocument/2006/relationships/slideLayout" Target="../slideLayouts/slideLayout201.xml"/><Relationship Id="rId197" Type="http://schemas.openxmlformats.org/officeDocument/2006/relationships/slideLayout" Target="../slideLayouts/slideLayout222.xml"/><Relationship Id="rId201" Type="http://schemas.openxmlformats.org/officeDocument/2006/relationships/slideLayout" Target="../slideLayouts/slideLayout226.xml"/><Relationship Id="rId222" Type="http://schemas.openxmlformats.org/officeDocument/2006/relationships/slideLayout" Target="../slideLayouts/slideLayout247.xml"/><Relationship Id="rId243" Type="http://schemas.openxmlformats.org/officeDocument/2006/relationships/slideLayout" Target="../slideLayouts/slideLayout268.xml"/><Relationship Id="rId17" Type="http://schemas.openxmlformats.org/officeDocument/2006/relationships/slideLayout" Target="../slideLayouts/slideLayout42.xml"/><Relationship Id="rId38" Type="http://schemas.openxmlformats.org/officeDocument/2006/relationships/slideLayout" Target="../slideLayouts/slideLayout63.xml"/><Relationship Id="rId59" Type="http://schemas.openxmlformats.org/officeDocument/2006/relationships/slideLayout" Target="../slideLayouts/slideLayout84.xml"/><Relationship Id="rId103" Type="http://schemas.openxmlformats.org/officeDocument/2006/relationships/slideLayout" Target="../slideLayouts/slideLayout128.xml"/><Relationship Id="rId124" Type="http://schemas.openxmlformats.org/officeDocument/2006/relationships/slideLayout" Target="../slideLayouts/slideLayout149.xml"/><Relationship Id="rId70" Type="http://schemas.openxmlformats.org/officeDocument/2006/relationships/slideLayout" Target="../slideLayouts/slideLayout95.xml"/><Relationship Id="rId91" Type="http://schemas.openxmlformats.org/officeDocument/2006/relationships/slideLayout" Target="../slideLayouts/slideLayout116.xml"/><Relationship Id="rId145" Type="http://schemas.openxmlformats.org/officeDocument/2006/relationships/slideLayout" Target="../slideLayouts/slideLayout170.xml"/><Relationship Id="rId166" Type="http://schemas.openxmlformats.org/officeDocument/2006/relationships/slideLayout" Target="../slideLayouts/slideLayout191.xml"/><Relationship Id="rId187" Type="http://schemas.openxmlformats.org/officeDocument/2006/relationships/slideLayout" Target="../slideLayouts/slideLayout212.xml"/><Relationship Id="rId1" Type="http://schemas.openxmlformats.org/officeDocument/2006/relationships/slideLayout" Target="../slideLayouts/slideLayout26.xml"/><Relationship Id="rId212" Type="http://schemas.openxmlformats.org/officeDocument/2006/relationships/slideLayout" Target="../slideLayouts/slideLayout237.xml"/><Relationship Id="rId233" Type="http://schemas.openxmlformats.org/officeDocument/2006/relationships/slideLayout" Target="../slideLayouts/slideLayout258.xml"/><Relationship Id="rId28" Type="http://schemas.openxmlformats.org/officeDocument/2006/relationships/slideLayout" Target="../slideLayouts/slideLayout53.xml"/><Relationship Id="rId49" Type="http://schemas.openxmlformats.org/officeDocument/2006/relationships/slideLayout" Target="../slideLayouts/slideLayout74.xml"/><Relationship Id="rId114" Type="http://schemas.openxmlformats.org/officeDocument/2006/relationships/slideLayout" Target="../slideLayouts/slideLayout139.xml"/><Relationship Id="rId60" Type="http://schemas.openxmlformats.org/officeDocument/2006/relationships/slideLayout" Target="../slideLayouts/slideLayout85.xml"/><Relationship Id="rId81" Type="http://schemas.openxmlformats.org/officeDocument/2006/relationships/slideLayout" Target="../slideLayouts/slideLayout106.xml"/><Relationship Id="rId135" Type="http://schemas.openxmlformats.org/officeDocument/2006/relationships/slideLayout" Target="../slideLayouts/slideLayout160.xml"/><Relationship Id="rId156" Type="http://schemas.openxmlformats.org/officeDocument/2006/relationships/slideLayout" Target="../slideLayouts/slideLayout181.xml"/><Relationship Id="rId177" Type="http://schemas.openxmlformats.org/officeDocument/2006/relationships/slideLayout" Target="../slideLayouts/slideLayout202.xml"/><Relationship Id="rId198" Type="http://schemas.openxmlformats.org/officeDocument/2006/relationships/slideLayout" Target="../slideLayouts/slideLayout223.xml"/><Relationship Id="rId202" Type="http://schemas.openxmlformats.org/officeDocument/2006/relationships/slideLayout" Target="../slideLayouts/slideLayout227.xml"/><Relationship Id="rId223" Type="http://schemas.openxmlformats.org/officeDocument/2006/relationships/slideLayout" Target="../slideLayouts/slideLayout248.xml"/><Relationship Id="rId244" Type="http://schemas.openxmlformats.org/officeDocument/2006/relationships/slideLayout" Target="../slideLayouts/slideLayout269.xml"/><Relationship Id="rId18" Type="http://schemas.openxmlformats.org/officeDocument/2006/relationships/slideLayout" Target="../slideLayouts/slideLayout43.xml"/><Relationship Id="rId39" Type="http://schemas.openxmlformats.org/officeDocument/2006/relationships/slideLayout" Target="../slideLayouts/slideLayout64.xml"/><Relationship Id="rId50" Type="http://schemas.openxmlformats.org/officeDocument/2006/relationships/slideLayout" Target="../slideLayouts/slideLayout75.xml"/><Relationship Id="rId104" Type="http://schemas.openxmlformats.org/officeDocument/2006/relationships/slideLayout" Target="../slideLayouts/slideLayout129.xml"/><Relationship Id="rId125" Type="http://schemas.openxmlformats.org/officeDocument/2006/relationships/slideLayout" Target="../slideLayouts/slideLayout150.xml"/><Relationship Id="rId146" Type="http://schemas.openxmlformats.org/officeDocument/2006/relationships/slideLayout" Target="../slideLayouts/slideLayout171.xml"/><Relationship Id="rId167" Type="http://schemas.openxmlformats.org/officeDocument/2006/relationships/slideLayout" Target="../slideLayouts/slideLayout192.xml"/><Relationship Id="rId188" Type="http://schemas.openxmlformats.org/officeDocument/2006/relationships/slideLayout" Target="../slideLayouts/slideLayout213.xml"/><Relationship Id="rId71" Type="http://schemas.openxmlformats.org/officeDocument/2006/relationships/slideLayout" Target="../slideLayouts/slideLayout96.xml"/><Relationship Id="rId92" Type="http://schemas.openxmlformats.org/officeDocument/2006/relationships/slideLayout" Target="../slideLayouts/slideLayout117.xml"/><Relationship Id="rId213" Type="http://schemas.openxmlformats.org/officeDocument/2006/relationships/slideLayout" Target="../slideLayouts/slideLayout238.xml"/><Relationship Id="rId234" Type="http://schemas.openxmlformats.org/officeDocument/2006/relationships/slideLayout" Target="../slideLayouts/slideLayout259.xml"/><Relationship Id="rId2" Type="http://schemas.openxmlformats.org/officeDocument/2006/relationships/slideLayout" Target="../slideLayouts/slideLayout27.xml"/><Relationship Id="rId29" Type="http://schemas.openxmlformats.org/officeDocument/2006/relationships/slideLayout" Target="../slideLayouts/slideLayout54.xml"/><Relationship Id="rId40" Type="http://schemas.openxmlformats.org/officeDocument/2006/relationships/slideLayout" Target="../slideLayouts/slideLayout65.xml"/><Relationship Id="rId115" Type="http://schemas.openxmlformats.org/officeDocument/2006/relationships/slideLayout" Target="../slideLayouts/slideLayout140.xml"/><Relationship Id="rId136" Type="http://schemas.openxmlformats.org/officeDocument/2006/relationships/slideLayout" Target="../slideLayouts/slideLayout161.xml"/><Relationship Id="rId157" Type="http://schemas.openxmlformats.org/officeDocument/2006/relationships/slideLayout" Target="../slideLayouts/slideLayout182.xml"/><Relationship Id="rId178" Type="http://schemas.openxmlformats.org/officeDocument/2006/relationships/slideLayout" Target="../slideLayouts/slideLayout203.xml"/><Relationship Id="rId61" Type="http://schemas.openxmlformats.org/officeDocument/2006/relationships/slideLayout" Target="../slideLayouts/slideLayout86.xml"/><Relationship Id="rId82" Type="http://schemas.openxmlformats.org/officeDocument/2006/relationships/slideLayout" Target="../slideLayouts/slideLayout107.xml"/><Relationship Id="rId199" Type="http://schemas.openxmlformats.org/officeDocument/2006/relationships/slideLayout" Target="../slideLayouts/slideLayout224.xml"/><Relationship Id="rId203" Type="http://schemas.openxmlformats.org/officeDocument/2006/relationships/slideLayout" Target="../slideLayouts/slideLayout228.xml"/><Relationship Id="rId19" Type="http://schemas.openxmlformats.org/officeDocument/2006/relationships/slideLayout" Target="../slideLayouts/slideLayout44.xml"/><Relationship Id="rId224" Type="http://schemas.openxmlformats.org/officeDocument/2006/relationships/slideLayout" Target="../slideLayouts/slideLayout249.xml"/><Relationship Id="rId245" Type="http://schemas.openxmlformats.org/officeDocument/2006/relationships/slideLayout" Target="../slideLayouts/slideLayout270.xml"/><Relationship Id="rId30" Type="http://schemas.openxmlformats.org/officeDocument/2006/relationships/slideLayout" Target="../slideLayouts/slideLayout55.xml"/><Relationship Id="rId105" Type="http://schemas.openxmlformats.org/officeDocument/2006/relationships/slideLayout" Target="../slideLayouts/slideLayout130.xml"/><Relationship Id="rId126" Type="http://schemas.openxmlformats.org/officeDocument/2006/relationships/slideLayout" Target="../slideLayouts/slideLayout151.xml"/><Relationship Id="rId147" Type="http://schemas.openxmlformats.org/officeDocument/2006/relationships/slideLayout" Target="../slideLayouts/slideLayout172.xml"/><Relationship Id="rId168" Type="http://schemas.openxmlformats.org/officeDocument/2006/relationships/slideLayout" Target="../slideLayouts/slideLayout193.xml"/><Relationship Id="rId51" Type="http://schemas.openxmlformats.org/officeDocument/2006/relationships/slideLayout" Target="../slideLayouts/slideLayout76.xml"/><Relationship Id="rId72" Type="http://schemas.openxmlformats.org/officeDocument/2006/relationships/slideLayout" Target="../slideLayouts/slideLayout97.xml"/><Relationship Id="rId93" Type="http://schemas.openxmlformats.org/officeDocument/2006/relationships/slideLayout" Target="../slideLayouts/slideLayout118.xml"/><Relationship Id="rId189" Type="http://schemas.openxmlformats.org/officeDocument/2006/relationships/slideLayout" Target="../slideLayouts/slideLayout214.xml"/><Relationship Id="rId3" Type="http://schemas.openxmlformats.org/officeDocument/2006/relationships/slideLayout" Target="../slideLayouts/slideLayout28.xml"/><Relationship Id="rId214" Type="http://schemas.openxmlformats.org/officeDocument/2006/relationships/slideLayout" Target="../slideLayouts/slideLayout239.xml"/><Relationship Id="rId235" Type="http://schemas.openxmlformats.org/officeDocument/2006/relationships/slideLayout" Target="../slideLayouts/slideLayout260.xml"/><Relationship Id="rId116" Type="http://schemas.openxmlformats.org/officeDocument/2006/relationships/slideLayout" Target="../slideLayouts/slideLayout141.xml"/><Relationship Id="rId137" Type="http://schemas.openxmlformats.org/officeDocument/2006/relationships/slideLayout" Target="../slideLayouts/slideLayout162.xml"/><Relationship Id="rId158" Type="http://schemas.openxmlformats.org/officeDocument/2006/relationships/slideLayout" Target="../slideLayouts/slideLayout183.xml"/><Relationship Id="rId20" Type="http://schemas.openxmlformats.org/officeDocument/2006/relationships/slideLayout" Target="../slideLayouts/slideLayout45.xml"/><Relationship Id="rId41" Type="http://schemas.openxmlformats.org/officeDocument/2006/relationships/slideLayout" Target="../slideLayouts/slideLayout66.xml"/><Relationship Id="rId62" Type="http://schemas.openxmlformats.org/officeDocument/2006/relationships/slideLayout" Target="../slideLayouts/slideLayout87.xml"/><Relationship Id="rId83" Type="http://schemas.openxmlformats.org/officeDocument/2006/relationships/slideLayout" Target="../slideLayouts/slideLayout108.xml"/><Relationship Id="rId179" Type="http://schemas.openxmlformats.org/officeDocument/2006/relationships/slideLayout" Target="../slideLayouts/slideLayout204.xml"/><Relationship Id="rId190" Type="http://schemas.openxmlformats.org/officeDocument/2006/relationships/slideLayout" Target="../slideLayouts/slideLayout215.xml"/><Relationship Id="rId204" Type="http://schemas.openxmlformats.org/officeDocument/2006/relationships/slideLayout" Target="../slideLayouts/slideLayout229.xml"/><Relationship Id="rId225" Type="http://schemas.openxmlformats.org/officeDocument/2006/relationships/slideLayout" Target="../slideLayouts/slideLayout250.xml"/><Relationship Id="rId246" Type="http://schemas.openxmlformats.org/officeDocument/2006/relationships/slideLayout" Target="../slideLayouts/slideLayout271.xml"/><Relationship Id="rId106" Type="http://schemas.openxmlformats.org/officeDocument/2006/relationships/slideLayout" Target="../slideLayouts/slideLayout131.xml"/><Relationship Id="rId127" Type="http://schemas.openxmlformats.org/officeDocument/2006/relationships/slideLayout" Target="../slideLayouts/slideLayout152.xml"/><Relationship Id="rId10" Type="http://schemas.openxmlformats.org/officeDocument/2006/relationships/slideLayout" Target="../slideLayouts/slideLayout35.xml"/><Relationship Id="rId31" Type="http://schemas.openxmlformats.org/officeDocument/2006/relationships/slideLayout" Target="../slideLayouts/slideLayout56.xml"/><Relationship Id="rId52" Type="http://schemas.openxmlformats.org/officeDocument/2006/relationships/slideLayout" Target="../slideLayouts/slideLayout77.xml"/><Relationship Id="rId73" Type="http://schemas.openxmlformats.org/officeDocument/2006/relationships/slideLayout" Target="../slideLayouts/slideLayout98.xml"/><Relationship Id="rId94" Type="http://schemas.openxmlformats.org/officeDocument/2006/relationships/slideLayout" Target="../slideLayouts/slideLayout119.xml"/><Relationship Id="rId148" Type="http://schemas.openxmlformats.org/officeDocument/2006/relationships/slideLayout" Target="../slideLayouts/slideLayout173.xml"/><Relationship Id="rId169" Type="http://schemas.openxmlformats.org/officeDocument/2006/relationships/slideLayout" Target="../slideLayouts/slideLayout19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slideLayout" Target="../slideLayouts/slideLayout285.xml"/><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slideLayout" Target="../slideLayouts/slideLayout284.xml"/><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slideLayout" Target="../slideLayouts/slideLayout283.xml"/><Relationship Id="rId5" Type="http://schemas.openxmlformats.org/officeDocument/2006/relationships/slideLayout" Target="../slideLayouts/slideLayout277.xml"/><Relationship Id="rId15" Type="http://schemas.openxmlformats.org/officeDocument/2006/relationships/image" Target="../media/image2.jpeg"/><Relationship Id="rId10" Type="http://schemas.openxmlformats.org/officeDocument/2006/relationships/slideLayout" Target="../slideLayouts/slideLayout282.xml"/><Relationship Id="rId4" Type="http://schemas.openxmlformats.org/officeDocument/2006/relationships/slideLayout" Target="../slideLayouts/slideLayout276.xml"/><Relationship Id="rId9" Type="http://schemas.openxmlformats.org/officeDocument/2006/relationships/slideLayout" Target="../slideLayouts/slideLayout28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3.xml"/><Relationship Id="rId3" Type="http://schemas.openxmlformats.org/officeDocument/2006/relationships/slideLayout" Target="../slideLayouts/slideLayout288.xml"/><Relationship Id="rId7" Type="http://schemas.openxmlformats.org/officeDocument/2006/relationships/slideLayout" Target="../slideLayouts/slideLayout292.xml"/><Relationship Id="rId12" Type="http://schemas.openxmlformats.org/officeDocument/2006/relationships/theme" Target="../theme/theme5.xml"/><Relationship Id="rId2" Type="http://schemas.openxmlformats.org/officeDocument/2006/relationships/slideLayout" Target="../slideLayouts/slideLayout287.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5" Type="http://schemas.openxmlformats.org/officeDocument/2006/relationships/slideLayout" Target="../slideLayouts/slideLayout290.xml"/><Relationship Id="rId10" Type="http://schemas.openxmlformats.org/officeDocument/2006/relationships/slideLayout" Target="../slideLayouts/slideLayout295.xml"/><Relationship Id="rId4" Type="http://schemas.openxmlformats.org/officeDocument/2006/relationships/slideLayout" Target="../slideLayouts/slideLayout289.xml"/><Relationship Id="rId9" Type="http://schemas.openxmlformats.org/officeDocument/2006/relationships/slideLayout" Target="../slideLayouts/slideLayout29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4.xml"/><Relationship Id="rId3" Type="http://schemas.openxmlformats.org/officeDocument/2006/relationships/slideLayout" Target="../slideLayouts/slideLayout299.xml"/><Relationship Id="rId7" Type="http://schemas.openxmlformats.org/officeDocument/2006/relationships/slideLayout" Target="../slideLayouts/slideLayout303.xml"/><Relationship Id="rId12" Type="http://schemas.openxmlformats.org/officeDocument/2006/relationships/theme" Target="../theme/theme6.xml"/><Relationship Id="rId2" Type="http://schemas.openxmlformats.org/officeDocument/2006/relationships/slideLayout" Target="../slideLayouts/slideLayout298.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5" Type="http://schemas.openxmlformats.org/officeDocument/2006/relationships/slideLayout" Target="../slideLayouts/slideLayout301.xml"/><Relationship Id="rId10" Type="http://schemas.openxmlformats.org/officeDocument/2006/relationships/slideLayout" Target="../slideLayouts/slideLayout306.xml"/><Relationship Id="rId4" Type="http://schemas.openxmlformats.org/officeDocument/2006/relationships/slideLayout" Target="../slideLayouts/slideLayout300.xml"/><Relationship Id="rId9" Type="http://schemas.openxmlformats.org/officeDocument/2006/relationships/slideLayout" Target="../slideLayouts/slideLayout3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90745-FC06-4596-9E94-BD4B96FB9627}" type="datetimeFigureOut">
              <a:rPr lang="es-CO" smtClean="0"/>
              <a:t>19/12/2019</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9542F-CFA2-44DC-8EB9-DA303960BDC8}" type="slidenum">
              <a:rPr lang="es-CO" smtClean="0"/>
              <a:t>‹Nº›</a:t>
            </a:fld>
            <a:endParaRPr lang="es-CO"/>
          </a:p>
        </p:txBody>
      </p:sp>
    </p:spTree>
    <p:extLst>
      <p:ext uri="{BB962C8B-B14F-4D97-AF65-F5344CB8AC3E}">
        <p14:creationId xmlns:p14="http://schemas.microsoft.com/office/powerpoint/2010/main" val="3273702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609601" y="92076"/>
            <a:ext cx="10972800" cy="1508125"/>
          </a:xfrm>
          <a:prstGeom prst="rect">
            <a:avLst/>
          </a:prstGeom>
          <a:ln w="12700">
            <a:miter lim="400000"/>
          </a:ln>
          <a:extLst>
            <a:ext uri="{C572A759-6A51-4108-AA02-DFA0A04FC94B}">
              <ma14:wrappingTextBoxFlag xmlns:ma14="http://schemas.microsoft.com/office/mac/drawingml/2011/main" xmlns="" val="1"/>
            </a:ext>
          </a:extLst>
        </p:spPr>
        <p:txBody>
          <a:bodyPr lIns="45715" tIns="45716" rIns="45715" bIns="45716" anchor="ctr"/>
          <a:lstStyle/>
          <a:p>
            <a:r>
              <a:t>Texto del título</a:t>
            </a:r>
          </a:p>
        </p:txBody>
      </p:sp>
      <p:sp>
        <p:nvSpPr>
          <p:cNvPr id="3" name="Nivel de texto 1…"/>
          <p:cNvSpPr txBox="1">
            <a:spLocks noGrp="1"/>
          </p:cNvSpPr>
          <p:nvPr>
            <p:ph type="body" idx="1"/>
          </p:nvPr>
        </p:nvSpPr>
        <p:spPr>
          <a:xfrm>
            <a:off x="609601"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45715" tIns="45716" rIns="45715" bIns="45716"/>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8347122" y="6199390"/>
            <a:ext cx="390481" cy="313924"/>
          </a:xfrm>
          <a:prstGeom prst="rect">
            <a:avLst/>
          </a:prstGeom>
          <a:ln w="12700">
            <a:miter lim="400000"/>
          </a:ln>
        </p:spPr>
        <p:txBody>
          <a:bodyPr wrap="none" lIns="45715" tIns="45716" rIns="45715" bIns="45716" anchor="ctr">
            <a:spAutoFit/>
          </a:bodyPr>
          <a:lstStyle>
            <a:lvl1pPr algn="r">
              <a:defRPr sz="1440">
                <a:latin typeface="+mj-lt"/>
                <a:ea typeface="+mj-ea"/>
                <a:cs typeface="+mj-cs"/>
                <a:sym typeface="Century Gothic"/>
              </a:defRPr>
            </a:lvl1pPr>
          </a:lstStyle>
          <a:p>
            <a:pPr defTabSz="548594" hangingPunct="0"/>
            <a:fld id="{86CB4B4D-7CA3-9044-876B-883B54F8677D}" type="slidenum">
              <a:rPr lang="es-CO" kern="0" smtClean="0">
                <a:solidFill>
                  <a:srgbClr val="004080"/>
                </a:solidFill>
              </a:rPr>
              <a:pPr defTabSz="548594" hangingPunct="0"/>
              <a:t>‹Nº›</a:t>
            </a:fld>
            <a:endParaRPr lang="es-CO" kern="0">
              <a:solidFill>
                <a:srgbClr val="004080"/>
              </a:solidFill>
            </a:endParaRPr>
          </a:p>
        </p:txBody>
      </p:sp>
    </p:spTree>
    <p:extLst>
      <p:ext uri="{BB962C8B-B14F-4D97-AF65-F5344CB8AC3E}">
        <p14:creationId xmlns:p14="http://schemas.microsoft.com/office/powerpoint/2010/main" val="1921174767"/>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spd="med"/>
  <p:txStyles>
    <p:titleStyle>
      <a:lvl1pPr marL="0" marR="0" indent="0" algn="ctr" defTabSz="548594" rtl="0" latinLnBrk="0">
        <a:lnSpc>
          <a:spcPct val="100000"/>
        </a:lnSpc>
        <a:spcBef>
          <a:spcPts val="0"/>
        </a:spcBef>
        <a:spcAft>
          <a:spcPts val="0"/>
        </a:spcAft>
        <a:buClrTx/>
        <a:buSzTx/>
        <a:buFontTx/>
        <a:buNone/>
        <a:tabLst/>
        <a:defRPr sz="5280" b="0" i="0" u="none" strike="noStrike" cap="none" spc="0" baseline="0">
          <a:ln>
            <a:noFill/>
          </a:ln>
          <a:solidFill>
            <a:srgbClr val="004080"/>
          </a:solidFill>
          <a:uFillTx/>
          <a:latin typeface="Gotham Rounded Bold"/>
          <a:ea typeface="Gotham Rounded Bold"/>
          <a:cs typeface="Gotham Rounded Bold"/>
          <a:sym typeface="Gotham Rounded Bold"/>
        </a:defRPr>
      </a:lvl1pPr>
      <a:lvl2pPr marL="0" marR="0" indent="0" algn="ctr" defTabSz="548594" rtl="0" latinLnBrk="0">
        <a:lnSpc>
          <a:spcPct val="100000"/>
        </a:lnSpc>
        <a:spcBef>
          <a:spcPts val="0"/>
        </a:spcBef>
        <a:spcAft>
          <a:spcPts val="0"/>
        </a:spcAft>
        <a:buClrTx/>
        <a:buSzTx/>
        <a:buFontTx/>
        <a:buNone/>
        <a:tabLst/>
        <a:defRPr sz="5280" b="0" i="0" u="none" strike="noStrike" cap="none" spc="0" baseline="0">
          <a:ln>
            <a:noFill/>
          </a:ln>
          <a:solidFill>
            <a:srgbClr val="004080"/>
          </a:solidFill>
          <a:uFillTx/>
          <a:latin typeface="Gotham Rounded Bold"/>
          <a:ea typeface="Gotham Rounded Bold"/>
          <a:cs typeface="Gotham Rounded Bold"/>
          <a:sym typeface="Gotham Rounded Bold"/>
        </a:defRPr>
      </a:lvl2pPr>
      <a:lvl3pPr marL="0" marR="0" indent="0" algn="ctr" defTabSz="548594" rtl="0" latinLnBrk="0">
        <a:lnSpc>
          <a:spcPct val="100000"/>
        </a:lnSpc>
        <a:spcBef>
          <a:spcPts val="0"/>
        </a:spcBef>
        <a:spcAft>
          <a:spcPts val="0"/>
        </a:spcAft>
        <a:buClrTx/>
        <a:buSzTx/>
        <a:buFontTx/>
        <a:buNone/>
        <a:tabLst/>
        <a:defRPr sz="5280" b="0" i="0" u="none" strike="noStrike" cap="none" spc="0" baseline="0">
          <a:ln>
            <a:noFill/>
          </a:ln>
          <a:solidFill>
            <a:srgbClr val="004080"/>
          </a:solidFill>
          <a:uFillTx/>
          <a:latin typeface="Gotham Rounded Bold"/>
          <a:ea typeface="Gotham Rounded Bold"/>
          <a:cs typeface="Gotham Rounded Bold"/>
          <a:sym typeface="Gotham Rounded Bold"/>
        </a:defRPr>
      </a:lvl3pPr>
      <a:lvl4pPr marL="0" marR="0" indent="0" algn="ctr" defTabSz="548594" rtl="0" latinLnBrk="0">
        <a:lnSpc>
          <a:spcPct val="100000"/>
        </a:lnSpc>
        <a:spcBef>
          <a:spcPts val="0"/>
        </a:spcBef>
        <a:spcAft>
          <a:spcPts val="0"/>
        </a:spcAft>
        <a:buClrTx/>
        <a:buSzTx/>
        <a:buFontTx/>
        <a:buNone/>
        <a:tabLst/>
        <a:defRPr sz="5280" b="0" i="0" u="none" strike="noStrike" cap="none" spc="0" baseline="0">
          <a:ln>
            <a:noFill/>
          </a:ln>
          <a:solidFill>
            <a:srgbClr val="004080"/>
          </a:solidFill>
          <a:uFillTx/>
          <a:latin typeface="Gotham Rounded Bold"/>
          <a:ea typeface="Gotham Rounded Bold"/>
          <a:cs typeface="Gotham Rounded Bold"/>
          <a:sym typeface="Gotham Rounded Bold"/>
        </a:defRPr>
      </a:lvl4pPr>
      <a:lvl5pPr marL="0" marR="0" indent="0" algn="ctr" defTabSz="548594" rtl="0" latinLnBrk="0">
        <a:lnSpc>
          <a:spcPct val="100000"/>
        </a:lnSpc>
        <a:spcBef>
          <a:spcPts val="0"/>
        </a:spcBef>
        <a:spcAft>
          <a:spcPts val="0"/>
        </a:spcAft>
        <a:buClrTx/>
        <a:buSzTx/>
        <a:buFontTx/>
        <a:buNone/>
        <a:tabLst/>
        <a:defRPr sz="5280" b="0" i="0" u="none" strike="noStrike" cap="none" spc="0" baseline="0">
          <a:ln>
            <a:noFill/>
          </a:ln>
          <a:solidFill>
            <a:srgbClr val="004080"/>
          </a:solidFill>
          <a:uFillTx/>
          <a:latin typeface="Gotham Rounded Bold"/>
          <a:ea typeface="Gotham Rounded Bold"/>
          <a:cs typeface="Gotham Rounded Bold"/>
          <a:sym typeface="Gotham Rounded Bold"/>
        </a:defRPr>
      </a:lvl5pPr>
      <a:lvl6pPr marL="0" marR="0" indent="548594" algn="ctr" defTabSz="548594" rtl="0" latinLnBrk="0">
        <a:lnSpc>
          <a:spcPct val="100000"/>
        </a:lnSpc>
        <a:spcBef>
          <a:spcPts val="0"/>
        </a:spcBef>
        <a:spcAft>
          <a:spcPts val="0"/>
        </a:spcAft>
        <a:buClrTx/>
        <a:buSzTx/>
        <a:buFontTx/>
        <a:buNone/>
        <a:tabLst/>
        <a:defRPr sz="5280" b="0" i="0" u="none" strike="noStrike" cap="none" spc="0" baseline="0">
          <a:ln>
            <a:noFill/>
          </a:ln>
          <a:solidFill>
            <a:srgbClr val="004080"/>
          </a:solidFill>
          <a:uFillTx/>
          <a:latin typeface="Gotham Rounded Bold"/>
          <a:ea typeface="Gotham Rounded Bold"/>
          <a:cs typeface="Gotham Rounded Bold"/>
          <a:sym typeface="Gotham Rounded Bold"/>
        </a:defRPr>
      </a:lvl6pPr>
      <a:lvl7pPr marL="0" marR="0" indent="1097189" algn="ctr" defTabSz="548594" rtl="0" latinLnBrk="0">
        <a:lnSpc>
          <a:spcPct val="100000"/>
        </a:lnSpc>
        <a:spcBef>
          <a:spcPts val="0"/>
        </a:spcBef>
        <a:spcAft>
          <a:spcPts val="0"/>
        </a:spcAft>
        <a:buClrTx/>
        <a:buSzTx/>
        <a:buFontTx/>
        <a:buNone/>
        <a:tabLst/>
        <a:defRPr sz="5280" b="0" i="0" u="none" strike="noStrike" cap="none" spc="0" baseline="0">
          <a:ln>
            <a:noFill/>
          </a:ln>
          <a:solidFill>
            <a:srgbClr val="004080"/>
          </a:solidFill>
          <a:uFillTx/>
          <a:latin typeface="Gotham Rounded Bold"/>
          <a:ea typeface="Gotham Rounded Bold"/>
          <a:cs typeface="Gotham Rounded Bold"/>
          <a:sym typeface="Gotham Rounded Bold"/>
        </a:defRPr>
      </a:lvl7pPr>
      <a:lvl8pPr marL="0" marR="0" indent="1645783" algn="ctr" defTabSz="548594" rtl="0" latinLnBrk="0">
        <a:lnSpc>
          <a:spcPct val="100000"/>
        </a:lnSpc>
        <a:spcBef>
          <a:spcPts val="0"/>
        </a:spcBef>
        <a:spcAft>
          <a:spcPts val="0"/>
        </a:spcAft>
        <a:buClrTx/>
        <a:buSzTx/>
        <a:buFontTx/>
        <a:buNone/>
        <a:tabLst/>
        <a:defRPr sz="5280" b="0" i="0" u="none" strike="noStrike" cap="none" spc="0" baseline="0">
          <a:ln>
            <a:noFill/>
          </a:ln>
          <a:solidFill>
            <a:srgbClr val="004080"/>
          </a:solidFill>
          <a:uFillTx/>
          <a:latin typeface="Gotham Rounded Bold"/>
          <a:ea typeface="Gotham Rounded Bold"/>
          <a:cs typeface="Gotham Rounded Bold"/>
          <a:sym typeface="Gotham Rounded Bold"/>
        </a:defRPr>
      </a:lvl8pPr>
      <a:lvl9pPr marL="0" marR="0" indent="2194378" algn="ctr" defTabSz="548594" rtl="0" latinLnBrk="0">
        <a:lnSpc>
          <a:spcPct val="100000"/>
        </a:lnSpc>
        <a:spcBef>
          <a:spcPts val="0"/>
        </a:spcBef>
        <a:spcAft>
          <a:spcPts val="0"/>
        </a:spcAft>
        <a:buClrTx/>
        <a:buSzTx/>
        <a:buFontTx/>
        <a:buNone/>
        <a:tabLst/>
        <a:defRPr sz="5280" b="0" i="0" u="none" strike="noStrike" cap="none" spc="0" baseline="0">
          <a:ln>
            <a:noFill/>
          </a:ln>
          <a:solidFill>
            <a:srgbClr val="004080"/>
          </a:solidFill>
          <a:uFillTx/>
          <a:latin typeface="Gotham Rounded Bold"/>
          <a:ea typeface="Gotham Rounded Bold"/>
          <a:cs typeface="Gotham Rounded Bold"/>
          <a:sym typeface="Gotham Rounded Bold"/>
        </a:defRPr>
      </a:lvl9pPr>
    </p:titleStyle>
    <p:bodyStyle>
      <a:lvl1pPr marL="411446" marR="0" indent="-411446" algn="l" defTabSz="548594" rtl="0" latinLnBrk="0">
        <a:lnSpc>
          <a:spcPct val="100000"/>
        </a:lnSpc>
        <a:spcBef>
          <a:spcPts val="840"/>
        </a:spcBef>
        <a:spcAft>
          <a:spcPts val="0"/>
        </a:spcAft>
        <a:buClrTx/>
        <a:buSzPct val="100000"/>
        <a:buFont typeface="Arial"/>
        <a:buChar char="•"/>
        <a:tabLst/>
        <a:defRPr sz="3840" b="0" i="0" u="none" strike="noStrike" cap="none" spc="0" baseline="0">
          <a:ln>
            <a:noFill/>
          </a:ln>
          <a:solidFill>
            <a:srgbClr val="004080"/>
          </a:solidFill>
          <a:uFillTx/>
          <a:latin typeface="Gotham Rounded Book"/>
          <a:ea typeface="Gotham Rounded Book"/>
          <a:cs typeface="Gotham Rounded Book"/>
          <a:sym typeface="Gotham Rounded Book"/>
        </a:defRPr>
      </a:lvl1pPr>
      <a:lvl2pPr marL="940447" marR="0" indent="-391853" algn="l" defTabSz="548594" rtl="0" latinLnBrk="0">
        <a:lnSpc>
          <a:spcPct val="100000"/>
        </a:lnSpc>
        <a:spcBef>
          <a:spcPts val="840"/>
        </a:spcBef>
        <a:spcAft>
          <a:spcPts val="0"/>
        </a:spcAft>
        <a:buClrTx/>
        <a:buSzPct val="100000"/>
        <a:buFont typeface="Arial"/>
        <a:buChar char="–"/>
        <a:tabLst/>
        <a:defRPr sz="3840" b="0" i="0" u="none" strike="noStrike" cap="none" spc="0" baseline="0">
          <a:ln>
            <a:noFill/>
          </a:ln>
          <a:solidFill>
            <a:srgbClr val="004080"/>
          </a:solidFill>
          <a:uFillTx/>
          <a:latin typeface="Gotham Rounded Book"/>
          <a:ea typeface="Gotham Rounded Book"/>
          <a:cs typeface="Gotham Rounded Book"/>
          <a:sym typeface="Gotham Rounded Book"/>
        </a:defRPr>
      </a:lvl2pPr>
      <a:lvl3pPr marL="1462919" marR="0" indent="-365730" algn="l" defTabSz="548594" rtl="0" latinLnBrk="0">
        <a:lnSpc>
          <a:spcPct val="100000"/>
        </a:lnSpc>
        <a:spcBef>
          <a:spcPts val="840"/>
        </a:spcBef>
        <a:spcAft>
          <a:spcPts val="0"/>
        </a:spcAft>
        <a:buClrTx/>
        <a:buSzPct val="100000"/>
        <a:buFont typeface="Arial"/>
        <a:buChar char="•"/>
        <a:tabLst/>
        <a:defRPr sz="3840" b="0" i="0" u="none" strike="noStrike" cap="none" spc="0" baseline="0">
          <a:ln>
            <a:noFill/>
          </a:ln>
          <a:solidFill>
            <a:srgbClr val="004080"/>
          </a:solidFill>
          <a:uFillTx/>
          <a:latin typeface="Gotham Rounded Book"/>
          <a:ea typeface="Gotham Rounded Book"/>
          <a:cs typeface="Gotham Rounded Book"/>
          <a:sym typeface="Gotham Rounded Book"/>
        </a:defRPr>
      </a:lvl3pPr>
      <a:lvl4pPr marL="2084659" marR="0" indent="-438875" algn="l" defTabSz="548594" rtl="0" latinLnBrk="0">
        <a:lnSpc>
          <a:spcPct val="100000"/>
        </a:lnSpc>
        <a:spcBef>
          <a:spcPts val="840"/>
        </a:spcBef>
        <a:spcAft>
          <a:spcPts val="0"/>
        </a:spcAft>
        <a:buClrTx/>
        <a:buSzPct val="100000"/>
        <a:buFont typeface="Arial"/>
        <a:buChar char="–"/>
        <a:tabLst/>
        <a:defRPr sz="3840" b="0" i="0" u="none" strike="noStrike" cap="none" spc="0" baseline="0">
          <a:ln>
            <a:noFill/>
          </a:ln>
          <a:solidFill>
            <a:srgbClr val="004080"/>
          </a:solidFill>
          <a:uFillTx/>
          <a:latin typeface="Gotham Rounded Book"/>
          <a:ea typeface="Gotham Rounded Book"/>
          <a:cs typeface="Gotham Rounded Book"/>
          <a:sym typeface="Gotham Rounded Book"/>
        </a:defRPr>
      </a:lvl4pPr>
      <a:lvl5pPr marL="2633254" marR="0" indent="-438875" algn="l" defTabSz="548594" rtl="0" latinLnBrk="0">
        <a:lnSpc>
          <a:spcPct val="100000"/>
        </a:lnSpc>
        <a:spcBef>
          <a:spcPts val="840"/>
        </a:spcBef>
        <a:spcAft>
          <a:spcPts val="0"/>
        </a:spcAft>
        <a:buClrTx/>
        <a:buSzPct val="100000"/>
        <a:buFont typeface="Arial"/>
        <a:buChar char="»"/>
        <a:tabLst/>
        <a:defRPr sz="3840" b="0" i="0" u="none" strike="noStrike" cap="none" spc="0" baseline="0">
          <a:ln>
            <a:noFill/>
          </a:ln>
          <a:solidFill>
            <a:srgbClr val="004080"/>
          </a:solidFill>
          <a:uFillTx/>
          <a:latin typeface="Gotham Rounded Book"/>
          <a:ea typeface="Gotham Rounded Book"/>
          <a:cs typeface="Gotham Rounded Book"/>
          <a:sym typeface="Gotham Rounded Book"/>
        </a:defRPr>
      </a:lvl5pPr>
      <a:lvl6pPr marL="3181848" marR="0" indent="-438875" algn="l" defTabSz="548594" rtl="0" latinLnBrk="0">
        <a:lnSpc>
          <a:spcPct val="100000"/>
        </a:lnSpc>
        <a:spcBef>
          <a:spcPts val="840"/>
        </a:spcBef>
        <a:spcAft>
          <a:spcPts val="0"/>
        </a:spcAft>
        <a:buClrTx/>
        <a:buSzPct val="100000"/>
        <a:buFont typeface="Arial"/>
        <a:buChar char="•"/>
        <a:tabLst/>
        <a:defRPr sz="3840" b="0" i="0" u="none" strike="noStrike" cap="none" spc="0" baseline="0">
          <a:ln>
            <a:noFill/>
          </a:ln>
          <a:solidFill>
            <a:srgbClr val="004080"/>
          </a:solidFill>
          <a:uFillTx/>
          <a:latin typeface="Gotham Rounded Book"/>
          <a:ea typeface="Gotham Rounded Book"/>
          <a:cs typeface="Gotham Rounded Book"/>
          <a:sym typeface="Gotham Rounded Book"/>
        </a:defRPr>
      </a:lvl6pPr>
      <a:lvl7pPr marL="3730442" marR="0" indent="-438875" algn="l" defTabSz="548594" rtl="0" latinLnBrk="0">
        <a:lnSpc>
          <a:spcPct val="100000"/>
        </a:lnSpc>
        <a:spcBef>
          <a:spcPts val="840"/>
        </a:spcBef>
        <a:spcAft>
          <a:spcPts val="0"/>
        </a:spcAft>
        <a:buClrTx/>
        <a:buSzPct val="100000"/>
        <a:buFont typeface="Arial"/>
        <a:buChar char="•"/>
        <a:tabLst/>
        <a:defRPr sz="3840" b="0" i="0" u="none" strike="noStrike" cap="none" spc="0" baseline="0">
          <a:ln>
            <a:noFill/>
          </a:ln>
          <a:solidFill>
            <a:srgbClr val="004080"/>
          </a:solidFill>
          <a:uFillTx/>
          <a:latin typeface="Gotham Rounded Book"/>
          <a:ea typeface="Gotham Rounded Book"/>
          <a:cs typeface="Gotham Rounded Book"/>
          <a:sym typeface="Gotham Rounded Book"/>
        </a:defRPr>
      </a:lvl7pPr>
      <a:lvl8pPr marL="4279037" marR="0" indent="-438874" algn="l" defTabSz="548594" rtl="0" latinLnBrk="0">
        <a:lnSpc>
          <a:spcPct val="100000"/>
        </a:lnSpc>
        <a:spcBef>
          <a:spcPts val="840"/>
        </a:spcBef>
        <a:spcAft>
          <a:spcPts val="0"/>
        </a:spcAft>
        <a:buClrTx/>
        <a:buSzPct val="100000"/>
        <a:buFont typeface="Arial"/>
        <a:buChar char="•"/>
        <a:tabLst/>
        <a:defRPr sz="3840" b="0" i="0" u="none" strike="noStrike" cap="none" spc="0" baseline="0">
          <a:ln>
            <a:noFill/>
          </a:ln>
          <a:solidFill>
            <a:srgbClr val="004080"/>
          </a:solidFill>
          <a:uFillTx/>
          <a:latin typeface="Gotham Rounded Book"/>
          <a:ea typeface="Gotham Rounded Book"/>
          <a:cs typeface="Gotham Rounded Book"/>
          <a:sym typeface="Gotham Rounded Book"/>
        </a:defRPr>
      </a:lvl8pPr>
      <a:lvl9pPr marL="4827630" marR="0" indent="-438874" algn="l" defTabSz="548594" rtl="0" latinLnBrk="0">
        <a:lnSpc>
          <a:spcPct val="100000"/>
        </a:lnSpc>
        <a:spcBef>
          <a:spcPts val="840"/>
        </a:spcBef>
        <a:spcAft>
          <a:spcPts val="0"/>
        </a:spcAft>
        <a:buClrTx/>
        <a:buSzPct val="100000"/>
        <a:buFont typeface="Arial"/>
        <a:buChar char="•"/>
        <a:tabLst/>
        <a:defRPr sz="3840" b="0" i="0" u="none" strike="noStrike" cap="none" spc="0" baseline="0">
          <a:ln>
            <a:noFill/>
          </a:ln>
          <a:solidFill>
            <a:srgbClr val="004080"/>
          </a:solidFill>
          <a:uFillTx/>
          <a:latin typeface="Gotham Rounded Book"/>
          <a:ea typeface="Gotham Rounded Book"/>
          <a:cs typeface="Gotham Rounded Book"/>
          <a:sym typeface="Gotham Rounded Book"/>
        </a:defRPr>
      </a:lvl9pPr>
    </p:bodyStyle>
    <p:otherStyle>
      <a:lvl1pPr marL="0" marR="0" indent="0" algn="r" defTabSz="548594"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Century Gothic"/>
        </a:defRPr>
      </a:lvl1pPr>
      <a:lvl2pPr marL="0" marR="0" indent="548594" algn="r" defTabSz="548594"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Century Gothic"/>
        </a:defRPr>
      </a:lvl2pPr>
      <a:lvl3pPr marL="0" marR="0" indent="1097189" algn="r" defTabSz="548594"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Century Gothic"/>
        </a:defRPr>
      </a:lvl3pPr>
      <a:lvl4pPr marL="0" marR="0" indent="1645783" algn="r" defTabSz="548594"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Century Gothic"/>
        </a:defRPr>
      </a:lvl4pPr>
      <a:lvl5pPr marL="0" marR="0" indent="2194378" algn="r" defTabSz="548594"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Century Gothic"/>
        </a:defRPr>
      </a:lvl5pPr>
      <a:lvl6pPr marL="0" marR="0" indent="2742973" algn="r" defTabSz="548594"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Century Gothic"/>
        </a:defRPr>
      </a:lvl6pPr>
      <a:lvl7pPr marL="0" marR="0" indent="3291568" algn="r" defTabSz="548594"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Century Gothic"/>
        </a:defRPr>
      </a:lvl7pPr>
      <a:lvl8pPr marL="0" marR="0" indent="3840161" algn="r" defTabSz="548594"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Century Gothic"/>
        </a:defRPr>
      </a:lvl8pPr>
      <a:lvl9pPr marL="0" marR="0" indent="4388756" algn="r" defTabSz="548594"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Century Gothic"/>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2"/>
          <p:cNvPicPr>
            <a:picLocks noChangeAspect="1"/>
          </p:cNvPicPr>
          <p:nvPr userDrawn="1"/>
        </p:nvPicPr>
        <p:blipFill>
          <a:blip r:embed="rId249">
            <a:extLst>
              <a:ext uri="{28A0092B-C50C-407E-A947-70E740481C1C}">
                <a14:useLocalDpi xmlns:a14="http://schemas.microsoft.com/office/drawing/2010/main" val="0"/>
              </a:ext>
            </a:extLst>
          </a:blip>
          <a:stretch>
            <a:fillRect/>
          </a:stretch>
        </p:blipFill>
        <p:spPr>
          <a:xfrm>
            <a:off x="1" y="6400801"/>
            <a:ext cx="10599313" cy="457200"/>
          </a:xfrm>
          <a:prstGeom prst="rect">
            <a:avLst/>
          </a:prstGeom>
        </p:spPr>
      </p:pic>
      <p:pic>
        <p:nvPicPr>
          <p:cNvPr id="14" name="Picture 4"/>
          <p:cNvPicPr>
            <a:picLocks noChangeAspect="1"/>
          </p:cNvPicPr>
          <p:nvPr userDrawn="1"/>
        </p:nvPicPr>
        <p:blipFill>
          <a:blip r:embed="rId250">
            <a:extLst>
              <a:ext uri="{28A0092B-C50C-407E-A947-70E740481C1C}">
                <a14:useLocalDpi xmlns:a14="http://schemas.microsoft.com/office/drawing/2010/main" val="0"/>
              </a:ext>
            </a:extLst>
          </a:blip>
          <a:stretch>
            <a:fillRect/>
          </a:stretch>
        </p:blipFill>
        <p:spPr>
          <a:xfrm>
            <a:off x="10768527" y="5981427"/>
            <a:ext cx="1176528" cy="792480"/>
          </a:xfrm>
          <a:prstGeom prst="rect">
            <a:avLst/>
          </a:prstGeom>
        </p:spPr>
      </p:pic>
      <p:pic>
        <p:nvPicPr>
          <p:cNvPr id="5" name="Picture 10"/>
          <p:cNvPicPr>
            <a:picLocks noChangeAspect="1"/>
          </p:cNvPicPr>
          <p:nvPr userDrawn="1"/>
        </p:nvPicPr>
        <p:blipFill rotWithShape="1">
          <a:blip r:embed="rId251" cstate="print">
            <a:extLst>
              <a:ext uri="{28A0092B-C50C-407E-A947-70E740481C1C}">
                <a14:useLocalDpi xmlns:a14="http://schemas.microsoft.com/office/drawing/2010/main" val="0"/>
              </a:ext>
            </a:extLst>
          </a:blip>
          <a:srcRect r="-61415"/>
          <a:stretch/>
        </p:blipFill>
        <p:spPr>
          <a:xfrm rot="10800000">
            <a:off x="-200868" y="433172"/>
            <a:ext cx="528723" cy="332075"/>
          </a:xfrm>
          <a:prstGeom prst="rect">
            <a:avLst/>
          </a:prstGeom>
        </p:spPr>
      </p:pic>
      <p:sp>
        <p:nvSpPr>
          <p:cNvPr id="6" name="Rectángulo 5">
            <a:extLst>
              <a:ext uri="{FF2B5EF4-FFF2-40B4-BE49-F238E27FC236}">
                <a16:creationId xmlns:a16="http://schemas.microsoft.com/office/drawing/2014/main" id="{2A65DACB-C11D-407A-9597-E81570C352F3}"/>
              </a:ext>
            </a:extLst>
          </p:cNvPr>
          <p:cNvSpPr/>
          <p:nvPr userDrawn="1"/>
        </p:nvSpPr>
        <p:spPr bwMode="auto">
          <a:xfrm>
            <a:off x="10668000" y="5867400"/>
            <a:ext cx="1524000" cy="990600"/>
          </a:xfrm>
          <a:prstGeom prst="rect">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1" i="0" u="none" strike="noStrike" kern="1200" cap="none" spc="0" normalizeH="0" baseline="0" noProof="0" dirty="0">
              <a:ln>
                <a:noFill/>
              </a:ln>
              <a:solidFill>
                <a:srgbClr val="595959">
                  <a:lumMod val="75000"/>
                  <a:lumOff val="25000"/>
                </a:srgbClr>
              </a:solidFill>
              <a:effectLst/>
              <a:uLnTx/>
              <a:uFillTx/>
              <a:latin typeface="Calibri"/>
              <a:ea typeface="+mn-ea"/>
              <a:cs typeface="+mn-cs"/>
            </a:endParaRPr>
          </a:p>
        </p:txBody>
      </p:sp>
      <p:pic>
        <p:nvPicPr>
          <p:cNvPr id="7" name="Imagen 6">
            <a:extLst>
              <a:ext uri="{FF2B5EF4-FFF2-40B4-BE49-F238E27FC236}">
                <a16:creationId xmlns:a16="http://schemas.microsoft.com/office/drawing/2014/main" id="{D014051A-992B-4826-9AFA-B6DA1850C766}"/>
              </a:ext>
            </a:extLst>
          </p:cNvPr>
          <p:cNvPicPr>
            <a:picLocks noChangeAspect="1"/>
          </p:cNvPicPr>
          <p:nvPr userDrawn="1"/>
        </p:nvPicPr>
        <p:blipFill>
          <a:blip r:embed="rId252" cstate="print">
            <a:extLst>
              <a:ext uri="{28A0092B-C50C-407E-A947-70E740481C1C}">
                <a14:useLocalDpi xmlns:a14="http://schemas.microsoft.com/office/drawing/2010/main" val="0"/>
              </a:ext>
            </a:extLst>
          </a:blip>
          <a:stretch>
            <a:fillRect/>
          </a:stretch>
        </p:blipFill>
        <p:spPr>
          <a:xfrm>
            <a:off x="10808705" y="6179421"/>
            <a:ext cx="1279179" cy="584007"/>
          </a:xfrm>
          <a:prstGeom prst="rect">
            <a:avLst/>
          </a:prstGeom>
        </p:spPr>
      </p:pic>
    </p:spTree>
    <p:extLst>
      <p:ext uri="{BB962C8B-B14F-4D97-AF65-F5344CB8AC3E}">
        <p14:creationId xmlns:p14="http://schemas.microsoft.com/office/powerpoint/2010/main" val="373624679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7" r:id="rId31"/>
    <p:sldLayoutId id="2147483768" r:id="rId32"/>
    <p:sldLayoutId id="2147483769" r:id="rId33"/>
    <p:sldLayoutId id="2147483770" r:id="rId34"/>
    <p:sldLayoutId id="2147483771" r:id="rId35"/>
    <p:sldLayoutId id="2147483772" r:id="rId36"/>
    <p:sldLayoutId id="2147483773" r:id="rId37"/>
    <p:sldLayoutId id="2147483774" r:id="rId38"/>
    <p:sldLayoutId id="2147483775" r:id="rId39"/>
    <p:sldLayoutId id="2147483776" r:id="rId40"/>
    <p:sldLayoutId id="2147483777" r:id="rId41"/>
    <p:sldLayoutId id="2147483778" r:id="rId42"/>
    <p:sldLayoutId id="2147483779" r:id="rId43"/>
    <p:sldLayoutId id="2147483780" r:id="rId44"/>
    <p:sldLayoutId id="2147483781" r:id="rId45"/>
    <p:sldLayoutId id="2147483782" r:id="rId46"/>
    <p:sldLayoutId id="2147483783" r:id="rId47"/>
    <p:sldLayoutId id="2147483784" r:id="rId48"/>
    <p:sldLayoutId id="2147483785" r:id="rId49"/>
    <p:sldLayoutId id="2147483786" r:id="rId50"/>
    <p:sldLayoutId id="2147483787" r:id="rId51"/>
    <p:sldLayoutId id="2147483788" r:id="rId52"/>
    <p:sldLayoutId id="2147483789" r:id="rId53"/>
    <p:sldLayoutId id="2147483790" r:id="rId54"/>
    <p:sldLayoutId id="2147483791" r:id="rId55"/>
    <p:sldLayoutId id="2147483792" r:id="rId56"/>
    <p:sldLayoutId id="2147483793" r:id="rId57"/>
    <p:sldLayoutId id="2147483794" r:id="rId58"/>
    <p:sldLayoutId id="2147483795" r:id="rId59"/>
    <p:sldLayoutId id="2147483796" r:id="rId60"/>
    <p:sldLayoutId id="2147483798" r:id="rId61"/>
    <p:sldLayoutId id="2147483799" r:id="rId62"/>
    <p:sldLayoutId id="2147483800" r:id="rId63"/>
    <p:sldLayoutId id="2147483801" r:id="rId64"/>
    <p:sldLayoutId id="2147483802" r:id="rId65"/>
    <p:sldLayoutId id="2147483803" r:id="rId66"/>
    <p:sldLayoutId id="2147483804" r:id="rId67"/>
    <p:sldLayoutId id="2147483805" r:id="rId68"/>
    <p:sldLayoutId id="2147483806" r:id="rId69"/>
    <p:sldLayoutId id="2147483807" r:id="rId70"/>
    <p:sldLayoutId id="2147483808" r:id="rId71"/>
    <p:sldLayoutId id="2147483809" r:id="rId72"/>
    <p:sldLayoutId id="2147483810" r:id="rId73"/>
    <p:sldLayoutId id="2147483811" r:id="rId74"/>
    <p:sldLayoutId id="2147483812" r:id="rId75"/>
    <p:sldLayoutId id="2147483813" r:id="rId76"/>
    <p:sldLayoutId id="2147483814" r:id="rId77"/>
    <p:sldLayoutId id="2147483815" r:id="rId78"/>
    <p:sldLayoutId id="2147483816" r:id="rId79"/>
    <p:sldLayoutId id="2147483817" r:id="rId80"/>
    <p:sldLayoutId id="2147483818" r:id="rId81"/>
    <p:sldLayoutId id="2147483819" r:id="rId82"/>
    <p:sldLayoutId id="2147483820" r:id="rId83"/>
    <p:sldLayoutId id="2147483821" r:id="rId84"/>
    <p:sldLayoutId id="2147483822" r:id="rId85"/>
    <p:sldLayoutId id="2147483823" r:id="rId86"/>
    <p:sldLayoutId id="2147483824" r:id="rId87"/>
    <p:sldLayoutId id="2147483825" r:id="rId88"/>
    <p:sldLayoutId id="2147483826" r:id="rId89"/>
    <p:sldLayoutId id="2147483827" r:id="rId90"/>
    <p:sldLayoutId id="2147483828" r:id="rId91"/>
    <p:sldLayoutId id="2147483829" r:id="rId92"/>
    <p:sldLayoutId id="2147483830" r:id="rId93"/>
    <p:sldLayoutId id="2147483831" r:id="rId94"/>
    <p:sldLayoutId id="2147483832" r:id="rId95"/>
    <p:sldLayoutId id="2147483833" r:id="rId96"/>
    <p:sldLayoutId id="2147483834" r:id="rId97"/>
    <p:sldLayoutId id="2147483835" r:id="rId98"/>
    <p:sldLayoutId id="2147483836" r:id="rId99"/>
    <p:sldLayoutId id="2147483837" r:id="rId100"/>
    <p:sldLayoutId id="2147483838" r:id="rId101"/>
    <p:sldLayoutId id="2147483839" r:id="rId102"/>
    <p:sldLayoutId id="2147483840" r:id="rId103"/>
    <p:sldLayoutId id="2147483841" r:id="rId104"/>
    <p:sldLayoutId id="2147483842" r:id="rId105"/>
    <p:sldLayoutId id="2147483843" r:id="rId106"/>
    <p:sldLayoutId id="2147483844" r:id="rId107"/>
    <p:sldLayoutId id="2147483845" r:id="rId108"/>
    <p:sldLayoutId id="2147483846" r:id="rId109"/>
    <p:sldLayoutId id="2147483847" r:id="rId110"/>
    <p:sldLayoutId id="2147483848" r:id="rId111"/>
    <p:sldLayoutId id="2147483849" r:id="rId112"/>
    <p:sldLayoutId id="2147483850" r:id="rId113"/>
    <p:sldLayoutId id="2147483851" r:id="rId114"/>
    <p:sldLayoutId id="2147483852" r:id="rId115"/>
    <p:sldLayoutId id="2147483853" r:id="rId116"/>
    <p:sldLayoutId id="2147483854" r:id="rId117"/>
    <p:sldLayoutId id="2147483855" r:id="rId118"/>
    <p:sldLayoutId id="2147483856" r:id="rId119"/>
    <p:sldLayoutId id="2147483857" r:id="rId120"/>
    <p:sldLayoutId id="2147483858" r:id="rId121"/>
    <p:sldLayoutId id="2147483859" r:id="rId122"/>
    <p:sldLayoutId id="2147483860" r:id="rId123"/>
    <p:sldLayoutId id="2147483861" r:id="rId124"/>
    <p:sldLayoutId id="2147483862" r:id="rId125"/>
    <p:sldLayoutId id="2147483863" r:id="rId126"/>
    <p:sldLayoutId id="2147483864" r:id="rId127"/>
    <p:sldLayoutId id="2147483865" r:id="rId128"/>
    <p:sldLayoutId id="2147483866" r:id="rId129"/>
    <p:sldLayoutId id="2147483867" r:id="rId130"/>
    <p:sldLayoutId id="2147483868" r:id="rId131"/>
    <p:sldLayoutId id="2147483869" r:id="rId132"/>
    <p:sldLayoutId id="2147483870" r:id="rId133"/>
    <p:sldLayoutId id="2147483871" r:id="rId134"/>
    <p:sldLayoutId id="2147483872" r:id="rId135"/>
    <p:sldLayoutId id="2147483873" r:id="rId136"/>
    <p:sldLayoutId id="2147483874" r:id="rId137"/>
    <p:sldLayoutId id="2147483875" r:id="rId138"/>
    <p:sldLayoutId id="2147483876" r:id="rId139"/>
    <p:sldLayoutId id="2147483877" r:id="rId140"/>
    <p:sldLayoutId id="2147483878" r:id="rId141"/>
    <p:sldLayoutId id="2147483879" r:id="rId142"/>
    <p:sldLayoutId id="2147483880" r:id="rId143"/>
    <p:sldLayoutId id="2147483881" r:id="rId144"/>
    <p:sldLayoutId id="2147483882" r:id="rId145"/>
    <p:sldLayoutId id="2147483883" r:id="rId146"/>
    <p:sldLayoutId id="2147483884" r:id="rId147"/>
    <p:sldLayoutId id="2147483885" r:id="rId148"/>
    <p:sldLayoutId id="2147483886" r:id="rId149"/>
    <p:sldLayoutId id="2147483887" r:id="rId150"/>
    <p:sldLayoutId id="2147483888" r:id="rId151"/>
    <p:sldLayoutId id="2147483889" r:id="rId152"/>
    <p:sldLayoutId id="2147483890" r:id="rId153"/>
    <p:sldLayoutId id="2147483891" r:id="rId154"/>
    <p:sldLayoutId id="2147483892" r:id="rId155"/>
    <p:sldLayoutId id="2147483893" r:id="rId156"/>
    <p:sldLayoutId id="2147483894" r:id="rId157"/>
    <p:sldLayoutId id="2147483895" r:id="rId158"/>
    <p:sldLayoutId id="2147483896" r:id="rId159"/>
    <p:sldLayoutId id="2147483897" r:id="rId160"/>
    <p:sldLayoutId id="2147483898" r:id="rId161"/>
    <p:sldLayoutId id="2147483899" r:id="rId162"/>
    <p:sldLayoutId id="2147483900" r:id="rId163"/>
    <p:sldLayoutId id="2147483901" r:id="rId164"/>
    <p:sldLayoutId id="2147483902" r:id="rId165"/>
    <p:sldLayoutId id="2147483903" r:id="rId166"/>
    <p:sldLayoutId id="2147483904" r:id="rId167"/>
    <p:sldLayoutId id="2147483905" r:id="rId168"/>
    <p:sldLayoutId id="2147483906" r:id="rId169"/>
    <p:sldLayoutId id="2147483907" r:id="rId170"/>
    <p:sldLayoutId id="2147483908" r:id="rId171"/>
    <p:sldLayoutId id="2147483909" r:id="rId172"/>
    <p:sldLayoutId id="2147483910" r:id="rId173"/>
    <p:sldLayoutId id="2147483911" r:id="rId174"/>
    <p:sldLayoutId id="2147483912" r:id="rId175"/>
    <p:sldLayoutId id="2147483913" r:id="rId176"/>
    <p:sldLayoutId id="2147483914" r:id="rId177"/>
    <p:sldLayoutId id="2147483915" r:id="rId178"/>
    <p:sldLayoutId id="2147483916" r:id="rId179"/>
    <p:sldLayoutId id="2147483917" r:id="rId180"/>
    <p:sldLayoutId id="2147483918" r:id="rId181"/>
    <p:sldLayoutId id="2147483919" r:id="rId182"/>
    <p:sldLayoutId id="2147483920" r:id="rId183"/>
    <p:sldLayoutId id="2147483921" r:id="rId184"/>
    <p:sldLayoutId id="2147483922" r:id="rId185"/>
    <p:sldLayoutId id="2147483923" r:id="rId186"/>
    <p:sldLayoutId id="2147483924" r:id="rId187"/>
    <p:sldLayoutId id="2147483925" r:id="rId188"/>
    <p:sldLayoutId id="2147483926" r:id="rId189"/>
    <p:sldLayoutId id="2147483927" r:id="rId190"/>
    <p:sldLayoutId id="2147483928" r:id="rId191"/>
    <p:sldLayoutId id="2147483929" r:id="rId192"/>
    <p:sldLayoutId id="2147483930" r:id="rId193"/>
    <p:sldLayoutId id="2147483931" r:id="rId194"/>
    <p:sldLayoutId id="2147483932" r:id="rId195"/>
    <p:sldLayoutId id="2147483933" r:id="rId196"/>
    <p:sldLayoutId id="2147483934" r:id="rId197"/>
    <p:sldLayoutId id="2147483935" r:id="rId198"/>
    <p:sldLayoutId id="2147483936" r:id="rId199"/>
    <p:sldLayoutId id="2147483937" r:id="rId200"/>
    <p:sldLayoutId id="2147483938" r:id="rId201"/>
    <p:sldLayoutId id="2147483939" r:id="rId202"/>
    <p:sldLayoutId id="2147483940" r:id="rId203"/>
    <p:sldLayoutId id="2147483941" r:id="rId204"/>
    <p:sldLayoutId id="2147483942" r:id="rId205"/>
    <p:sldLayoutId id="2147483943" r:id="rId206"/>
    <p:sldLayoutId id="2147483944" r:id="rId207"/>
    <p:sldLayoutId id="2147483945" r:id="rId208"/>
    <p:sldLayoutId id="2147483946" r:id="rId209"/>
    <p:sldLayoutId id="2147483947" r:id="rId210"/>
    <p:sldLayoutId id="2147483948" r:id="rId211"/>
    <p:sldLayoutId id="2147483949" r:id="rId212"/>
    <p:sldLayoutId id="2147483950" r:id="rId213"/>
    <p:sldLayoutId id="2147483951" r:id="rId214"/>
    <p:sldLayoutId id="2147483952" r:id="rId215"/>
    <p:sldLayoutId id="2147483953" r:id="rId216"/>
    <p:sldLayoutId id="2147483954" r:id="rId217"/>
    <p:sldLayoutId id="2147483955" r:id="rId218"/>
    <p:sldLayoutId id="2147483956" r:id="rId219"/>
    <p:sldLayoutId id="2147483957" r:id="rId220"/>
    <p:sldLayoutId id="2147483958" r:id="rId221"/>
    <p:sldLayoutId id="2147483959" r:id="rId222"/>
    <p:sldLayoutId id="2147483960" r:id="rId223"/>
    <p:sldLayoutId id="2147483961" r:id="rId224"/>
    <p:sldLayoutId id="2147483962" r:id="rId225"/>
    <p:sldLayoutId id="2147483963" r:id="rId226"/>
    <p:sldLayoutId id="2147483964" r:id="rId227"/>
    <p:sldLayoutId id="2147483965" r:id="rId228"/>
    <p:sldLayoutId id="2147483966" r:id="rId229"/>
    <p:sldLayoutId id="2147483967" r:id="rId230"/>
    <p:sldLayoutId id="2147483968" r:id="rId231"/>
    <p:sldLayoutId id="2147483969" r:id="rId232"/>
    <p:sldLayoutId id="2147483970" r:id="rId233"/>
    <p:sldLayoutId id="2147483971" r:id="rId234"/>
    <p:sldLayoutId id="2147483973" r:id="rId235"/>
    <p:sldLayoutId id="2147483974" r:id="rId236"/>
    <p:sldLayoutId id="2147483975" r:id="rId237"/>
    <p:sldLayoutId id="2147483976" r:id="rId238"/>
    <p:sldLayoutId id="2147483977" r:id="rId239"/>
    <p:sldLayoutId id="2147483978" r:id="rId240"/>
    <p:sldLayoutId id="2147483979" r:id="rId241"/>
    <p:sldLayoutId id="2147483980" r:id="rId242"/>
    <p:sldLayoutId id="2147483981" r:id="rId243"/>
    <p:sldLayoutId id="2147483982" r:id="rId244"/>
    <p:sldLayoutId id="2147483983" r:id="rId245"/>
    <p:sldLayoutId id="2147483984" r:id="rId246"/>
    <p:sldLayoutId id="2147483985" r:id="rId247"/>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609601" y="92076"/>
            <a:ext cx="10972800" cy="1508125"/>
          </a:xfrm>
          <a:prstGeom prst="rect">
            <a:avLst/>
          </a:prstGeom>
          <a:ln w="12700">
            <a:miter lim="400000"/>
          </a:ln>
          <a:extLst>
            <a:ext uri="{C572A759-6A51-4108-AA02-DFA0A04FC94B}">
              <ma14:wrappingTextBoxFlag xmlns="" xmlns:ma14="http://schemas.microsoft.com/office/mac/drawingml/2011/main" val="1"/>
            </a:ext>
          </a:extLst>
        </p:spPr>
        <p:txBody>
          <a:bodyPr lIns="45715" tIns="45716" rIns="45715" bIns="45716" anchor="ctr"/>
          <a:lstStyle/>
          <a:p>
            <a:r>
              <a:t>Texto del título</a:t>
            </a:r>
          </a:p>
        </p:txBody>
      </p:sp>
      <p:sp>
        <p:nvSpPr>
          <p:cNvPr id="3" name="Nivel de texto 1…"/>
          <p:cNvSpPr txBox="1">
            <a:spLocks noGrp="1"/>
          </p:cNvSpPr>
          <p:nvPr>
            <p:ph type="body" idx="1"/>
          </p:nvPr>
        </p:nvSpPr>
        <p:spPr>
          <a:xfrm>
            <a:off x="609601"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715" tIns="45716" rIns="45715" bIns="45716"/>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8347122" y="6199390"/>
            <a:ext cx="390481" cy="313924"/>
          </a:xfrm>
          <a:prstGeom prst="rect">
            <a:avLst/>
          </a:prstGeom>
          <a:ln w="12700">
            <a:miter lim="400000"/>
          </a:ln>
        </p:spPr>
        <p:txBody>
          <a:bodyPr wrap="none" lIns="45715" tIns="45716" rIns="45715" bIns="45716" anchor="ctr">
            <a:spAutoFit/>
          </a:bodyPr>
          <a:lstStyle>
            <a:lvl1pPr algn="r">
              <a:defRPr sz="1440">
                <a:latin typeface="+mj-lt"/>
                <a:ea typeface="+mj-ea"/>
                <a:cs typeface="+mj-cs"/>
                <a:sym typeface="Century Gothic"/>
              </a:defRPr>
            </a:lvl1pPr>
          </a:lstStyle>
          <a:p>
            <a:pPr defTabSz="548640" fontAlgn="base">
              <a:spcBef>
                <a:spcPct val="0"/>
              </a:spcBef>
              <a:spcAft>
                <a:spcPct val="0"/>
              </a:spcAft>
            </a:pPr>
            <a:fld id="{86CB4B4D-7CA3-9044-876B-883B54F8677D}" type="slidenum">
              <a:rPr lang="es-CO" smtClean="0">
                <a:solidFill>
                  <a:srgbClr val="004080"/>
                </a:solidFill>
              </a:rPr>
              <a:pPr defTabSz="548640" fontAlgn="base">
                <a:spcBef>
                  <a:spcPct val="0"/>
                </a:spcBef>
                <a:spcAft>
                  <a:spcPct val="0"/>
                </a:spcAft>
              </a:pPr>
              <a:t>‹Nº›</a:t>
            </a:fld>
            <a:endParaRPr lang="es-CO">
              <a:solidFill>
                <a:srgbClr val="004080"/>
              </a:solidFill>
            </a:endParaRPr>
          </a:p>
        </p:txBody>
      </p:sp>
    </p:spTree>
    <p:extLst>
      <p:ext uri="{BB962C8B-B14F-4D97-AF65-F5344CB8AC3E}">
        <p14:creationId xmlns:p14="http://schemas.microsoft.com/office/powerpoint/2010/main" val="4109959730"/>
      </p:ext>
    </p:extLst>
  </p:cSld>
  <p:clrMap bg1="dk1" tx1="lt1" bg2="dk2" tx2="lt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Lst>
  <p:transition spd="med"/>
  <p:txStyles>
    <p:titleStyle>
      <a:lvl1pPr marL="0" marR="0" indent="0" algn="ctr" defTabSz="548594" rtl="0" latinLnBrk="0">
        <a:lnSpc>
          <a:spcPct val="100000"/>
        </a:lnSpc>
        <a:spcBef>
          <a:spcPts val="0"/>
        </a:spcBef>
        <a:spcAft>
          <a:spcPts val="0"/>
        </a:spcAft>
        <a:buClrTx/>
        <a:buSzTx/>
        <a:buFontTx/>
        <a:buNone/>
        <a:tabLst/>
        <a:defRPr sz="5280" b="0" i="0" u="none" strike="noStrike" cap="none" spc="0" baseline="0">
          <a:ln>
            <a:noFill/>
          </a:ln>
          <a:solidFill>
            <a:srgbClr val="004080"/>
          </a:solidFill>
          <a:uFillTx/>
          <a:latin typeface="Gotham Rounded Bold"/>
          <a:ea typeface="Gotham Rounded Bold"/>
          <a:cs typeface="Gotham Rounded Bold"/>
          <a:sym typeface="Gotham Rounded Bold"/>
        </a:defRPr>
      </a:lvl1pPr>
      <a:lvl2pPr marL="0" marR="0" indent="0" algn="ctr" defTabSz="548594" rtl="0" latinLnBrk="0">
        <a:lnSpc>
          <a:spcPct val="100000"/>
        </a:lnSpc>
        <a:spcBef>
          <a:spcPts val="0"/>
        </a:spcBef>
        <a:spcAft>
          <a:spcPts val="0"/>
        </a:spcAft>
        <a:buClrTx/>
        <a:buSzTx/>
        <a:buFontTx/>
        <a:buNone/>
        <a:tabLst/>
        <a:defRPr sz="5280" b="0" i="0" u="none" strike="noStrike" cap="none" spc="0" baseline="0">
          <a:ln>
            <a:noFill/>
          </a:ln>
          <a:solidFill>
            <a:srgbClr val="004080"/>
          </a:solidFill>
          <a:uFillTx/>
          <a:latin typeface="Gotham Rounded Bold"/>
          <a:ea typeface="Gotham Rounded Bold"/>
          <a:cs typeface="Gotham Rounded Bold"/>
          <a:sym typeface="Gotham Rounded Bold"/>
        </a:defRPr>
      </a:lvl2pPr>
      <a:lvl3pPr marL="0" marR="0" indent="0" algn="ctr" defTabSz="548594" rtl="0" latinLnBrk="0">
        <a:lnSpc>
          <a:spcPct val="100000"/>
        </a:lnSpc>
        <a:spcBef>
          <a:spcPts val="0"/>
        </a:spcBef>
        <a:spcAft>
          <a:spcPts val="0"/>
        </a:spcAft>
        <a:buClrTx/>
        <a:buSzTx/>
        <a:buFontTx/>
        <a:buNone/>
        <a:tabLst/>
        <a:defRPr sz="5280" b="0" i="0" u="none" strike="noStrike" cap="none" spc="0" baseline="0">
          <a:ln>
            <a:noFill/>
          </a:ln>
          <a:solidFill>
            <a:srgbClr val="004080"/>
          </a:solidFill>
          <a:uFillTx/>
          <a:latin typeface="Gotham Rounded Bold"/>
          <a:ea typeface="Gotham Rounded Bold"/>
          <a:cs typeface="Gotham Rounded Bold"/>
          <a:sym typeface="Gotham Rounded Bold"/>
        </a:defRPr>
      </a:lvl3pPr>
      <a:lvl4pPr marL="0" marR="0" indent="0" algn="ctr" defTabSz="548594" rtl="0" latinLnBrk="0">
        <a:lnSpc>
          <a:spcPct val="100000"/>
        </a:lnSpc>
        <a:spcBef>
          <a:spcPts val="0"/>
        </a:spcBef>
        <a:spcAft>
          <a:spcPts val="0"/>
        </a:spcAft>
        <a:buClrTx/>
        <a:buSzTx/>
        <a:buFontTx/>
        <a:buNone/>
        <a:tabLst/>
        <a:defRPr sz="5280" b="0" i="0" u="none" strike="noStrike" cap="none" spc="0" baseline="0">
          <a:ln>
            <a:noFill/>
          </a:ln>
          <a:solidFill>
            <a:srgbClr val="004080"/>
          </a:solidFill>
          <a:uFillTx/>
          <a:latin typeface="Gotham Rounded Bold"/>
          <a:ea typeface="Gotham Rounded Bold"/>
          <a:cs typeface="Gotham Rounded Bold"/>
          <a:sym typeface="Gotham Rounded Bold"/>
        </a:defRPr>
      </a:lvl4pPr>
      <a:lvl5pPr marL="0" marR="0" indent="0" algn="ctr" defTabSz="548594" rtl="0" latinLnBrk="0">
        <a:lnSpc>
          <a:spcPct val="100000"/>
        </a:lnSpc>
        <a:spcBef>
          <a:spcPts val="0"/>
        </a:spcBef>
        <a:spcAft>
          <a:spcPts val="0"/>
        </a:spcAft>
        <a:buClrTx/>
        <a:buSzTx/>
        <a:buFontTx/>
        <a:buNone/>
        <a:tabLst/>
        <a:defRPr sz="5280" b="0" i="0" u="none" strike="noStrike" cap="none" spc="0" baseline="0">
          <a:ln>
            <a:noFill/>
          </a:ln>
          <a:solidFill>
            <a:srgbClr val="004080"/>
          </a:solidFill>
          <a:uFillTx/>
          <a:latin typeface="Gotham Rounded Bold"/>
          <a:ea typeface="Gotham Rounded Bold"/>
          <a:cs typeface="Gotham Rounded Bold"/>
          <a:sym typeface="Gotham Rounded Bold"/>
        </a:defRPr>
      </a:lvl5pPr>
      <a:lvl6pPr marL="0" marR="0" indent="548594" algn="ctr" defTabSz="548594" rtl="0" latinLnBrk="0">
        <a:lnSpc>
          <a:spcPct val="100000"/>
        </a:lnSpc>
        <a:spcBef>
          <a:spcPts val="0"/>
        </a:spcBef>
        <a:spcAft>
          <a:spcPts val="0"/>
        </a:spcAft>
        <a:buClrTx/>
        <a:buSzTx/>
        <a:buFontTx/>
        <a:buNone/>
        <a:tabLst/>
        <a:defRPr sz="5280" b="0" i="0" u="none" strike="noStrike" cap="none" spc="0" baseline="0">
          <a:ln>
            <a:noFill/>
          </a:ln>
          <a:solidFill>
            <a:srgbClr val="004080"/>
          </a:solidFill>
          <a:uFillTx/>
          <a:latin typeface="Gotham Rounded Bold"/>
          <a:ea typeface="Gotham Rounded Bold"/>
          <a:cs typeface="Gotham Rounded Bold"/>
          <a:sym typeface="Gotham Rounded Bold"/>
        </a:defRPr>
      </a:lvl6pPr>
      <a:lvl7pPr marL="0" marR="0" indent="1097189" algn="ctr" defTabSz="548594" rtl="0" latinLnBrk="0">
        <a:lnSpc>
          <a:spcPct val="100000"/>
        </a:lnSpc>
        <a:spcBef>
          <a:spcPts val="0"/>
        </a:spcBef>
        <a:spcAft>
          <a:spcPts val="0"/>
        </a:spcAft>
        <a:buClrTx/>
        <a:buSzTx/>
        <a:buFontTx/>
        <a:buNone/>
        <a:tabLst/>
        <a:defRPr sz="5280" b="0" i="0" u="none" strike="noStrike" cap="none" spc="0" baseline="0">
          <a:ln>
            <a:noFill/>
          </a:ln>
          <a:solidFill>
            <a:srgbClr val="004080"/>
          </a:solidFill>
          <a:uFillTx/>
          <a:latin typeface="Gotham Rounded Bold"/>
          <a:ea typeface="Gotham Rounded Bold"/>
          <a:cs typeface="Gotham Rounded Bold"/>
          <a:sym typeface="Gotham Rounded Bold"/>
        </a:defRPr>
      </a:lvl7pPr>
      <a:lvl8pPr marL="0" marR="0" indent="1645783" algn="ctr" defTabSz="548594" rtl="0" latinLnBrk="0">
        <a:lnSpc>
          <a:spcPct val="100000"/>
        </a:lnSpc>
        <a:spcBef>
          <a:spcPts val="0"/>
        </a:spcBef>
        <a:spcAft>
          <a:spcPts val="0"/>
        </a:spcAft>
        <a:buClrTx/>
        <a:buSzTx/>
        <a:buFontTx/>
        <a:buNone/>
        <a:tabLst/>
        <a:defRPr sz="5280" b="0" i="0" u="none" strike="noStrike" cap="none" spc="0" baseline="0">
          <a:ln>
            <a:noFill/>
          </a:ln>
          <a:solidFill>
            <a:srgbClr val="004080"/>
          </a:solidFill>
          <a:uFillTx/>
          <a:latin typeface="Gotham Rounded Bold"/>
          <a:ea typeface="Gotham Rounded Bold"/>
          <a:cs typeface="Gotham Rounded Bold"/>
          <a:sym typeface="Gotham Rounded Bold"/>
        </a:defRPr>
      </a:lvl8pPr>
      <a:lvl9pPr marL="0" marR="0" indent="2194378" algn="ctr" defTabSz="548594" rtl="0" latinLnBrk="0">
        <a:lnSpc>
          <a:spcPct val="100000"/>
        </a:lnSpc>
        <a:spcBef>
          <a:spcPts val="0"/>
        </a:spcBef>
        <a:spcAft>
          <a:spcPts val="0"/>
        </a:spcAft>
        <a:buClrTx/>
        <a:buSzTx/>
        <a:buFontTx/>
        <a:buNone/>
        <a:tabLst/>
        <a:defRPr sz="5280" b="0" i="0" u="none" strike="noStrike" cap="none" spc="0" baseline="0">
          <a:ln>
            <a:noFill/>
          </a:ln>
          <a:solidFill>
            <a:srgbClr val="004080"/>
          </a:solidFill>
          <a:uFillTx/>
          <a:latin typeface="Gotham Rounded Bold"/>
          <a:ea typeface="Gotham Rounded Bold"/>
          <a:cs typeface="Gotham Rounded Bold"/>
          <a:sym typeface="Gotham Rounded Bold"/>
        </a:defRPr>
      </a:lvl9pPr>
    </p:titleStyle>
    <p:bodyStyle>
      <a:lvl1pPr marL="411446" marR="0" indent="-411446" algn="l" defTabSz="548594" rtl="0" latinLnBrk="0">
        <a:lnSpc>
          <a:spcPct val="100000"/>
        </a:lnSpc>
        <a:spcBef>
          <a:spcPts val="840"/>
        </a:spcBef>
        <a:spcAft>
          <a:spcPts val="0"/>
        </a:spcAft>
        <a:buClrTx/>
        <a:buSzPct val="100000"/>
        <a:buFont typeface="Arial"/>
        <a:buChar char="•"/>
        <a:tabLst/>
        <a:defRPr sz="3840" b="0" i="0" u="none" strike="noStrike" cap="none" spc="0" baseline="0">
          <a:ln>
            <a:noFill/>
          </a:ln>
          <a:solidFill>
            <a:srgbClr val="004080"/>
          </a:solidFill>
          <a:uFillTx/>
          <a:latin typeface="Gotham Rounded Book"/>
          <a:ea typeface="Gotham Rounded Book"/>
          <a:cs typeface="Gotham Rounded Book"/>
          <a:sym typeface="Gotham Rounded Book"/>
        </a:defRPr>
      </a:lvl1pPr>
      <a:lvl2pPr marL="940447" marR="0" indent="-391853" algn="l" defTabSz="548594" rtl="0" latinLnBrk="0">
        <a:lnSpc>
          <a:spcPct val="100000"/>
        </a:lnSpc>
        <a:spcBef>
          <a:spcPts val="840"/>
        </a:spcBef>
        <a:spcAft>
          <a:spcPts val="0"/>
        </a:spcAft>
        <a:buClrTx/>
        <a:buSzPct val="100000"/>
        <a:buFont typeface="Arial"/>
        <a:buChar char="–"/>
        <a:tabLst/>
        <a:defRPr sz="3840" b="0" i="0" u="none" strike="noStrike" cap="none" spc="0" baseline="0">
          <a:ln>
            <a:noFill/>
          </a:ln>
          <a:solidFill>
            <a:srgbClr val="004080"/>
          </a:solidFill>
          <a:uFillTx/>
          <a:latin typeface="Gotham Rounded Book"/>
          <a:ea typeface="Gotham Rounded Book"/>
          <a:cs typeface="Gotham Rounded Book"/>
          <a:sym typeface="Gotham Rounded Book"/>
        </a:defRPr>
      </a:lvl2pPr>
      <a:lvl3pPr marL="1462919" marR="0" indent="-365730" algn="l" defTabSz="548594" rtl="0" latinLnBrk="0">
        <a:lnSpc>
          <a:spcPct val="100000"/>
        </a:lnSpc>
        <a:spcBef>
          <a:spcPts val="840"/>
        </a:spcBef>
        <a:spcAft>
          <a:spcPts val="0"/>
        </a:spcAft>
        <a:buClrTx/>
        <a:buSzPct val="100000"/>
        <a:buFont typeface="Arial"/>
        <a:buChar char="•"/>
        <a:tabLst/>
        <a:defRPr sz="3840" b="0" i="0" u="none" strike="noStrike" cap="none" spc="0" baseline="0">
          <a:ln>
            <a:noFill/>
          </a:ln>
          <a:solidFill>
            <a:srgbClr val="004080"/>
          </a:solidFill>
          <a:uFillTx/>
          <a:latin typeface="Gotham Rounded Book"/>
          <a:ea typeface="Gotham Rounded Book"/>
          <a:cs typeface="Gotham Rounded Book"/>
          <a:sym typeface="Gotham Rounded Book"/>
        </a:defRPr>
      </a:lvl3pPr>
      <a:lvl4pPr marL="2084659" marR="0" indent="-438875" algn="l" defTabSz="548594" rtl="0" latinLnBrk="0">
        <a:lnSpc>
          <a:spcPct val="100000"/>
        </a:lnSpc>
        <a:spcBef>
          <a:spcPts val="840"/>
        </a:spcBef>
        <a:spcAft>
          <a:spcPts val="0"/>
        </a:spcAft>
        <a:buClrTx/>
        <a:buSzPct val="100000"/>
        <a:buFont typeface="Arial"/>
        <a:buChar char="–"/>
        <a:tabLst/>
        <a:defRPr sz="3840" b="0" i="0" u="none" strike="noStrike" cap="none" spc="0" baseline="0">
          <a:ln>
            <a:noFill/>
          </a:ln>
          <a:solidFill>
            <a:srgbClr val="004080"/>
          </a:solidFill>
          <a:uFillTx/>
          <a:latin typeface="Gotham Rounded Book"/>
          <a:ea typeface="Gotham Rounded Book"/>
          <a:cs typeface="Gotham Rounded Book"/>
          <a:sym typeface="Gotham Rounded Book"/>
        </a:defRPr>
      </a:lvl4pPr>
      <a:lvl5pPr marL="2633254" marR="0" indent="-438875" algn="l" defTabSz="548594" rtl="0" latinLnBrk="0">
        <a:lnSpc>
          <a:spcPct val="100000"/>
        </a:lnSpc>
        <a:spcBef>
          <a:spcPts val="840"/>
        </a:spcBef>
        <a:spcAft>
          <a:spcPts val="0"/>
        </a:spcAft>
        <a:buClrTx/>
        <a:buSzPct val="100000"/>
        <a:buFont typeface="Arial"/>
        <a:buChar char="»"/>
        <a:tabLst/>
        <a:defRPr sz="3840" b="0" i="0" u="none" strike="noStrike" cap="none" spc="0" baseline="0">
          <a:ln>
            <a:noFill/>
          </a:ln>
          <a:solidFill>
            <a:srgbClr val="004080"/>
          </a:solidFill>
          <a:uFillTx/>
          <a:latin typeface="Gotham Rounded Book"/>
          <a:ea typeface="Gotham Rounded Book"/>
          <a:cs typeface="Gotham Rounded Book"/>
          <a:sym typeface="Gotham Rounded Book"/>
        </a:defRPr>
      </a:lvl5pPr>
      <a:lvl6pPr marL="3181848" marR="0" indent="-438875" algn="l" defTabSz="548594" rtl="0" latinLnBrk="0">
        <a:lnSpc>
          <a:spcPct val="100000"/>
        </a:lnSpc>
        <a:spcBef>
          <a:spcPts val="840"/>
        </a:spcBef>
        <a:spcAft>
          <a:spcPts val="0"/>
        </a:spcAft>
        <a:buClrTx/>
        <a:buSzPct val="100000"/>
        <a:buFont typeface="Arial"/>
        <a:buChar char="•"/>
        <a:tabLst/>
        <a:defRPr sz="3840" b="0" i="0" u="none" strike="noStrike" cap="none" spc="0" baseline="0">
          <a:ln>
            <a:noFill/>
          </a:ln>
          <a:solidFill>
            <a:srgbClr val="004080"/>
          </a:solidFill>
          <a:uFillTx/>
          <a:latin typeface="Gotham Rounded Book"/>
          <a:ea typeface="Gotham Rounded Book"/>
          <a:cs typeface="Gotham Rounded Book"/>
          <a:sym typeface="Gotham Rounded Book"/>
        </a:defRPr>
      </a:lvl6pPr>
      <a:lvl7pPr marL="3730442" marR="0" indent="-438875" algn="l" defTabSz="548594" rtl="0" latinLnBrk="0">
        <a:lnSpc>
          <a:spcPct val="100000"/>
        </a:lnSpc>
        <a:spcBef>
          <a:spcPts val="840"/>
        </a:spcBef>
        <a:spcAft>
          <a:spcPts val="0"/>
        </a:spcAft>
        <a:buClrTx/>
        <a:buSzPct val="100000"/>
        <a:buFont typeface="Arial"/>
        <a:buChar char="•"/>
        <a:tabLst/>
        <a:defRPr sz="3840" b="0" i="0" u="none" strike="noStrike" cap="none" spc="0" baseline="0">
          <a:ln>
            <a:noFill/>
          </a:ln>
          <a:solidFill>
            <a:srgbClr val="004080"/>
          </a:solidFill>
          <a:uFillTx/>
          <a:latin typeface="Gotham Rounded Book"/>
          <a:ea typeface="Gotham Rounded Book"/>
          <a:cs typeface="Gotham Rounded Book"/>
          <a:sym typeface="Gotham Rounded Book"/>
        </a:defRPr>
      </a:lvl7pPr>
      <a:lvl8pPr marL="4279037" marR="0" indent="-438874" algn="l" defTabSz="548594" rtl="0" latinLnBrk="0">
        <a:lnSpc>
          <a:spcPct val="100000"/>
        </a:lnSpc>
        <a:spcBef>
          <a:spcPts val="840"/>
        </a:spcBef>
        <a:spcAft>
          <a:spcPts val="0"/>
        </a:spcAft>
        <a:buClrTx/>
        <a:buSzPct val="100000"/>
        <a:buFont typeface="Arial"/>
        <a:buChar char="•"/>
        <a:tabLst/>
        <a:defRPr sz="3840" b="0" i="0" u="none" strike="noStrike" cap="none" spc="0" baseline="0">
          <a:ln>
            <a:noFill/>
          </a:ln>
          <a:solidFill>
            <a:srgbClr val="004080"/>
          </a:solidFill>
          <a:uFillTx/>
          <a:latin typeface="Gotham Rounded Book"/>
          <a:ea typeface="Gotham Rounded Book"/>
          <a:cs typeface="Gotham Rounded Book"/>
          <a:sym typeface="Gotham Rounded Book"/>
        </a:defRPr>
      </a:lvl8pPr>
      <a:lvl9pPr marL="4827630" marR="0" indent="-438874" algn="l" defTabSz="548594" rtl="0" latinLnBrk="0">
        <a:lnSpc>
          <a:spcPct val="100000"/>
        </a:lnSpc>
        <a:spcBef>
          <a:spcPts val="840"/>
        </a:spcBef>
        <a:spcAft>
          <a:spcPts val="0"/>
        </a:spcAft>
        <a:buClrTx/>
        <a:buSzPct val="100000"/>
        <a:buFont typeface="Arial"/>
        <a:buChar char="•"/>
        <a:tabLst/>
        <a:defRPr sz="3840" b="0" i="0" u="none" strike="noStrike" cap="none" spc="0" baseline="0">
          <a:ln>
            <a:noFill/>
          </a:ln>
          <a:solidFill>
            <a:srgbClr val="004080"/>
          </a:solidFill>
          <a:uFillTx/>
          <a:latin typeface="Gotham Rounded Book"/>
          <a:ea typeface="Gotham Rounded Book"/>
          <a:cs typeface="Gotham Rounded Book"/>
          <a:sym typeface="Gotham Rounded Book"/>
        </a:defRPr>
      </a:lvl9pPr>
    </p:bodyStyle>
    <p:otherStyle>
      <a:lvl1pPr marL="0" marR="0" indent="0" algn="r" defTabSz="548594"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Century Gothic"/>
        </a:defRPr>
      </a:lvl1pPr>
      <a:lvl2pPr marL="0" marR="0" indent="548594" algn="r" defTabSz="548594"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Century Gothic"/>
        </a:defRPr>
      </a:lvl2pPr>
      <a:lvl3pPr marL="0" marR="0" indent="1097189" algn="r" defTabSz="548594"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Century Gothic"/>
        </a:defRPr>
      </a:lvl3pPr>
      <a:lvl4pPr marL="0" marR="0" indent="1645783" algn="r" defTabSz="548594"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Century Gothic"/>
        </a:defRPr>
      </a:lvl4pPr>
      <a:lvl5pPr marL="0" marR="0" indent="2194378" algn="r" defTabSz="548594"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Century Gothic"/>
        </a:defRPr>
      </a:lvl5pPr>
      <a:lvl6pPr marL="0" marR="0" indent="2742973" algn="r" defTabSz="548594"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Century Gothic"/>
        </a:defRPr>
      </a:lvl6pPr>
      <a:lvl7pPr marL="0" marR="0" indent="3291568" algn="r" defTabSz="548594"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Century Gothic"/>
        </a:defRPr>
      </a:lvl7pPr>
      <a:lvl8pPr marL="0" marR="0" indent="3840161" algn="r" defTabSz="548594"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Century Gothic"/>
        </a:defRPr>
      </a:lvl8pPr>
      <a:lvl9pPr marL="0" marR="0" indent="4388756" algn="r" defTabSz="548594"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Century Gothic"/>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ángulo 13"/>
          <p:cNvSpPr/>
          <p:nvPr userDrawn="1"/>
        </p:nvSpPr>
        <p:spPr>
          <a:xfrm>
            <a:off x="-4023" y="6721516"/>
            <a:ext cx="12240693" cy="136484"/>
          </a:xfrm>
          <a:prstGeom prst="rect">
            <a:avLst/>
          </a:prstGeom>
          <a:solidFill>
            <a:srgbClr val="00B3F2"/>
          </a:solidFill>
          <a:ln>
            <a:noFill/>
          </a:ln>
        </p:spPr>
        <p:style>
          <a:lnRef idx="2">
            <a:schemeClr val="accent1">
              <a:shade val="50000"/>
            </a:schemeClr>
          </a:lnRef>
          <a:fillRef idx="1">
            <a:schemeClr val="accent1"/>
          </a:fillRef>
          <a:effectRef idx="0">
            <a:schemeClr val="accent1"/>
          </a:effectRef>
          <a:fontRef idx="minor">
            <a:schemeClr val="lt1"/>
          </a:fontRef>
        </p:style>
        <p:txBody>
          <a:bodyPr lIns="82914" tIns="41458" rIns="82914" bIns="41458" rtlCol="0" anchor="ctr"/>
          <a:lstStyle/>
          <a:p>
            <a:pPr marL="0" marR="0" lvl="0" indent="0" algn="ctr" defTabSz="548640" rtl="0" eaLnBrk="1" fontAlgn="base" latinLnBrk="0" hangingPunct="1">
              <a:lnSpc>
                <a:spcPct val="100000"/>
              </a:lnSpc>
              <a:spcBef>
                <a:spcPct val="0"/>
              </a:spcBef>
              <a:spcAft>
                <a:spcPct val="0"/>
              </a:spcAft>
              <a:buClrTx/>
              <a:buSzTx/>
              <a:buFontTx/>
              <a:buNone/>
              <a:tabLst/>
              <a:defRPr/>
            </a:pPr>
            <a:endParaRPr kumimoji="0" lang="es-CO" sz="1632" b="0" i="0" u="none" strike="noStrike" kern="1200" cap="none" spc="0" normalizeH="0" baseline="0" noProof="0">
              <a:ln>
                <a:noFill/>
              </a:ln>
              <a:solidFill>
                <a:prstClr val="white"/>
              </a:solidFill>
              <a:effectLst/>
              <a:uLnTx/>
              <a:uFillTx/>
              <a:latin typeface="Calibri"/>
              <a:ea typeface="+mn-ea"/>
              <a:cs typeface="+mn-cs"/>
            </a:endParaRPr>
          </a:p>
        </p:txBody>
      </p:sp>
      <p:sp>
        <p:nvSpPr>
          <p:cNvPr id="11" name="12 Rectángulo"/>
          <p:cNvSpPr/>
          <p:nvPr userDrawn="1"/>
        </p:nvSpPr>
        <p:spPr>
          <a:xfrm>
            <a:off x="-4024" y="98162"/>
            <a:ext cx="11337653" cy="862000"/>
          </a:xfrm>
          <a:custGeom>
            <a:avLst/>
            <a:gdLst>
              <a:gd name="connsiteX0" fmla="*/ 0 w 4572893"/>
              <a:gd name="connsiteY0" fmla="*/ 0 h 914257"/>
              <a:gd name="connsiteX1" fmla="*/ 4572893 w 4572893"/>
              <a:gd name="connsiteY1" fmla="*/ 0 h 914257"/>
              <a:gd name="connsiteX2" fmla="*/ 4572893 w 4572893"/>
              <a:gd name="connsiteY2" fmla="*/ 914257 h 914257"/>
              <a:gd name="connsiteX3" fmla="*/ 0 w 4572893"/>
              <a:gd name="connsiteY3" fmla="*/ 914257 h 914257"/>
              <a:gd name="connsiteX4" fmla="*/ 0 w 4572893"/>
              <a:gd name="connsiteY4" fmla="*/ 0 h 914257"/>
              <a:gd name="connsiteX0" fmla="*/ 0 w 4572893"/>
              <a:gd name="connsiteY0" fmla="*/ 0 h 914257"/>
              <a:gd name="connsiteX1" fmla="*/ 4572893 w 4572893"/>
              <a:gd name="connsiteY1" fmla="*/ 0 h 914257"/>
              <a:gd name="connsiteX2" fmla="*/ 4122950 w 4572893"/>
              <a:gd name="connsiteY2" fmla="*/ 914257 h 914257"/>
              <a:gd name="connsiteX3" fmla="*/ 0 w 4572893"/>
              <a:gd name="connsiteY3" fmla="*/ 914257 h 914257"/>
              <a:gd name="connsiteX4" fmla="*/ 0 w 4572893"/>
              <a:gd name="connsiteY4" fmla="*/ 0 h 91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893" h="914257">
                <a:moveTo>
                  <a:pt x="0" y="0"/>
                </a:moveTo>
                <a:lnTo>
                  <a:pt x="4572893" y="0"/>
                </a:lnTo>
                <a:lnTo>
                  <a:pt x="4122950" y="914257"/>
                </a:lnTo>
                <a:lnTo>
                  <a:pt x="0" y="914257"/>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512" tIns="41258" rIns="82512" bIns="41258" rtlCol="0" anchor="ctr"/>
          <a:lstStyle/>
          <a:p>
            <a:pPr marL="0" marR="0" lvl="0" indent="0" algn="ctr" defTabSz="548640" rtl="0" eaLnBrk="1" fontAlgn="base" latinLnBrk="0" hangingPunct="1">
              <a:lnSpc>
                <a:spcPct val="100000"/>
              </a:lnSpc>
              <a:spcBef>
                <a:spcPct val="0"/>
              </a:spcBef>
              <a:spcAft>
                <a:spcPct val="0"/>
              </a:spcAft>
              <a:buClrTx/>
              <a:buSzTx/>
              <a:buFontTx/>
              <a:buNone/>
              <a:tabLst/>
              <a:defRPr/>
            </a:pPr>
            <a:endParaRPr kumimoji="0" lang="es-CO" sz="1632" b="0" i="0" u="none" strike="noStrike" kern="1200" cap="none" spc="0" normalizeH="0" baseline="0" noProof="0">
              <a:ln>
                <a:noFill/>
              </a:ln>
              <a:solidFill>
                <a:prstClr val="white"/>
              </a:solidFill>
              <a:effectLst/>
              <a:uLnTx/>
              <a:uFillTx/>
              <a:latin typeface="Calibri"/>
              <a:ea typeface="+mn-ea"/>
              <a:cs typeface="+mn-cs"/>
            </a:endParaRPr>
          </a:p>
        </p:txBody>
      </p:sp>
      <p:sp>
        <p:nvSpPr>
          <p:cNvPr id="2" name="1 Marcador de título"/>
          <p:cNvSpPr>
            <a:spLocks noGrp="1"/>
          </p:cNvSpPr>
          <p:nvPr>
            <p:ph type="title"/>
          </p:nvPr>
        </p:nvSpPr>
        <p:spPr>
          <a:xfrm>
            <a:off x="-14927" y="-32462"/>
            <a:ext cx="10264909" cy="1143000"/>
          </a:xfrm>
          <a:prstGeom prst="rect">
            <a:avLst/>
          </a:prstGeom>
        </p:spPr>
        <p:txBody>
          <a:bodyPr vert="horz" lIns="98204" tIns="49111" rIns="98204" bIns="49111" rtlCol="0" anchor="ctr">
            <a:noAutofit/>
          </a:bodyPr>
          <a:lstStyle/>
          <a:p>
            <a:r>
              <a:rPr lang="es-ES" dirty="0"/>
              <a:t>Haga clic para modificar el estilo de título del patrón</a:t>
            </a:r>
            <a:endParaRPr lang="es-CO" dirty="0"/>
          </a:p>
        </p:txBody>
      </p:sp>
      <p:sp>
        <p:nvSpPr>
          <p:cNvPr id="3" name="2 Marcador de texto"/>
          <p:cNvSpPr>
            <a:spLocks noGrp="1"/>
          </p:cNvSpPr>
          <p:nvPr>
            <p:ph type="body" idx="1"/>
          </p:nvPr>
        </p:nvSpPr>
        <p:spPr>
          <a:xfrm>
            <a:off x="609632" y="1600200"/>
            <a:ext cx="10972800" cy="4525963"/>
          </a:xfrm>
          <a:prstGeom prst="rect">
            <a:avLst/>
          </a:prstGeom>
        </p:spPr>
        <p:txBody>
          <a:bodyPr vert="horz" lIns="98204" tIns="49111" rIns="98204" bIns="49111"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3 Marcador de fecha"/>
          <p:cNvSpPr>
            <a:spLocks noGrp="1"/>
          </p:cNvSpPr>
          <p:nvPr>
            <p:ph type="dt" sz="half" idx="2"/>
          </p:nvPr>
        </p:nvSpPr>
        <p:spPr>
          <a:xfrm>
            <a:off x="609601" y="6356395"/>
            <a:ext cx="2844800" cy="365125"/>
          </a:xfrm>
          <a:prstGeom prst="rect">
            <a:avLst/>
          </a:prstGeom>
        </p:spPr>
        <p:txBody>
          <a:bodyPr vert="horz" lIns="98204" tIns="49111" rIns="98204" bIns="49111" rtlCol="0" anchor="ctr"/>
          <a:lstStyle>
            <a:lvl1pPr algn="l">
              <a:defRPr sz="1180">
                <a:solidFill>
                  <a:schemeClr val="tx1">
                    <a:tint val="75000"/>
                  </a:schemeClr>
                </a:solidFill>
              </a:defRPr>
            </a:lvl1pPr>
          </a:lstStyle>
          <a:p>
            <a:pPr marL="0" marR="0" lvl="0" indent="0" algn="l" defTabSz="548640" rtl="0" eaLnBrk="1" fontAlgn="base" latinLnBrk="0" hangingPunct="1">
              <a:lnSpc>
                <a:spcPct val="100000"/>
              </a:lnSpc>
              <a:spcBef>
                <a:spcPct val="0"/>
              </a:spcBef>
              <a:spcAft>
                <a:spcPct val="0"/>
              </a:spcAft>
              <a:buClrTx/>
              <a:buSzTx/>
              <a:buFontTx/>
              <a:buNone/>
              <a:tabLst/>
              <a:defRPr/>
            </a:pPr>
            <a:fld id="{769445BF-2652-4979-9084-E42D0F764551}" type="datetimeFigureOut">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l" defTabSz="548640" rtl="0" eaLnBrk="1" fontAlgn="base" latinLnBrk="0" hangingPunct="1">
                <a:lnSpc>
                  <a:spcPct val="100000"/>
                </a:lnSpc>
                <a:spcBef>
                  <a:spcPct val="0"/>
                </a:spcBef>
                <a:spcAft>
                  <a:spcPct val="0"/>
                </a:spcAft>
                <a:buClrTx/>
                <a:buSzTx/>
                <a:buFontTx/>
                <a:buNone/>
                <a:tabLst/>
                <a:defRPr/>
              </a:pPr>
              <a:t>19/12/2019</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5" name="4 Marcador de pie de página"/>
          <p:cNvSpPr>
            <a:spLocks noGrp="1"/>
          </p:cNvSpPr>
          <p:nvPr>
            <p:ph type="ftr" sz="quarter" idx="3"/>
          </p:nvPr>
        </p:nvSpPr>
        <p:spPr>
          <a:xfrm>
            <a:off x="4165621" y="6356395"/>
            <a:ext cx="3860800" cy="365125"/>
          </a:xfrm>
          <a:prstGeom prst="rect">
            <a:avLst/>
          </a:prstGeom>
        </p:spPr>
        <p:txBody>
          <a:bodyPr vert="horz" lIns="98204" tIns="49111" rIns="98204" bIns="49111" rtlCol="0" anchor="ctr"/>
          <a:lstStyle>
            <a:lvl1pPr algn="ctr">
              <a:defRPr sz="1180">
                <a:solidFill>
                  <a:schemeClr val="tx1">
                    <a:tint val="75000"/>
                  </a:schemeClr>
                </a:solidFill>
              </a:defRPr>
            </a:lvl1pPr>
          </a:lstStyle>
          <a:p>
            <a:pPr marL="0" marR="0" lvl="0" indent="0" algn="ctr" defTabSz="548640" rtl="0" eaLnBrk="1" fontAlgn="base" latinLnBrk="0" hangingPunct="1">
              <a:lnSpc>
                <a:spcPct val="100000"/>
              </a:lnSpc>
              <a:spcBef>
                <a:spcPct val="0"/>
              </a:spcBef>
              <a:spcAft>
                <a:spcPct val="0"/>
              </a:spcAft>
              <a:buClrTx/>
              <a:buSzTx/>
              <a:buFontTx/>
              <a:buNone/>
              <a:tabLst/>
              <a:defRPr/>
            </a:pPr>
            <a:endParaRPr kumimoji="0" lang="es-CO" sz="1180" b="0" i="0" u="none" strike="noStrike" kern="1200" cap="none" spc="0" normalizeH="0" baseline="0" noProof="0" dirty="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
        <p:nvSpPr>
          <p:cNvPr id="6" name="5 Marcador de número de diapositiva"/>
          <p:cNvSpPr>
            <a:spLocks noGrp="1"/>
          </p:cNvSpPr>
          <p:nvPr>
            <p:ph type="sldNum" sz="quarter" idx="4"/>
          </p:nvPr>
        </p:nvSpPr>
        <p:spPr>
          <a:xfrm>
            <a:off x="8737599" y="6356395"/>
            <a:ext cx="2844800" cy="365125"/>
          </a:xfrm>
          <a:prstGeom prst="rect">
            <a:avLst/>
          </a:prstGeom>
        </p:spPr>
        <p:txBody>
          <a:bodyPr vert="horz" lIns="98204" tIns="49111" rIns="98204" bIns="49111" rtlCol="0" anchor="ctr"/>
          <a:lstStyle>
            <a:lvl1pPr algn="r">
              <a:defRPr sz="1180">
                <a:solidFill>
                  <a:schemeClr val="tx1">
                    <a:tint val="75000"/>
                  </a:schemeClr>
                </a:solidFill>
              </a:defRPr>
            </a:lvl1pPr>
          </a:lstStyle>
          <a:p>
            <a:pPr marL="0" marR="0" lvl="0" indent="0" algn="r" defTabSz="548640" rtl="0" eaLnBrk="1" fontAlgn="base" latinLnBrk="0" hangingPunct="1">
              <a:lnSpc>
                <a:spcPct val="100000"/>
              </a:lnSpc>
              <a:spcBef>
                <a:spcPct val="0"/>
              </a:spcBef>
              <a:spcAft>
                <a:spcPct val="0"/>
              </a:spcAft>
              <a:buClrTx/>
              <a:buSzTx/>
              <a:buFontTx/>
              <a:buNone/>
              <a:tabLst/>
              <a:defRPr/>
            </a:pPr>
            <a:fld id="{7260979E-D0AC-466D-9D0C-764F8631E3B5}" type="slidenum">
              <a:rPr kumimoji="0" lang="es-CO" sz="118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rPr>
              <a:pPr marL="0" marR="0" lvl="0" indent="0" algn="r" defTabSz="548640" rtl="0" eaLnBrk="1" fontAlgn="base" latinLnBrk="0" hangingPunct="1">
                <a:lnSpc>
                  <a:spcPct val="100000"/>
                </a:lnSpc>
                <a:spcBef>
                  <a:spcPct val="0"/>
                </a:spcBef>
                <a:spcAft>
                  <a:spcPct val="0"/>
                </a:spcAft>
                <a:buClrTx/>
                <a:buSzTx/>
                <a:buFontTx/>
                <a:buNone/>
                <a:tabLst/>
                <a:defRPr/>
              </a:pPr>
              <a:t>‹Nº›</a:t>
            </a:fld>
            <a:endParaRPr kumimoji="0" lang="es-CO" sz="118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163013"/>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txStyles>
    <p:titleStyle>
      <a:lvl1pPr algn="l" defTabSz="890761" rtl="0" eaLnBrk="1" latinLnBrk="0" hangingPunct="1">
        <a:spcBef>
          <a:spcPct val="0"/>
        </a:spcBef>
        <a:buNone/>
        <a:defRPr sz="3446" b="0" kern="1200">
          <a:solidFill>
            <a:schemeClr val="bg1"/>
          </a:solidFill>
          <a:latin typeface="Century Gothic" panose="020B0502020202020204" pitchFamily="34" charset="0"/>
          <a:ea typeface="+mj-ea"/>
          <a:cs typeface="+mj-cs"/>
        </a:defRPr>
      </a:lvl1pPr>
    </p:titleStyle>
    <p:bodyStyle>
      <a:lvl1pPr marL="334036" indent="-334036" algn="l" defTabSz="890761" rtl="0" eaLnBrk="1" latinLnBrk="0" hangingPunct="1">
        <a:spcBef>
          <a:spcPct val="20000"/>
        </a:spcBef>
        <a:buFont typeface="Arial" pitchFamily="34" charset="0"/>
        <a:buChar char="•"/>
        <a:defRPr sz="3174" kern="1200">
          <a:solidFill>
            <a:schemeClr val="tx1"/>
          </a:solidFill>
          <a:latin typeface="Century Gothic" panose="020B0502020202020204" pitchFamily="34" charset="0"/>
          <a:ea typeface="+mn-ea"/>
          <a:cs typeface="+mn-cs"/>
        </a:defRPr>
      </a:lvl1pPr>
      <a:lvl2pPr marL="723756" indent="-278370" algn="l" defTabSz="890761" rtl="0" eaLnBrk="1" latinLnBrk="0" hangingPunct="1">
        <a:spcBef>
          <a:spcPct val="20000"/>
        </a:spcBef>
        <a:buFont typeface="Arial" pitchFamily="34" charset="0"/>
        <a:buChar char="–"/>
        <a:defRPr sz="2720" kern="1200">
          <a:solidFill>
            <a:schemeClr val="tx1"/>
          </a:solidFill>
          <a:latin typeface="Century Gothic" panose="020B0502020202020204" pitchFamily="34" charset="0"/>
          <a:ea typeface="+mn-ea"/>
          <a:cs typeface="+mn-cs"/>
        </a:defRPr>
      </a:lvl2pPr>
      <a:lvl3pPr marL="1113461" indent="-222701" algn="l" defTabSz="890761" rtl="0" eaLnBrk="1" latinLnBrk="0" hangingPunct="1">
        <a:spcBef>
          <a:spcPct val="20000"/>
        </a:spcBef>
        <a:buFont typeface="Arial" pitchFamily="34" charset="0"/>
        <a:buChar char="•"/>
        <a:defRPr sz="2358" kern="1200">
          <a:solidFill>
            <a:schemeClr val="tx1"/>
          </a:solidFill>
          <a:latin typeface="Century Gothic" panose="020B0502020202020204" pitchFamily="34" charset="0"/>
          <a:ea typeface="+mn-ea"/>
          <a:cs typeface="+mn-cs"/>
        </a:defRPr>
      </a:lvl3pPr>
      <a:lvl4pPr marL="1558844" indent="-222701" algn="l" defTabSz="890761" rtl="0" eaLnBrk="1" latinLnBrk="0" hangingPunct="1">
        <a:spcBef>
          <a:spcPct val="20000"/>
        </a:spcBef>
        <a:buFont typeface="Arial" pitchFamily="34" charset="0"/>
        <a:buChar char="–"/>
        <a:defRPr sz="1996" kern="1200">
          <a:solidFill>
            <a:schemeClr val="tx1"/>
          </a:solidFill>
          <a:latin typeface="Century Gothic" panose="020B0502020202020204" pitchFamily="34" charset="0"/>
          <a:ea typeface="+mn-ea"/>
          <a:cs typeface="+mn-cs"/>
        </a:defRPr>
      </a:lvl4pPr>
      <a:lvl5pPr marL="2004233" indent="-222701" algn="l" defTabSz="890761" rtl="0" eaLnBrk="1" latinLnBrk="0" hangingPunct="1">
        <a:spcBef>
          <a:spcPct val="20000"/>
        </a:spcBef>
        <a:buFont typeface="Arial" pitchFamily="34" charset="0"/>
        <a:buChar char="»"/>
        <a:defRPr sz="1996" kern="1200">
          <a:solidFill>
            <a:schemeClr val="tx1"/>
          </a:solidFill>
          <a:latin typeface="Century Gothic" panose="020B0502020202020204" pitchFamily="34" charset="0"/>
          <a:ea typeface="+mn-ea"/>
          <a:cs typeface="+mn-cs"/>
        </a:defRPr>
      </a:lvl5pPr>
      <a:lvl6pPr marL="2449622" indent="-222701" algn="l" defTabSz="890761" rtl="0" eaLnBrk="1" latinLnBrk="0" hangingPunct="1">
        <a:spcBef>
          <a:spcPct val="20000"/>
        </a:spcBef>
        <a:buFont typeface="Arial" pitchFamily="34" charset="0"/>
        <a:buChar char="•"/>
        <a:defRPr sz="1996" kern="1200">
          <a:solidFill>
            <a:schemeClr val="tx1"/>
          </a:solidFill>
          <a:latin typeface="+mn-lt"/>
          <a:ea typeface="+mn-ea"/>
          <a:cs typeface="+mn-cs"/>
        </a:defRPr>
      </a:lvl6pPr>
      <a:lvl7pPr marL="2895008" indent="-222701" algn="l" defTabSz="890761" rtl="0" eaLnBrk="1" latinLnBrk="0" hangingPunct="1">
        <a:spcBef>
          <a:spcPct val="20000"/>
        </a:spcBef>
        <a:buFont typeface="Arial" pitchFamily="34" charset="0"/>
        <a:buChar char="•"/>
        <a:defRPr sz="1996" kern="1200">
          <a:solidFill>
            <a:schemeClr val="tx1"/>
          </a:solidFill>
          <a:latin typeface="+mn-lt"/>
          <a:ea typeface="+mn-ea"/>
          <a:cs typeface="+mn-cs"/>
        </a:defRPr>
      </a:lvl7pPr>
      <a:lvl8pPr marL="3340385" indent="-222701" algn="l" defTabSz="890761" rtl="0" eaLnBrk="1" latinLnBrk="0" hangingPunct="1">
        <a:spcBef>
          <a:spcPct val="20000"/>
        </a:spcBef>
        <a:buFont typeface="Arial" pitchFamily="34" charset="0"/>
        <a:buChar char="•"/>
        <a:defRPr sz="1996" kern="1200">
          <a:solidFill>
            <a:schemeClr val="tx1"/>
          </a:solidFill>
          <a:latin typeface="+mn-lt"/>
          <a:ea typeface="+mn-ea"/>
          <a:cs typeface="+mn-cs"/>
        </a:defRPr>
      </a:lvl8pPr>
      <a:lvl9pPr marL="3785774" indent="-222701" algn="l" defTabSz="890761" rtl="0" eaLnBrk="1" latinLnBrk="0" hangingPunct="1">
        <a:spcBef>
          <a:spcPct val="20000"/>
        </a:spcBef>
        <a:buFont typeface="Arial" pitchFamily="34" charset="0"/>
        <a:buChar char="•"/>
        <a:defRPr sz="1996" kern="1200">
          <a:solidFill>
            <a:schemeClr val="tx1"/>
          </a:solidFill>
          <a:latin typeface="+mn-lt"/>
          <a:ea typeface="+mn-ea"/>
          <a:cs typeface="+mn-cs"/>
        </a:defRPr>
      </a:lvl9pPr>
    </p:bodyStyle>
    <p:otherStyle>
      <a:defPPr>
        <a:defRPr lang="es-CO"/>
      </a:defPPr>
      <a:lvl1pPr marL="0" algn="l" defTabSz="890761" rtl="0" eaLnBrk="1" latinLnBrk="0" hangingPunct="1">
        <a:defRPr sz="1723" kern="1200">
          <a:solidFill>
            <a:schemeClr val="tx1"/>
          </a:solidFill>
          <a:latin typeface="+mn-lt"/>
          <a:ea typeface="+mn-ea"/>
          <a:cs typeface="+mn-cs"/>
        </a:defRPr>
      </a:lvl1pPr>
      <a:lvl2pPr marL="445385" algn="l" defTabSz="890761" rtl="0" eaLnBrk="1" latinLnBrk="0" hangingPunct="1">
        <a:defRPr sz="1723" kern="1200">
          <a:solidFill>
            <a:schemeClr val="tx1"/>
          </a:solidFill>
          <a:latin typeface="+mn-lt"/>
          <a:ea typeface="+mn-ea"/>
          <a:cs typeface="+mn-cs"/>
        </a:defRPr>
      </a:lvl2pPr>
      <a:lvl3pPr marL="890761" algn="l" defTabSz="890761" rtl="0" eaLnBrk="1" latinLnBrk="0" hangingPunct="1">
        <a:defRPr sz="1723" kern="1200">
          <a:solidFill>
            <a:schemeClr val="tx1"/>
          </a:solidFill>
          <a:latin typeface="+mn-lt"/>
          <a:ea typeface="+mn-ea"/>
          <a:cs typeface="+mn-cs"/>
        </a:defRPr>
      </a:lvl3pPr>
      <a:lvl4pPr marL="1336159" algn="l" defTabSz="890761" rtl="0" eaLnBrk="1" latinLnBrk="0" hangingPunct="1">
        <a:defRPr sz="1723" kern="1200">
          <a:solidFill>
            <a:schemeClr val="tx1"/>
          </a:solidFill>
          <a:latin typeface="+mn-lt"/>
          <a:ea typeface="+mn-ea"/>
          <a:cs typeface="+mn-cs"/>
        </a:defRPr>
      </a:lvl4pPr>
      <a:lvl5pPr marL="1781538" algn="l" defTabSz="890761" rtl="0" eaLnBrk="1" latinLnBrk="0" hangingPunct="1">
        <a:defRPr sz="1723" kern="1200">
          <a:solidFill>
            <a:schemeClr val="tx1"/>
          </a:solidFill>
          <a:latin typeface="+mn-lt"/>
          <a:ea typeface="+mn-ea"/>
          <a:cs typeface="+mn-cs"/>
        </a:defRPr>
      </a:lvl5pPr>
      <a:lvl6pPr marL="2226924" algn="l" defTabSz="890761" rtl="0" eaLnBrk="1" latinLnBrk="0" hangingPunct="1">
        <a:defRPr sz="1723" kern="1200">
          <a:solidFill>
            <a:schemeClr val="tx1"/>
          </a:solidFill>
          <a:latin typeface="+mn-lt"/>
          <a:ea typeface="+mn-ea"/>
          <a:cs typeface="+mn-cs"/>
        </a:defRPr>
      </a:lvl6pPr>
      <a:lvl7pPr marL="2672309" algn="l" defTabSz="890761" rtl="0" eaLnBrk="1" latinLnBrk="0" hangingPunct="1">
        <a:defRPr sz="1723" kern="1200">
          <a:solidFill>
            <a:schemeClr val="tx1"/>
          </a:solidFill>
          <a:latin typeface="+mn-lt"/>
          <a:ea typeface="+mn-ea"/>
          <a:cs typeface="+mn-cs"/>
        </a:defRPr>
      </a:lvl7pPr>
      <a:lvl8pPr marL="3117697" algn="l" defTabSz="890761" rtl="0" eaLnBrk="1" latinLnBrk="0" hangingPunct="1">
        <a:defRPr sz="1723" kern="1200">
          <a:solidFill>
            <a:schemeClr val="tx1"/>
          </a:solidFill>
          <a:latin typeface="+mn-lt"/>
          <a:ea typeface="+mn-ea"/>
          <a:cs typeface="+mn-cs"/>
        </a:defRPr>
      </a:lvl8pPr>
      <a:lvl9pPr marL="3563081" algn="l" defTabSz="890761" rtl="0" eaLnBrk="1" latinLnBrk="0" hangingPunct="1">
        <a:defRPr sz="172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ángulo 13"/>
          <p:cNvSpPr/>
          <p:nvPr userDrawn="1"/>
        </p:nvSpPr>
        <p:spPr>
          <a:xfrm>
            <a:off x="-4023" y="6721516"/>
            <a:ext cx="12240693" cy="136484"/>
          </a:xfrm>
          <a:prstGeom prst="rect">
            <a:avLst/>
          </a:prstGeom>
          <a:solidFill>
            <a:srgbClr val="00B3F2"/>
          </a:solidFill>
          <a:ln>
            <a:noFill/>
          </a:ln>
        </p:spPr>
        <p:style>
          <a:lnRef idx="2">
            <a:schemeClr val="accent1">
              <a:shade val="50000"/>
            </a:schemeClr>
          </a:lnRef>
          <a:fillRef idx="1">
            <a:schemeClr val="accent1"/>
          </a:fillRef>
          <a:effectRef idx="0">
            <a:schemeClr val="accent1"/>
          </a:effectRef>
          <a:fontRef idx="minor">
            <a:schemeClr val="lt1"/>
          </a:fontRef>
        </p:style>
        <p:txBody>
          <a:bodyPr lIns="82914" tIns="41458" rIns="82914" bIns="41458" rtlCol="0" anchor="ctr"/>
          <a:lstStyle/>
          <a:p>
            <a:pPr marL="0" marR="0" lvl="0" indent="0" algn="ctr" defTabSz="548594" rtl="0" eaLnBrk="1" fontAlgn="auto" latinLnBrk="0" hangingPunct="0">
              <a:lnSpc>
                <a:spcPct val="100000"/>
              </a:lnSpc>
              <a:spcBef>
                <a:spcPts val="0"/>
              </a:spcBef>
              <a:spcAft>
                <a:spcPts val="0"/>
              </a:spcAft>
              <a:buClrTx/>
              <a:buSzTx/>
              <a:buFontTx/>
              <a:buNone/>
              <a:tabLst/>
              <a:defRPr/>
            </a:pPr>
            <a:endParaRPr kumimoji="0" lang="es-CO" sz="1632" b="0" i="0" u="none" strike="noStrike" kern="0" cap="none" spc="0" normalizeH="0" baseline="0" noProof="0">
              <a:ln>
                <a:noFill/>
              </a:ln>
              <a:solidFill>
                <a:prstClr val="white"/>
              </a:solidFill>
              <a:effectLst/>
              <a:uLnTx/>
              <a:uFillTx/>
              <a:latin typeface="Calibri"/>
              <a:ea typeface="+mn-ea"/>
              <a:cs typeface="+mn-cs"/>
              <a:sym typeface="Gotham Rounded Book"/>
            </a:endParaRPr>
          </a:p>
        </p:txBody>
      </p:sp>
      <p:sp>
        <p:nvSpPr>
          <p:cNvPr id="11" name="12 Rectángulo"/>
          <p:cNvSpPr/>
          <p:nvPr userDrawn="1"/>
        </p:nvSpPr>
        <p:spPr>
          <a:xfrm>
            <a:off x="-4024" y="98162"/>
            <a:ext cx="11337653" cy="862000"/>
          </a:xfrm>
          <a:custGeom>
            <a:avLst/>
            <a:gdLst>
              <a:gd name="connsiteX0" fmla="*/ 0 w 4572893"/>
              <a:gd name="connsiteY0" fmla="*/ 0 h 914257"/>
              <a:gd name="connsiteX1" fmla="*/ 4572893 w 4572893"/>
              <a:gd name="connsiteY1" fmla="*/ 0 h 914257"/>
              <a:gd name="connsiteX2" fmla="*/ 4572893 w 4572893"/>
              <a:gd name="connsiteY2" fmla="*/ 914257 h 914257"/>
              <a:gd name="connsiteX3" fmla="*/ 0 w 4572893"/>
              <a:gd name="connsiteY3" fmla="*/ 914257 h 914257"/>
              <a:gd name="connsiteX4" fmla="*/ 0 w 4572893"/>
              <a:gd name="connsiteY4" fmla="*/ 0 h 914257"/>
              <a:gd name="connsiteX0" fmla="*/ 0 w 4572893"/>
              <a:gd name="connsiteY0" fmla="*/ 0 h 914257"/>
              <a:gd name="connsiteX1" fmla="*/ 4572893 w 4572893"/>
              <a:gd name="connsiteY1" fmla="*/ 0 h 914257"/>
              <a:gd name="connsiteX2" fmla="*/ 4122950 w 4572893"/>
              <a:gd name="connsiteY2" fmla="*/ 914257 h 914257"/>
              <a:gd name="connsiteX3" fmla="*/ 0 w 4572893"/>
              <a:gd name="connsiteY3" fmla="*/ 914257 h 914257"/>
              <a:gd name="connsiteX4" fmla="*/ 0 w 4572893"/>
              <a:gd name="connsiteY4" fmla="*/ 0 h 91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893" h="914257">
                <a:moveTo>
                  <a:pt x="0" y="0"/>
                </a:moveTo>
                <a:lnTo>
                  <a:pt x="4572893" y="0"/>
                </a:lnTo>
                <a:lnTo>
                  <a:pt x="4122950" y="914257"/>
                </a:lnTo>
                <a:lnTo>
                  <a:pt x="0" y="914257"/>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512" tIns="41258" rIns="82512" bIns="41258" rtlCol="0" anchor="ctr"/>
          <a:lstStyle/>
          <a:p>
            <a:pPr marL="0" marR="0" lvl="0" indent="0" algn="ctr" defTabSz="548594" rtl="0" eaLnBrk="1" fontAlgn="auto" latinLnBrk="0" hangingPunct="0">
              <a:lnSpc>
                <a:spcPct val="100000"/>
              </a:lnSpc>
              <a:spcBef>
                <a:spcPts val="0"/>
              </a:spcBef>
              <a:spcAft>
                <a:spcPts val="0"/>
              </a:spcAft>
              <a:buClrTx/>
              <a:buSzTx/>
              <a:buFontTx/>
              <a:buNone/>
              <a:tabLst/>
              <a:defRPr/>
            </a:pPr>
            <a:endParaRPr kumimoji="0" lang="es-CO" sz="1632" b="0" i="0" u="none" strike="noStrike" kern="0" cap="none" spc="0" normalizeH="0" baseline="0" noProof="0">
              <a:ln>
                <a:noFill/>
              </a:ln>
              <a:solidFill>
                <a:prstClr val="white"/>
              </a:solidFill>
              <a:effectLst/>
              <a:uLnTx/>
              <a:uFillTx/>
              <a:latin typeface="Calibri"/>
              <a:ea typeface="+mn-ea"/>
              <a:cs typeface="+mn-cs"/>
              <a:sym typeface="Gotham Rounded Book"/>
            </a:endParaRPr>
          </a:p>
        </p:txBody>
      </p:sp>
      <p:sp>
        <p:nvSpPr>
          <p:cNvPr id="2" name="1 Marcador de título"/>
          <p:cNvSpPr>
            <a:spLocks noGrp="1"/>
          </p:cNvSpPr>
          <p:nvPr>
            <p:ph type="title"/>
          </p:nvPr>
        </p:nvSpPr>
        <p:spPr>
          <a:xfrm>
            <a:off x="-14927" y="-32462"/>
            <a:ext cx="10264909" cy="1143000"/>
          </a:xfrm>
          <a:prstGeom prst="rect">
            <a:avLst/>
          </a:prstGeom>
        </p:spPr>
        <p:txBody>
          <a:bodyPr vert="horz" lIns="98204" tIns="49111" rIns="98204" bIns="49111" rtlCol="0" anchor="ctr">
            <a:noAutofit/>
          </a:bodyPr>
          <a:lstStyle/>
          <a:p>
            <a:r>
              <a:rPr lang="es-ES" dirty="0"/>
              <a:t>Haga clic para modificar el estilo de título del patrón</a:t>
            </a:r>
            <a:endParaRPr lang="es-CO" dirty="0"/>
          </a:p>
        </p:txBody>
      </p:sp>
      <p:sp>
        <p:nvSpPr>
          <p:cNvPr id="3" name="2 Marcador de texto"/>
          <p:cNvSpPr>
            <a:spLocks noGrp="1"/>
          </p:cNvSpPr>
          <p:nvPr>
            <p:ph type="body" idx="1"/>
          </p:nvPr>
        </p:nvSpPr>
        <p:spPr>
          <a:xfrm>
            <a:off x="609632" y="1600200"/>
            <a:ext cx="10972800" cy="4525963"/>
          </a:xfrm>
          <a:prstGeom prst="rect">
            <a:avLst/>
          </a:prstGeom>
        </p:spPr>
        <p:txBody>
          <a:bodyPr vert="horz" lIns="98204" tIns="49111" rIns="98204" bIns="49111"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3 Marcador de fecha"/>
          <p:cNvSpPr>
            <a:spLocks noGrp="1"/>
          </p:cNvSpPr>
          <p:nvPr>
            <p:ph type="dt" sz="half" idx="2"/>
          </p:nvPr>
        </p:nvSpPr>
        <p:spPr>
          <a:xfrm>
            <a:off x="609601" y="6356395"/>
            <a:ext cx="2844800" cy="365125"/>
          </a:xfrm>
          <a:prstGeom prst="rect">
            <a:avLst/>
          </a:prstGeom>
        </p:spPr>
        <p:txBody>
          <a:bodyPr vert="horz" lIns="98204" tIns="49111" rIns="98204" bIns="49111" rtlCol="0" anchor="ctr"/>
          <a:lstStyle>
            <a:lvl1pPr algn="l">
              <a:defRPr sz="1180">
                <a:solidFill>
                  <a:schemeClr val="tx1">
                    <a:tint val="75000"/>
                  </a:schemeClr>
                </a:solidFill>
              </a:defRPr>
            </a:lvl1pPr>
          </a:lstStyle>
          <a:p>
            <a:pPr defTabSz="548594" hangingPunct="0"/>
            <a:fld id="{769445BF-2652-4979-9084-E42D0F764551}" type="datetimeFigureOut">
              <a:rPr lang="es-CO" kern="0" smtClean="0">
                <a:solidFill>
                  <a:prstClr val="black">
                    <a:tint val="75000"/>
                  </a:prstClr>
                </a:solidFill>
                <a:latin typeface="Gotham Rounded Book"/>
                <a:sym typeface="Gotham Rounded Book"/>
              </a:rPr>
              <a:pPr defTabSz="548594" hangingPunct="0"/>
              <a:t>19/12/2019</a:t>
            </a:fld>
            <a:endParaRPr lang="es-CO" kern="0">
              <a:solidFill>
                <a:prstClr val="black">
                  <a:tint val="75000"/>
                </a:prstClr>
              </a:solidFill>
              <a:latin typeface="Gotham Rounded Book"/>
              <a:sym typeface="Gotham Rounded Book"/>
            </a:endParaRPr>
          </a:p>
        </p:txBody>
      </p:sp>
      <p:sp>
        <p:nvSpPr>
          <p:cNvPr id="5" name="4 Marcador de pie de página"/>
          <p:cNvSpPr>
            <a:spLocks noGrp="1"/>
          </p:cNvSpPr>
          <p:nvPr>
            <p:ph type="ftr" sz="quarter" idx="3"/>
          </p:nvPr>
        </p:nvSpPr>
        <p:spPr>
          <a:xfrm>
            <a:off x="4165621" y="6356395"/>
            <a:ext cx="3860800" cy="365125"/>
          </a:xfrm>
          <a:prstGeom prst="rect">
            <a:avLst/>
          </a:prstGeom>
        </p:spPr>
        <p:txBody>
          <a:bodyPr vert="horz" lIns="98204" tIns="49111" rIns="98204" bIns="49111" rtlCol="0" anchor="ctr"/>
          <a:lstStyle>
            <a:lvl1pPr algn="ctr">
              <a:defRPr sz="1180">
                <a:solidFill>
                  <a:schemeClr val="tx1">
                    <a:tint val="75000"/>
                  </a:schemeClr>
                </a:solidFill>
              </a:defRPr>
            </a:lvl1pPr>
          </a:lstStyle>
          <a:p>
            <a:pPr defTabSz="548594" hangingPunct="0"/>
            <a:endParaRPr lang="es-CO" kern="0" dirty="0">
              <a:solidFill>
                <a:prstClr val="black">
                  <a:tint val="75000"/>
                </a:prstClr>
              </a:solidFill>
              <a:latin typeface="Gotham Rounded Book"/>
              <a:sym typeface="Gotham Rounded Book"/>
            </a:endParaRPr>
          </a:p>
        </p:txBody>
      </p:sp>
      <p:sp>
        <p:nvSpPr>
          <p:cNvPr id="6" name="5 Marcador de número de diapositiva"/>
          <p:cNvSpPr>
            <a:spLocks noGrp="1"/>
          </p:cNvSpPr>
          <p:nvPr>
            <p:ph type="sldNum" sz="quarter" idx="4"/>
          </p:nvPr>
        </p:nvSpPr>
        <p:spPr>
          <a:xfrm>
            <a:off x="8737599" y="6356395"/>
            <a:ext cx="2844800" cy="365125"/>
          </a:xfrm>
          <a:prstGeom prst="rect">
            <a:avLst/>
          </a:prstGeom>
        </p:spPr>
        <p:txBody>
          <a:bodyPr vert="horz" lIns="98204" tIns="49111" rIns="98204" bIns="49111" rtlCol="0" anchor="ctr"/>
          <a:lstStyle>
            <a:lvl1pPr algn="r">
              <a:defRPr sz="1180">
                <a:solidFill>
                  <a:schemeClr val="tx1">
                    <a:tint val="75000"/>
                  </a:schemeClr>
                </a:solidFill>
              </a:defRPr>
            </a:lvl1pPr>
          </a:lstStyle>
          <a:p>
            <a:pPr defTabSz="548594" hangingPunct="0"/>
            <a:fld id="{7260979E-D0AC-466D-9D0C-764F8631E3B5}" type="slidenum">
              <a:rPr lang="es-CO" kern="0" smtClean="0">
                <a:solidFill>
                  <a:prstClr val="black">
                    <a:tint val="75000"/>
                  </a:prstClr>
                </a:solidFill>
                <a:latin typeface="Gotham Rounded Book"/>
                <a:sym typeface="Gotham Rounded Book"/>
              </a:rPr>
              <a:pPr defTabSz="548594" hangingPunct="0"/>
              <a:t>‹Nº›</a:t>
            </a:fld>
            <a:endParaRPr lang="es-CO" kern="0">
              <a:solidFill>
                <a:prstClr val="black">
                  <a:tint val="75000"/>
                </a:prstClr>
              </a:solidFill>
              <a:latin typeface="Gotham Rounded Book"/>
              <a:sym typeface="Gotham Rounded Book"/>
            </a:endParaRPr>
          </a:p>
        </p:txBody>
      </p:sp>
    </p:spTree>
    <p:extLst>
      <p:ext uri="{BB962C8B-B14F-4D97-AF65-F5344CB8AC3E}">
        <p14:creationId xmlns:p14="http://schemas.microsoft.com/office/powerpoint/2010/main" val="3735740189"/>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txStyles>
    <p:titleStyle>
      <a:lvl1pPr algn="l" defTabSz="890761" rtl="0" eaLnBrk="1" latinLnBrk="0" hangingPunct="1">
        <a:spcBef>
          <a:spcPct val="0"/>
        </a:spcBef>
        <a:buNone/>
        <a:defRPr sz="3446" b="0" kern="1200">
          <a:solidFill>
            <a:schemeClr val="bg1"/>
          </a:solidFill>
          <a:latin typeface="Century Gothic" panose="020B0502020202020204" pitchFamily="34" charset="0"/>
          <a:ea typeface="+mj-ea"/>
          <a:cs typeface="+mj-cs"/>
        </a:defRPr>
      </a:lvl1pPr>
    </p:titleStyle>
    <p:bodyStyle>
      <a:lvl1pPr marL="334036" indent="-334036" algn="l" defTabSz="890761" rtl="0" eaLnBrk="1" latinLnBrk="0" hangingPunct="1">
        <a:spcBef>
          <a:spcPct val="20000"/>
        </a:spcBef>
        <a:buFont typeface="Arial" pitchFamily="34" charset="0"/>
        <a:buChar char="•"/>
        <a:defRPr sz="3174" kern="1200">
          <a:solidFill>
            <a:schemeClr val="tx1"/>
          </a:solidFill>
          <a:latin typeface="Century Gothic" panose="020B0502020202020204" pitchFamily="34" charset="0"/>
          <a:ea typeface="+mn-ea"/>
          <a:cs typeface="+mn-cs"/>
        </a:defRPr>
      </a:lvl1pPr>
      <a:lvl2pPr marL="723756" indent="-278370" algn="l" defTabSz="890761" rtl="0" eaLnBrk="1" latinLnBrk="0" hangingPunct="1">
        <a:spcBef>
          <a:spcPct val="20000"/>
        </a:spcBef>
        <a:buFont typeface="Arial" pitchFamily="34" charset="0"/>
        <a:buChar char="–"/>
        <a:defRPr sz="2720" kern="1200">
          <a:solidFill>
            <a:schemeClr val="tx1"/>
          </a:solidFill>
          <a:latin typeface="Century Gothic" panose="020B0502020202020204" pitchFamily="34" charset="0"/>
          <a:ea typeface="+mn-ea"/>
          <a:cs typeface="+mn-cs"/>
        </a:defRPr>
      </a:lvl2pPr>
      <a:lvl3pPr marL="1113461" indent="-222701" algn="l" defTabSz="890761" rtl="0" eaLnBrk="1" latinLnBrk="0" hangingPunct="1">
        <a:spcBef>
          <a:spcPct val="20000"/>
        </a:spcBef>
        <a:buFont typeface="Arial" pitchFamily="34" charset="0"/>
        <a:buChar char="•"/>
        <a:defRPr sz="2358" kern="1200">
          <a:solidFill>
            <a:schemeClr val="tx1"/>
          </a:solidFill>
          <a:latin typeface="Century Gothic" panose="020B0502020202020204" pitchFamily="34" charset="0"/>
          <a:ea typeface="+mn-ea"/>
          <a:cs typeface="+mn-cs"/>
        </a:defRPr>
      </a:lvl3pPr>
      <a:lvl4pPr marL="1558844" indent="-222701" algn="l" defTabSz="890761" rtl="0" eaLnBrk="1" latinLnBrk="0" hangingPunct="1">
        <a:spcBef>
          <a:spcPct val="20000"/>
        </a:spcBef>
        <a:buFont typeface="Arial" pitchFamily="34" charset="0"/>
        <a:buChar char="–"/>
        <a:defRPr sz="1996" kern="1200">
          <a:solidFill>
            <a:schemeClr val="tx1"/>
          </a:solidFill>
          <a:latin typeface="Century Gothic" panose="020B0502020202020204" pitchFamily="34" charset="0"/>
          <a:ea typeface="+mn-ea"/>
          <a:cs typeface="+mn-cs"/>
        </a:defRPr>
      </a:lvl4pPr>
      <a:lvl5pPr marL="2004233" indent="-222701" algn="l" defTabSz="890761" rtl="0" eaLnBrk="1" latinLnBrk="0" hangingPunct="1">
        <a:spcBef>
          <a:spcPct val="20000"/>
        </a:spcBef>
        <a:buFont typeface="Arial" pitchFamily="34" charset="0"/>
        <a:buChar char="»"/>
        <a:defRPr sz="1996" kern="1200">
          <a:solidFill>
            <a:schemeClr val="tx1"/>
          </a:solidFill>
          <a:latin typeface="Century Gothic" panose="020B0502020202020204" pitchFamily="34" charset="0"/>
          <a:ea typeface="+mn-ea"/>
          <a:cs typeface="+mn-cs"/>
        </a:defRPr>
      </a:lvl5pPr>
      <a:lvl6pPr marL="2449622" indent="-222701" algn="l" defTabSz="890761" rtl="0" eaLnBrk="1" latinLnBrk="0" hangingPunct="1">
        <a:spcBef>
          <a:spcPct val="20000"/>
        </a:spcBef>
        <a:buFont typeface="Arial" pitchFamily="34" charset="0"/>
        <a:buChar char="•"/>
        <a:defRPr sz="1996" kern="1200">
          <a:solidFill>
            <a:schemeClr val="tx1"/>
          </a:solidFill>
          <a:latin typeface="+mn-lt"/>
          <a:ea typeface="+mn-ea"/>
          <a:cs typeface="+mn-cs"/>
        </a:defRPr>
      </a:lvl6pPr>
      <a:lvl7pPr marL="2895008" indent="-222701" algn="l" defTabSz="890761" rtl="0" eaLnBrk="1" latinLnBrk="0" hangingPunct="1">
        <a:spcBef>
          <a:spcPct val="20000"/>
        </a:spcBef>
        <a:buFont typeface="Arial" pitchFamily="34" charset="0"/>
        <a:buChar char="•"/>
        <a:defRPr sz="1996" kern="1200">
          <a:solidFill>
            <a:schemeClr val="tx1"/>
          </a:solidFill>
          <a:latin typeface="+mn-lt"/>
          <a:ea typeface="+mn-ea"/>
          <a:cs typeface="+mn-cs"/>
        </a:defRPr>
      </a:lvl7pPr>
      <a:lvl8pPr marL="3340385" indent="-222701" algn="l" defTabSz="890761" rtl="0" eaLnBrk="1" latinLnBrk="0" hangingPunct="1">
        <a:spcBef>
          <a:spcPct val="20000"/>
        </a:spcBef>
        <a:buFont typeface="Arial" pitchFamily="34" charset="0"/>
        <a:buChar char="•"/>
        <a:defRPr sz="1996" kern="1200">
          <a:solidFill>
            <a:schemeClr val="tx1"/>
          </a:solidFill>
          <a:latin typeface="+mn-lt"/>
          <a:ea typeface="+mn-ea"/>
          <a:cs typeface="+mn-cs"/>
        </a:defRPr>
      </a:lvl8pPr>
      <a:lvl9pPr marL="3785774" indent="-222701" algn="l" defTabSz="890761" rtl="0" eaLnBrk="1" latinLnBrk="0" hangingPunct="1">
        <a:spcBef>
          <a:spcPct val="20000"/>
        </a:spcBef>
        <a:buFont typeface="Arial" pitchFamily="34" charset="0"/>
        <a:buChar char="•"/>
        <a:defRPr sz="1996" kern="1200">
          <a:solidFill>
            <a:schemeClr val="tx1"/>
          </a:solidFill>
          <a:latin typeface="+mn-lt"/>
          <a:ea typeface="+mn-ea"/>
          <a:cs typeface="+mn-cs"/>
        </a:defRPr>
      </a:lvl9pPr>
    </p:bodyStyle>
    <p:otherStyle>
      <a:defPPr>
        <a:defRPr lang="es-CO"/>
      </a:defPPr>
      <a:lvl1pPr marL="0" algn="l" defTabSz="890761" rtl="0" eaLnBrk="1" latinLnBrk="0" hangingPunct="1">
        <a:defRPr sz="1723" kern="1200">
          <a:solidFill>
            <a:schemeClr val="tx1"/>
          </a:solidFill>
          <a:latin typeface="+mn-lt"/>
          <a:ea typeface="+mn-ea"/>
          <a:cs typeface="+mn-cs"/>
        </a:defRPr>
      </a:lvl1pPr>
      <a:lvl2pPr marL="445385" algn="l" defTabSz="890761" rtl="0" eaLnBrk="1" latinLnBrk="0" hangingPunct="1">
        <a:defRPr sz="1723" kern="1200">
          <a:solidFill>
            <a:schemeClr val="tx1"/>
          </a:solidFill>
          <a:latin typeface="+mn-lt"/>
          <a:ea typeface="+mn-ea"/>
          <a:cs typeface="+mn-cs"/>
        </a:defRPr>
      </a:lvl2pPr>
      <a:lvl3pPr marL="890761" algn="l" defTabSz="890761" rtl="0" eaLnBrk="1" latinLnBrk="0" hangingPunct="1">
        <a:defRPr sz="1723" kern="1200">
          <a:solidFill>
            <a:schemeClr val="tx1"/>
          </a:solidFill>
          <a:latin typeface="+mn-lt"/>
          <a:ea typeface="+mn-ea"/>
          <a:cs typeface="+mn-cs"/>
        </a:defRPr>
      </a:lvl3pPr>
      <a:lvl4pPr marL="1336159" algn="l" defTabSz="890761" rtl="0" eaLnBrk="1" latinLnBrk="0" hangingPunct="1">
        <a:defRPr sz="1723" kern="1200">
          <a:solidFill>
            <a:schemeClr val="tx1"/>
          </a:solidFill>
          <a:latin typeface="+mn-lt"/>
          <a:ea typeface="+mn-ea"/>
          <a:cs typeface="+mn-cs"/>
        </a:defRPr>
      </a:lvl4pPr>
      <a:lvl5pPr marL="1781538" algn="l" defTabSz="890761" rtl="0" eaLnBrk="1" latinLnBrk="0" hangingPunct="1">
        <a:defRPr sz="1723" kern="1200">
          <a:solidFill>
            <a:schemeClr val="tx1"/>
          </a:solidFill>
          <a:latin typeface="+mn-lt"/>
          <a:ea typeface="+mn-ea"/>
          <a:cs typeface="+mn-cs"/>
        </a:defRPr>
      </a:lvl5pPr>
      <a:lvl6pPr marL="2226924" algn="l" defTabSz="890761" rtl="0" eaLnBrk="1" latinLnBrk="0" hangingPunct="1">
        <a:defRPr sz="1723" kern="1200">
          <a:solidFill>
            <a:schemeClr val="tx1"/>
          </a:solidFill>
          <a:latin typeface="+mn-lt"/>
          <a:ea typeface="+mn-ea"/>
          <a:cs typeface="+mn-cs"/>
        </a:defRPr>
      </a:lvl6pPr>
      <a:lvl7pPr marL="2672309" algn="l" defTabSz="890761" rtl="0" eaLnBrk="1" latinLnBrk="0" hangingPunct="1">
        <a:defRPr sz="1723" kern="1200">
          <a:solidFill>
            <a:schemeClr val="tx1"/>
          </a:solidFill>
          <a:latin typeface="+mn-lt"/>
          <a:ea typeface="+mn-ea"/>
          <a:cs typeface="+mn-cs"/>
        </a:defRPr>
      </a:lvl7pPr>
      <a:lvl8pPr marL="3117697" algn="l" defTabSz="890761" rtl="0" eaLnBrk="1" latinLnBrk="0" hangingPunct="1">
        <a:defRPr sz="1723" kern="1200">
          <a:solidFill>
            <a:schemeClr val="tx1"/>
          </a:solidFill>
          <a:latin typeface="+mn-lt"/>
          <a:ea typeface="+mn-ea"/>
          <a:cs typeface="+mn-cs"/>
        </a:defRPr>
      </a:lvl8pPr>
      <a:lvl9pPr marL="3563081" algn="l" defTabSz="890761" rtl="0" eaLnBrk="1" latinLnBrk="0" hangingPunct="1">
        <a:defRPr sz="17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298.xml"/></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298.xml"/></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298.xml"/></Relationships>
</file>

<file path=ppt/slides/_rels/slide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298.xml"/></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298.xml"/></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298.xml"/></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29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60.pn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59.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image" Target="../media/image61.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62.jp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3.png"/><Relationship Id="rId1" Type="http://schemas.openxmlformats.org/officeDocument/2006/relationships/slideLayout" Target="../slideLayouts/slideLayout286.xml"/><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xml"/><Relationship Id="rId1" Type="http://schemas.openxmlformats.org/officeDocument/2006/relationships/slideLayout" Target="../slideLayouts/slideLayout298.xml"/></Relationships>
</file>

<file path=ppt/slides/_rels/slide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xml"/><Relationship Id="rId1" Type="http://schemas.openxmlformats.org/officeDocument/2006/relationships/slideLayout" Target="../slideLayouts/slideLayout298.xml"/></Relationships>
</file>

<file path=ppt/slides/_rels/slide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2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23959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84721" y="6579834"/>
            <a:ext cx="8827697" cy="310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723">
              <a:solidFill>
                <a:prstClr val="white"/>
              </a:solidFill>
              <a:latin typeface="Calibri"/>
              <a:sym typeface="Gotham Rounded Book"/>
            </a:endParaRPr>
          </a:p>
        </p:txBody>
      </p:sp>
      <p:sp>
        <p:nvSpPr>
          <p:cNvPr id="9" name="8 CuadroTexto"/>
          <p:cNvSpPr txBox="1"/>
          <p:nvPr/>
        </p:nvSpPr>
        <p:spPr>
          <a:xfrm>
            <a:off x="1684721" y="32846"/>
            <a:ext cx="7872743" cy="985783"/>
          </a:xfrm>
          <a:prstGeom prst="rect">
            <a:avLst/>
          </a:prstGeom>
          <a:noFill/>
        </p:spPr>
        <p:txBody>
          <a:bodyPr wrap="square" rtlCol="0">
            <a:spAutoFit/>
          </a:bodyPr>
          <a:lstStyle/>
          <a:p>
            <a:pPr defTabSz="890761"/>
            <a:r>
              <a:rPr lang="es-CO" sz="2903" dirty="0">
                <a:solidFill>
                  <a:prstClr val="white"/>
                </a:solidFill>
                <a:latin typeface="Arial Rounded MT Bold" pitchFamily="34" charset="0"/>
                <a:sym typeface="Gotham Rounded Book"/>
              </a:rPr>
              <a:t>RESULTADOS PLAN DE DESARROLLO</a:t>
            </a:r>
          </a:p>
          <a:p>
            <a:pPr defTabSz="890761"/>
            <a:r>
              <a:rPr lang="es-CO" sz="2903" dirty="0">
                <a:solidFill>
                  <a:prstClr val="white"/>
                </a:solidFill>
                <a:latin typeface="Arial Rounded MT Bold" pitchFamily="34" charset="0"/>
                <a:sym typeface="Gotham Rounded Book"/>
              </a:rPr>
              <a:t>SDDE – VIGENCIA 2019</a:t>
            </a:r>
          </a:p>
        </p:txBody>
      </p:sp>
      <p:sp>
        <p:nvSpPr>
          <p:cNvPr id="65" name="64 CuadroTexto"/>
          <p:cNvSpPr txBox="1"/>
          <p:nvPr/>
        </p:nvSpPr>
        <p:spPr>
          <a:xfrm>
            <a:off x="1373170" y="1312062"/>
            <a:ext cx="8998828" cy="498598"/>
          </a:xfrm>
          <a:prstGeom prst="rect">
            <a:avLst/>
          </a:prstGeom>
          <a:solidFill>
            <a:srgbClr val="00B3F2"/>
          </a:solidFill>
        </p:spPr>
        <p:txBody>
          <a:bodyPr wrap="square" rtlCol="0">
            <a:spAutoFit/>
          </a:bodyPr>
          <a:lstStyle/>
          <a:p>
            <a:pPr defTabSz="890761"/>
            <a:r>
              <a:rPr lang="es-CO" sz="1320" dirty="0">
                <a:solidFill>
                  <a:prstClr val="white"/>
                </a:solidFill>
                <a:latin typeface="Arial Rounded MT Bold" pitchFamily="34" charset="0"/>
                <a:sym typeface="Gotham Rounded Book"/>
              </a:rPr>
              <a:t>Proyecto de Inversión 1019 - Transferencia del Conocimiento y Consolidación del Ecosistema de Innovación Para el Mejoramiento de la Competitividad</a:t>
            </a:r>
          </a:p>
        </p:txBody>
      </p:sp>
      <p:graphicFrame>
        <p:nvGraphicFramePr>
          <p:cNvPr id="2" name="1 Tabla"/>
          <p:cNvGraphicFramePr>
            <a:graphicFrameLocks noGrp="1"/>
          </p:cNvGraphicFramePr>
          <p:nvPr>
            <p:extLst/>
          </p:nvPr>
        </p:nvGraphicFramePr>
        <p:xfrm>
          <a:off x="2046741" y="2131931"/>
          <a:ext cx="7936446" cy="3526258"/>
        </p:xfrm>
        <a:graphic>
          <a:graphicData uri="http://schemas.openxmlformats.org/drawingml/2006/table">
            <a:tbl>
              <a:tblPr/>
              <a:tblGrid>
                <a:gridCol w="1934693">
                  <a:extLst>
                    <a:ext uri="{9D8B030D-6E8A-4147-A177-3AD203B41FA5}">
                      <a16:colId xmlns:a16="http://schemas.microsoft.com/office/drawing/2014/main" val="20000"/>
                    </a:ext>
                  </a:extLst>
                </a:gridCol>
                <a:gridCol w="1053565">
                  <a:extLst>
                    <a:ext uri="{9D8B030D-6E8A-4147-A177-3AD203B41FA5}">
                      <a16:colId xmlns:a16="http://schemas.microsoft.com/office/drawing/2014/main" val="20001"/>
                    </a:ext>
                  </a:extLst>
                </a:gridCol>
                <a:gridCol w="504703">
                  <a:extLst>
                    <a:ext uri="{9D8B030D-6E8A-4147-A177-3AD203B41FA5}">
                      <a16:colId xmlns:a16="http://schemas.microsoft.com/office/drawing/2014/main" val="20002"/>
                    </a:ext>
                  </a:extLst>
                </a:gridCol>
                <a:gridCol w="599334">
                  <a:extLst>
                    <a:ext uri="{9D8B030D-6E8A-4147-A177-3AD203B41FA5}">
                      <a16:colId xmlns:a16="http://schemas.microsoft.com/office/drawing/2014/main" val="20003"/>
                    </a:ext>
                  </a:extLst>
                </a:gridCol>
                <a:gridCol w="794065">
                  <a:extLst>
                    <a:ext uri="{9D8B030D-6E8A-4147-A177-3AD203B41FA5}">
                      <a16:colId xmlns:a16="http://schemas.microsoft.com/office/drawing/2014/main" val="20004"/>
                    </a:ext>
                  </a:extLst>
                </a:gridCol>
                <a:gridCol w="1207921">
                  <a:extLst>
                    <a:ext uri="{9D8B030D-6E8A-4147-A177-3AD203B41FA5}">
                      <a16:colId xmlns:a16="http://schemas.microsoft.com/office/drawing/2014/main" val="20005"/>
                    </a:ext>
                  </a:extLst>
                </a:gridCol>
                <a:gridCol w="597232">
                  <a:extLst>
                    <a:ext uri="{9D8B030D-6E8A-4147-A177-3AD203B41FA5}">
                      <a16:colId xmlns:a16="http://schemas.microsoft.com/office/drawing/2014/main" val="20006"/>
                    </a:ext>
                  </a:extLst>
                </a:gridCol>
                <a:gridCol w="1244933">
                  <a:extLst>
                    <a:ext uri="{9D8B030D-6E8A-4147-A177-3AD203B41FA5}">
                      <a16:colId xmlns:a16="http://schemas.microsoft.com/office/drawing/2014/main" val="20007"/>
                    </a:ext>
                  </a:extLst>
                </a:gridCol>
              </a:tblGrid>
              <a:tr h="189530">
                <a:tc rowSpan="2">
                  <a:txBody>
                    <a:bodyPr/>
                    <a:lstStyle/>
                    <a:p>
                      <a:pPr algn="ctr" fontAlgn="ctr"/>
                      <a:r>
                        <a:rPr lang="es-CO" sz="1200" b="1" i="0" u="none" strike="noStrike" dirty="0">
                          <a:solidFill>
                            <a:srgbClr val="FFFFFF"/>
                          </a:solidFill>
                          <a:effectLst/>
                          <a:latin typeface="Arial Rounded MT Bold"/>
                        </a:rPr>
                        <a:t>META PLAN</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200" b="1" i="0" u="none" strike="noStrike" dirty="0">
                          <a:solidFill>
                            <a:srgbClr val="FFFFFF"/>
                          </a:solidFill>
                          <a:effectLst/>
                          <a:latin typeface="Arial Rounded MT Bold"/>
                        </a:rPr>
                        <a:t>MAG. CUATRIENIO</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200" b="1" i="0" u="none" strike="noStrike" dirty="0">
                          <a:solidFill>
                            <a:srgbClr val="FFFFFF"/>
                          </a:solidFill>
                          <a:effectLst/>
                          <a:latin typeface="Arial Rounded MT Bold"/>
                        </a:rPr>
                        <a:t>MAG. 2019</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gridSpan="4">
                  <a:txBody>
                    <a:bodyPr/>
                    <a:lstStyle/>
                    <a:p>
                      <a:pPr algn="ctr" fontAlgn="ctr"/>
                      <a:r>
                        <a:rPr lang="es-CO" sz="1200" b="1" i="0" u="none" strike="noStrike" dirty="0">
                          <a:solidFill>
                            <a:srgbClr val="FFFFFF"/>
                          </a:solidFill>
                          <a:effectLst/>
                          <a:latin typeface="Arial Rounded MT Bold"/>
                        </a:rPr>
                        <a:t>AVANCE 2019</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1200" b="1" i="0" u="none" strike="noStrike" dirty="0">
                          <a:solidFill>
                            <a:srgbClr val="FFFFFF"/>
                          </a:solidFill>
                          <a:effectLst/>
                          <a:latin typeface="Arial Rounded MT Bold"/>
                        </a:rPr>
                        <a:t>% AVANCE MAG. CUATRIENIO</a:t>
                      </a:r>
                    </a:p>
                  </a:txBody>
                  <a:tcPr marL="6650" marR="6650" marT="665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65760">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200" b="1" i="0" u="none" strike="noStrike" dirty="0">
                          <a:solidFill>
                            <a:srgbClr val="FFFFFF"/>
                          </a:solidFill>
                          <a:effectLst/>
                          <a:latin typeface="Arial Rounded MT Bold"/>
                        </a:rPr>
                        <a:t>MAG.</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rgbClr val="FFFFFF"/>
                          </a:solidFill>
                          <a:effectLst/>
                          <a:latin typeface="Arial Rounded MT Bold"/>
                        </a:rPr>
                        <a:t>%</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rgbClr val="FFFFFF"/>
                          </a:solidFill>
                          <a:effectLst/>
                          <a:latin typeface="Arial Rounded MT Bold"/>
                        </a:rPr>
                        <a:t>PPTO</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rgbClr val="FFFFFF"/>
                          </a:solidFill>
                          <a:effectLst/>
                          <a:latin typeface="Arial Rounded MT Bold"/>
                        </a:rPr>
                        <a:t>%</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vMerge="1">
                  <a:txBody>
                    <a:bodyPr/>
                    <a:lstStyle/>
                    <a:p>
                      <a:endParaRPr lang="es-CO"/>
                    </a:p>
                  </a:txBody>
                  <a:tcPr/>
                </a:tc>
                <a:extLst>
                  <a:ext uri="{0D108BD9-81ED-4DB2-BD59-A6C34878D82A}">
                    <a16:rowId xmlns:a16="http://schemas.microsoft.com/office/drawing/2014/main" val="10001"/>
                  </a:ext>
                </a:extLst>
              </a:tr>
              <a:tr h="555290">
                <a:tc>
                  <a:txBody>
                    <a:bodyPr/>
                    <a:lstStyle/>
                    <a:p>
                      <a:pPr algn="l" fontAlgn="ctr"/>
                      <a:r>
                        <a:rPr lang="es-CO" sz="1200" b="0" i="0" u="none" strike="noStrike" dirty="0">
                          <a:solidFill>
                            <a:srgbClr val="000000"/>
                          </a:solidFill>
                          <a:effectLst/>
                          <a:latin typeface="Century Gothic"/>
                        </a:rPr>
                        <a:t>Impulsar 6 proyectos estratégicos o retos de ciudad</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fontAlgn="ctr"/>
                      <a:r>
                        <a:rPr lang="es-CO" sz="1200" b="0" i="0" u="none" strike="noStrike" dirty="0">
                          <a:solidFill>
                            <a:srgbClr val="000000"/>
                          </a:solidFill>
                          <a:effectLst/>
                          <a:latin typeface="Century Gothic"/>
                        </a:rPr>
                        <a:t>                       6 </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1</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2</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200%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Calibri"/>
                        </a:rPr>
                        <a:t>   </a:t>
                      </a:r>
                      <a:r>
                        <a:rPr lang="es-CO" sz="1200" b="0" i="0" u="none" strike="noStrike" kern="1200" dirty="0">
                          <a:solidFill>
                            <a:srgbClr val="000000"/>
                          </a:solidFill>
                          <a:effectLst/>
                          <a:latin typeface="Century Gothic"/>
                          <a:ea typeface="+mn-ea"/>
                          <a:cs typeface="+mn-cs"/>
                        </a:rPr>
                        <a:t>$</a:t>
                      </a:r>
                      <a:r>
                        <a:rPr lang="es-CO" sz="1200" b="0" i="0" u="none" strike="noStrike" kern="1200" dirty="0" smtClean="0">
                          <a:solidFill>
                            <a:srgbClr val="000000"/>
                          </a:solidFill>
                          <a:effectLst/>
                          <a:latin typeface="Century Gothic"/>
                          <a:ea typeface="+mn-ea"/>
                          <a:cs typeface="+mn-cs"/>
                        </a:rPr>
                        <a:t>83.108</a:t>
                      </a:r>
                      <a:endParaRPr lang="es-CO" sz="1300" b="0" i="0" u="none" strike="noStrike" dirty="0">
                        <a:solidFill>
                          <a:srgbClr val="000000"/>
                        </a:solidFill>
                        <a:effectLst/>
                        <a:latin typeface="Calibri"/>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99,92%</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116,67%</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921050">
                <a:tc>
                  <a:txBody>
                    <a:bodyPr/>
                    <a:lstStyle/>
                    <a:p>
                      <a:pPr algn="l" fontAlgn="ctr"/>
                      <a:r>
                        <a:rPr lang="es-CO" sz="1200" b="0" i="0" u="none" strike="noStrike" dirty="0">
                          <a:solidFill>
                            <a:srgbClr val="000000"/>
                          </a:solidFill>
                          <a:effectLst/>
                          <a:latin typeface="Century Gothic"/>
                        </a:rPr>
                        <a:t>Fortalecer 1.020 unidades productivas en capacidades de desarrollo tecnológico e innovación productiva</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fontAlgn="ctr"/>
                      <a:r>
                        <a:rPr lang="es-CO" sz="1200" b="0" i="0" u="none" strike="noStrike" dirty="0">
                          <a:solidFill>
                            <a:srgbClr val="000000"/>
                          </a:solidFill>
                          <a:effectLst/>
                          <a:latin typeface="Century Gothic"/>
                        </a:rPr>
                        <a:t>                1.020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algn="ctr" defTabSz="742301" rtl="0" eaLnBrk="1" fontAlgn="ctr" latinLnBrk="0" hangingPunct="1"/>
                      <a:r>
                        <a:rPr lang="es-CO" sz="1200" b="0" i="0" u="none" strike="noStrike" dirty="0">
                          <a:solidFill>
                            <a:srgbClr val="000000"/>
                          </a:solidFill>
                          <a:effectLst/>
                          <a:latin typeface="Century Gothic"/>
                        </a:rPr>
                        <a:t> 150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85</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57%</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Calibri" panose="020F0502020204030204" pitchFamily="34" charset="0"/>
                        </a:rPr>
                        <a:t>     $</a:t>
                      </a:r>
                      <a:r>
                        <a:rPr lang="es-CO" sz="1300" b="0" i="0" u="none" strike="noStrike" dirty="0" smtClean="0">
                          <a:solidFill>
                            <a:srgbClr val="000000"/>
                          </a:solidFill>
                          <a:effectLst/>
                          <a:latin typeface="Calibri" panose="020F0502020204030204" pitchFamily="34" charset="0"/>
                        </a:rPr>
                        <a:t>1.135</a:t>
                      </a:r>
                      <a:endParaRPr lang="es-CO" sz="13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77,60%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94,02%</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921050">
                <a:tc>
                  <a:txBody>
                    <a:bodyPr/>
                    <a:lstStyle/>
                    <a:p>
                      <a:pPr algn="l" fontAlgn="ctr"/>
                      <a:r>
                        <a:rPr lang="es-CO" sz="1200" b="0" i="0" u="none" strike="noStrike" dirty="0">
                          <a:solidFill>
                            <a:srgbClr val="000000"/>
                          </a:solidFill>
                          <a:effectLst/>
                          <a:latin typeface="Century Gothic"/>
                        </a:rPr>
                        <a:t>Intervenir en 7 aglomeraciones, clústeres, o encadenamientos productivos de la ciudad</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fontAlgn="ctr"/>
                      <a:r>
                        <a:rPr lang="es-CO" sz="1200" b="0" i="0" u="none" strike="noStrike" dirty="0">
                          <a:solidFill>
                            <a:srgbClr val="000000"/>
                          </a:solidFill>
                          <a:effectLst/>
                          <a:latin typeface="Century Gothic"/>
                        </a:rPr>
                        <a:t>                       7 </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7</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7</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100%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Calibri" panose="020F0502020204030204" pitchFamily="34" charset="0"/>
                        </a:rPr>
                        <a:t>    $</a:t>
                      </a:r>
                      <a:r>
                        <a:rPr lang="es-CO" sz="1300" b="0" i="0" u="none" strike="noStrike" dirty="0" smtClean="0">
                          <a:solidFill>
                            <a:srgbClr val="000000"/>
                          </a:solidFill>
                          <a:effectLst/>
                          <a:latin typeface="Calibri" panose="020F0502020204030204" pitchFamily="34" charset="0"/>
                        </a:rPr>
                        <a:t>1.637</a:t>
                      </a:r>
                      <a:endParaRPr lang="es-CO" sz="13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89,95%</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N/A (Meta constante)</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573578">
                <a:tc>
                  <a:txBody>
                    <a:bodyPr/>
                    <a:lstStyle/>
                    <a:p>
                      <a:pPr marL="0" marR="0" lvl="0" indent="0" algn="l" defTabSz="982140" rtl="0" eaLnBrk="1" fontAlgn="ctr" latinLnBrk="0" hangingPunct="1">
                        <a:lnSpc>
                          <a:spcPct val="100000"/>
                        </a:lnSpc>
                        <a:spcBef>
                          <a:spcPts val="0"/>
                        </a:spcBef>
                        <a:spcAft>
                          <a:spcPts val="0"/>
                        </a:spcAft>
                        <a:buClrTx/>
                        <a:buSzTx/>
                        <a:buFontTx/>
                        <a:buNone/>
                        <a:tabLst/>
                        <a:defRPr/>
                      </a:pPr>
                      <a:r>
                        <a:rPr lang="es-ES" sz="1200" b="0" i="0" u="none" strike="noStrike" kern="1200" dirty="0">
                          <a:solidFill>
                            <a:srgbClr val="000000"/>
                          </a:solidFill>
                          <a:effectLst/>
                          <a:latin typeface="Century Gothic"/>
                          <a:ea typeface="+mn-ea"/>
                          <a:cs typeface="+mn-cs"/>
                        </a:rPr>
                        <a:t>Crear y operar un Fondo </a:t>
                      </a:r>
                      <a:r>
                        <a:rPr lang="es-CO" sz="1200" b="0" i="0" u="none" strike="noStrike" kern="1200" dirty="0">
                          <a:solidFill>
                            <a:srgbClr val="000000"/>
                          </a:solidFill>
                          <a:effectLst/>
                          <a:latin typeface="Century Gothic"/>
                          <a:ea typeface="+mn-ea"/>
                          <a:cs typeface="+mn-cs"/>
                        </a:rPr>
                        <a:t> Distrital de Innovación y temas afines </a:t>
                      </a:r>
                      <a:r>
                        <a:rPr lang="es-CO" sz="1300" b="0" i="0" u="none" strike="noStrike" kern="1200" dirty="0">
                          <a:solidFill>
                            <a:schemeClr val="tx2"/>
                          </a:solidFill>
                          <a:effectLst/>
                          <a:latin typeface="Century Gothic"/>
                          <a:ea typeface="+mn-ea"/>
                          <a:cs typeface="+mn-cs"/>
                        </a:rPr>
                        <a:t>*</a:t>
                      </a:r>
                      <a:endParaRPr lang="es-CO" sz="1200" b="0" i="0" u="none" strike="noStrike" kern="1200" dirty="0">
                        <a:solidFill>
                          <a:schemeClr val="tx2"/>
                        </a:solidFill>
                        <a:effectLst/>
                        <a:latin typeface="Century Gothic"/>
                        <a:ea typeface="+mn-ea"/>
                        <a:cs typeface="+mn-cs"/>
                      </a:endParaRP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fontAlgn="ctr"/>
                      <a:r>
                        <a:rPr lang="es-CO" sz="1200" b="0" i="0" u="none" strike="noStrike" dirty="0">
                          <a:solidFill>
                            <a:srgbClr val="000000"/>
                          </a:solidFill>
                          <a:effectLst/>
                          <a:latin typeface="Century Gothic"/>
                        </a:rPr>
                        <a:t>1</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N/A</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N/A</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Calibri"/>
                        </a:rPr>
                        <a:t>     </a:t>
                      </a:r>
                      <a:r>
                        <a:rPr lang="es-CO" sz="1300" b="0" i="0" u="none" strike="noStrike" dirty="0">
                          <a:solidFill>
                            <a:srgbClr val="000000"/>
                          </a:solidFill>
                          <a:effectLst/>
                          <a:latin typeface="+mn-lt"/>
                        </a:rPr>
                        <a:t>$</a:t>
                      </a:r>
                      <a:r>
                        <a:rPr lang="es-CO" sz="1300" b="0" i="0" u="none" strike="noStrike" dirty="0" smtClean="0">
                          <a:solidFill>
                            <a:srgbClr val="000000"/>
                          </a:solidFill>
                          <a:effectLst/>
                          <a:latin typeface="+mn-lt"/>
                        </a:rPr>
                        <a:t>3.912</a:t>
                      </a:r>
                      <a:endParaRPr lang="es-CO" sz="1300" b="0" i="0" u="none" strike="noStrike" dirty="0">
                        <a:solidFill>
                          <a:srgbClr val="000000"/>
                        </a:solidFill>
                        <a:effectLst/>
                        <a:latin typeface="Calibri"/>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63,56%</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100%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840041302"/>
                  </a:ext>
                </a:extLst>
              </a:tr>
            </a:tbl>
          </a:graphicData>
        </a:graphic>
      </p:graphicFrame>
      <p:graphicFrame>
        <p:nvGraphicFramePr>
          <p:cNvPr id="8" name="65 Tabla"/>
          <p:cNvGraphicFramePr>
            <a:graphicFrameLocks noGrp="1"/>
          </p:cNvGraphicFramePr>
          <p:nvPr>
            <p:extLst/>
          </p:nvPr>
        </p:nvGraphicFramePr>
        <p:xfrm>
          <a:off x="8622306" y="955305"/>
          <a:ext cx="2721760" cy="391639"/>
        </p:xfrm>
        <a:graphic>
          <a:graphicData uri="http://schemas.openxmlformats.org/drawingml/2006/table">
            <a:tbl>
              <a:tblPr>
                <a:tableStyleId>{8799B23B-EC83-4686-B30A-512413B5E67A}</a:tableStyleId>
              </a:tblPr>
              <a:tblGrid>
                <a:gridCol w="2721760">
                  <a:extLst>
                    <a:ext uri="{9D8B030D-6E8A-4147-A177-3AD203B41FA5}">
                      <a16:colId xmlns:a16="http://schemas.microsoft.com/office/drawing/2014/main" val="20000"/>
                    </a:ext>
                  </a:extLst>
                </a:gridCol>
              </a:tblGrid>
              <a:tr h="391639">
                <a:tc>
                  <a:txBody>
                    <a:bodyPr/>
                    <a:lstStyle/>
                    <a:p>
                      <a:pPr algn="r" fontAlgn="ctr"/>
                      <a:r>
                        <a:rPr lang="es-ES" sz="1300" b="1" u="none" strike="noStrike" baseline="0" dirty="0">
                          <a:solidFill>
                            <a:schemeClr val="tx2">
                              <a:lumMod val="50000"/>
                            </a:schemeClr>
                          </a:solidFill>
                          <a:latin typeface="Century Gothic" panose="020B0502020202020204" pitchFamily="34" charset="0"/>
                        </a:rPr>
                        <a:t>Cifras en Millones de Pesos</a:t>
                      </a:r>
                      <a:endParaRPr lang="es-ES" sz="1300" b="1" i="0" u="none" strike="noStrike" dirty="0">
                        <a:solidFill>
                          <a:schemeClr val="tx2">
                            <a:lumMod val="50000"/>
                          </a:schemeClr>
                        </a:solidFill>
                        <a:latin typeface="Century Gothic" panose="020B0502020202020204" pitchFamily="34" charset="0"/>
                        <a:cs typeface="Arial" pitchFamily="34" charset="0"/>
                      </a:endParaRPr>
                    </a:p>
                  </a:txBody>
                  <a:tcPr marL="8640" marR="8640" marT="86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10" name="Grupo 30"/>
          <p:cNvGrpSpPr/>
          <p:nvPr/>
        </p:nvGrpSpPr>
        <p:grpSpPr>
          <a:xfrm>
            <a:off x="8699702" y="1595631"/>
            <a:ext cx="2566968" cy="183587"/>
            <a:chOff x="6891649" y="1513938"/>
            <a:chExt cx="2830201" cy="202413"/>
          </a:xfrm>
        </p:grpSpPr>
        <p:cxnSp>
          <p:nvCxnSpPr>
            <p:cNvPr id="11" name="Conector recto 24"/>
            <p:cNvCxnSpPr/>
            <p:nvPr/>
          </p:nvCxnSpPr>
          <p:spPr>
            <a:xfrm flipH="1">
              <a:off x="7058211" y="1620391"/>
              <a:ext cx="2663639" cy="0"/>
            </a:xfrm>
            <a:prstGeom prst="line">
              <a:avLst/>
            </a:prstGeom>
            <a:ln w="12700">
              <a:solidFill>
                <a:srgbClr val="85DFFF"/>
              </a:solidFill>
            </a:ln>
          </p:spPr>
          <p:style>
            <a:lnRef idx="1">
              <a:schemeClr val="accent1"/>
            </a:lnRef>
            <a:fillRef idx="0">
              <a:schemeClr val="accent1"/>
            </a:fillRef>
            <a:effectRef idx="0">
              <a:schemeClr val="accent1"/>
            </a:effectRef>
            <a:fontRef idx="minor">
              <a:schemeClr val="tx1"/>
            </a:fontRef>
          </p:style>
        </p:cxnSp>
        <p:pic>
          <p:nvPicPr>
            <p:cNvPr id="12" name="Picture 12" descr="Imagen relacionada"/>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891649" y="1513938"/>
              <a:ext cx="173497" cy="20241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3 Rectángulo"/>
          <p:cNvSpPr/>
          <p:nvPr/>
        </p:nvSpPr>
        <p:spPr>
          <a:xfrm>
            <a:off x="1505991" y="5764846"/>
            <a:ext cx="8998828" cy="590931"/>
          </a:xfrm>
          <a:prstGeom prst="rect">
            <a:avLst/>
          </a:prstGeom>
        </p:spPr>
        <p:txBody>
          <a:bodyPr wrap="square">
            <a:spAutoFit/>
          </a:bodyPr>
          <a:lstStyle/>
          <a:p>
            <a:pPr defTabSz="548594" hangingPunct="0"/>
            <a:r>
              <a:rPr lang="es-CO" sz="1080" kern="0" dirty="0">
                <a:solidFill>
                  <a:srgbClr val="004080"/>
                </a:solidFill>
                <a:latin typeface="Gotham Rounded Book"/>
                <a:sym typeface="Gotham Rounded Book"/>
              </a:rPr>
              <a:t>* Para la vigencia 2018 se finaliza el cumplimiento físico de la meta plan, no obstante, para la vigencia 2019 esta meta  plan subsume a la meta proyecto “Mantener en un 100.00 por ciento el funcionamiento del Fondo Distrital de Innovación y temas afines”. Por esta meta se canalizan los recursos financieros. </a:t>
            </a:r>
          </a:p>
        </p:txBody>
      </p:sp>
      <p:sp>
        <p:nvSpPr>
          <p:cNvPr id="13" name="64 CuadroTexto"/>
          <p:cNvSpPr txBox="1"/>
          <p:nvPr/>
        </p:nvSpPr>
        <p:spPr>
          <a:xfrm>
            <a:off x="7598146" y="6603235"/>
            <a:ext cx="2906672" cy="238083"/>
          </a:xfrm>
          <a:prstGeom prst="rect">
            <a:avLst/>
          </a:prstGeom>
          <a:noFill/>
        </p:spPr>
        <p:txBody>
          <a:bodyPr wrap="square" lIns="89471" tIns="44738" rIns="89471" bIns="44738" rtlCol="0">
            <a:spAutoFit/>
          </a:bodyPr>
          <a:lstStyle/>
          <a:p>
            <a:pPr algn="r" defTabSz="890761"/>
            <a:r>
              <a:rPr lang="es-CO" sz="960" b="1" dirty="0">
                <a:solidFill>
                  <a:prstClr val="black"/>
                </a:solidFill>
                <a:latin typeface="Century Gothic" panose="020B0502020202020204" pitchFamily="34" charset="0"/>
                <a:sym typeface="Gotham Rounded Book"/>
              </a:rPr>
              <a:t>Fuente: </a:t>
            </a:r>
            <a:r>
              <a:rPr lang="es-CO" sz="960" dirty="0">
                <a:solidFill>
                  <a:prstClr val="black"/>
                </a:solidFill>
                <a:latin typeface="Century Gothic" panose="020B0502020202020204" pitchFamily="34" charset="0"/>
                <a:sym typeface="Gotham Rounded Book"/>
              </a:rPr>
              <a:t>O.A.P- 30 de Noviembre de 2019</a:t>
            </a:r>
          </a:p>
        </p:txBody>
      </p:sp>
    </p:spTree>
    <p:extLst>
      <p:ext uri="{BB962C8B-B14F-4D97-AF65-F5344CB8AC3E}">
        <p14:creationId xmlns:p14="http://schemas.microsoft.com/office/powerpoint/2010/main" val="1862602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84721" y="6579834"/>
            <a:ext cx="8827697" cy="310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723">
              <a:solidFill>
                <a:prstClr val="white"/>
              </a:solidFill>
              <a:latin typeface="Calibri"/>
              <a:sym typeface="Gotham Rounded Book"/>
            </a:endParaRPr>
          </a:p>
        </p:txBody>
      </p:sp>
      <p:sp>
        <p:nvSpPr>
          <p:cNvPr id="9" name="8 CuadroTexto"/>
          <p:cNvSpPr txBox="1"/>
          <p:nvPr/>
        </p:nvSpPr>
        <p:spPr>
          <a:xfrm>
            <a:off x="1684721" y="32846"/>
            <a:ext cx="7872743" cy="985783"/>
          </a:xfrm>
          <a:prstGeom prst="rect">
            <a:avLst/>
          </a:prstGeom>
          <a:noFill/>
        </p:spPr>
        <p:txBody>
          <a:bodyPr wrap="square" rtlCol="0">
            <a:spAutoFit/>
          </a:bodyPr>
          <a:lstStyle/>
          <a:p>
            <a:pPr defTabSz="890761"/>
            <a:r>
              <a:rPr lang="es-CO" sz="2903" dirty="0">
                <a:solidFill>
                  <a:prstClr val="white"/>
                </a:solidFill>
                <a:latin typeface="Arial Rounded MT Bold" pitchFamily="34" charset="0"/>
                <a:sym typeface="Gotham Rounded Book"/>
              </a:rPr>
              <a:t>RESULTADOS PLAN DE DESARROLLO</a:t>
            </a:r>
          </a:p>
          <a:p>
            <a:pPr defTabSz="890761"/>
            <a:r>
              <a:rPr lang="es-CO" sz="2903" dirty="0">
                <a:solidFill>
                  <a:prstClr val="white"/>
                </a:solidFill>
                <a:latin typeface="Arial Rounded MT Bold" pitchFamily="34" charset="0"/>
                <a:sym typeface="Gotham Rounded Book"/>
              </a:rPr>
              <a:t>SDDE – VIGENCIA 2019</a:t>
            </a:r>
          </a:p>
        </p:txBody>
      </p:sp>
      <p:sp>
        <p:nvSpPr>
          <p:cNvPr id="65" name="64 CuadroTexto"/>
          <p:cNvSpPr txBox="1"/>
          <p:nvPr/>
        </p:nvSpPr>
        <p:spPr>
          <a:xfrm>
            <a:off x="1378866" y="1149584"/>
            <a:ext cx="8009438" cy="276999"/>
          </a:xfrm>
          <a:prstGeom prst="rect">
            <a:avLst/>
          </a:prstGeom>
          <a:solidFill>
            <a:srgbClr val="00B3F2"/>
          </a:solidFill>
        </p:spPr>
        <p:txBody>
          <a:bodyPr wrap="square" rtlCol="0">
            <a:spAutoFit/>
          </a:bodyPr>
          <a:lstStyle/>
          <a:p>
            <a:pPr defTabSz="890761"/>
            <a:r>
              <a:rPr lang="es-CO" sz="1200" dirty="0">
                <a:solidFill>
                  <a:prstClr val="white"/>
                </a:solidFill>
                <a:latin typeface="Arial Rounded MT Bold" pitchFamily="34" charset="0"/>
                <a:sym typeface="Gotham Rounded Book"/>
              </a:rPr>
              <a:t>Proyecto de Inversión 1021 - Posicionamiento Local, Nacional e Internacional de Bogotá</a:t>
            </a:r>
          </a:p>
        </p:txBody>
      </p:sp>
      <p:sp>
        <p:nvSpPr>
          <p:cNvPr id="73" name="72 CuadroTexto"/>
          <p:cNvSpPr txBox="1"/>
          <p:nvPr/>
        </p:nvSpPr>
        <p:spPr>
          <a:xfrm>
            <a:off x="1521207" y="3112359"/>
            <a:ext cx="8685356" cy="276999"/>
          </a:xfrm>
          <a:prstGeom prst="rect">
            <a:avLst/>
          </a:prstGeom>
          <a:solidFill>
            <a:srgbClr val="00B3F2"/>
          </a:solidFill>
        </p:spPr>
        <p:txBody>
          <a:bodyPr wrap="square" rtlCol="0">
            <a:spAutoFit/>
          </a:bodyPr>
          <a:lstStyle/>
          <a:p>
            <a:pPr defTabSz="890761"/>
            <a:r>
              <a:rPr lang="es-CO" sz="1200" dirty="0">
                <a:solidFill>
                  <a:prstClr val="white"/>
                </a:solidFill>
                <a:latin typeface="Arial Rounded MT Bold" pitchFamily="34" charset="0"/>
                <a:sym typeface="Gotham Rounded Book"/>
              </a:rPr>
              <a:t>Proyecto de Inversión 1020 - Mejoramiento de la Eficiencia del Sistema de Abastecimiento y Seguridad Alimentaria</a:t>
            </a:r>
          </a:p>
        </p:txBody>
      </p:sp>
      <p:sp>
        <p:nvSpPr>
          <p:cNvPr id="15" name="14 CuadroTexto"/>
          <p:cNvSpPr txBox="1"/>
          <p:nvPr/>
        </p:nvSpPr>
        <p:spPr>
          <a:xfrm>
            <a:off x="1680758" y="5020971"/>
            <a:ext cx="8525804" cy="276999"/>
          </a:xfrm>
          <a:prstGeom prst="rect">
            <a:avLst/>
          </a:prstGeom>
          <a:solidFill>
            <a:srgbClr val="00B3F2"/>
          </a:solidFill>
        </p:spPr>
        <p:txBody>
          <a:bodyPr wrap="square" rtlCol="0">
            <a:spAutoFit/>
          </a:bodyPr>
          <a:lstStyle/>
          <a:p>
            <a:pPr defTabSz="890761"/>
            <a:r>
              <a:rPr lang="es-CO" sz="1200" dirty="0">
                <a:solidFill>
                  <a:prstClr val="white"/>
                </a:solidFill>
                <a:latin typeface="Arial Rounded MT Bold" pitchFamily="34" charset="0"/>
                <a:sym typeface="Gotham Rounded Book"/>
              </a:rPr>
              <a:t>Proyecto de Inversión 1025 - Generación de Alternativas de Desarrollo Sostenible Para la Ruralidad Bogotana</a:t>
            </a:r>
          </a:p>
        </p:txBody>
      </p:sp>
      <p:graphicFrame>
        <p:nvGraphicFramePr>
          <p:cNvPr id="5" name="4 Tabla"/>
          <p:cNvGraphicFramePr>
            <a:graphicFrameLocks noGrp="1"/>
          </p:cNvGraphicFramePr>
          <p:nvPr>
            <p:extLst/>
          </p:nvPr>
        </p:nvGraphicFramePr>
        <p:xfrm>
          <a:off x="2127777" y="1561886"/>
          <a:ext cx="7936446" cy="1409938"/>
        </p:xfrm>
        <a:graphic>
          <a:graphicData uri="http://schemas.openxmlformats.org/drawingml/2006/table">
            <a:tbl>
              <a:tblPr/>
              <a:tblGrid>
                <a:gridCol w="1934693">
                  <a:extLst>
                    <a:ext uri="{9D8B030D-6E8A-4147-A177-3AD203B41FA5}">
                      <a16:colId xmlns:a16="http://schemas.microsoft.com/office/drawing/2014/main" val="20000"/>
                    </a:ext>
                  </a:extLst>
                </a:gridCol>
                <a:gridCol w="1053565">
                  <a:extLst>
                    <a:ext uri="{9D8B030D-6E8A-4147-A177-3AD203B41FA5}">
                      <a16:colId xmlns:a16="http://schemas.microsoft.com/office/drawing/2014/main" val="20001"/>
                    </a:ext>
                  </a:extLst>
                </a:gridCol>
                <a:gridCol w="504703">
                  <a:extLst>
                    <a:ext uri="{9D8B030D-6E8A-4147-A177-3AD203B41FA5}">
                      <a16:colId xmlns:a16="http://schemas.microsoft.com/office/drawing/2014/main" val="20002"/>
                    </a:ext>
                  </a:extLst>
                </a:gridCol>
                <a:gridCol w="599334">
                  <a:extLst>
                    <a:ext uri="{9D8B030D-6E8A-4147-A177-3AD203B41FA5}">
                      <a16:colId xmlns:a16="http://schemas.microsoft.com/office/drawing/2014/main" val="20003"/>
                    </a:ext>
                  </a:extLst>
                </a:gridCol>
                <a:gridCol w="1000993">
                  <a:extLst>
                    <a:ext uri="{9D8B030D-6E8A-4147-A177-3AD203B41FA5}">
                      <a16:colId xmlns:a16="http://schemas.microsoft.com/office/drawing/2014/main" val="20004"/>
                    </a:ext>
                  </a:extLst>
                </a:gridCol>
                <a:gridCol w="1000993">
                  <a:extLst>
                    <a:ext uri="{9D8B030D-6E8A-4147-A177-3AD203B41FA5}">
                      <a16:colId xmlns:a16="http://schemas.microsoft.com/office/drawing/2014/main" val="20005"/>
                    </a:ext>
                  </a:extLst>
                </a:gridCol>
                <a:gridCol w="597232">
                  <a:extLst>
                    <a:ext uri="{9D8B030D-6E8A-4147-A177-3AD203B41FA5}">
                      <a16:colId xmlns:a16="http://schemas.microsoft.com/office/drawing/2014/main" val="20006"/>
                    </a:ext>
                  </a:extLst>
                </a:gridCol>
                <a:gridCol w="1244933">
                  <a:extLst>
                    <a:ext uri="{9D8B030D-6E8A-4147-A177-3AD203B41FA5}">
                      <a16:colId xmlns:a16="http://schemas.microsoft.com/office/drawing/2014/main" val="20007"/>
                    </a:ext>
                  </a:extLst>
                </a:gridCol>
              </a:tblGrid>
              <a:tr h="179568">
                <a:tc rowSpan="2">
                  <a:txBody>
                    <a:bodyPr/>
                    <a:lstStyle/>
                    <a:p>
                      <a:pPr algn="ctr" fontAlgn="ctr"/>
                      <a:r>
                        <a:rPr lang="es-CO" sz="1100" b="1" i="0" u="none" strike="noStrike" dirty="0">
                          <a:solidFill>
                            <a:srgbClr val="FFFFFF"/>
                          </a:solidFill>
                          <a:effectLst/>
                          <a:latin typeface="Arial Rounded MT Bold"/>
                        </a:rPr>
                        <a:t>META PLAN</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dirty="0">
                          <a:solidFill>
                            <a:srgbClr val="FFFFFF"/>
                          </a:solidFill>
                          <a:effectLst/>
                          <a:latin typeface="Arial Rounded MT Bold"/>
                        </a:rPr>
                        <a:t>MAG. CUATRIENIO</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dirty="0">
                          <a:solidFill>
                            <a:srgbClr val="FFFFFF"/>
                          </a:solidFill>
                          <a:effectLst/>
                          <a:latin typeface="Arial Rounded MT Bold"/>
                        </a:rPr>
                        <a:t>MAG. 2019</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gridSpan="4">
                  <a:txBody>
                    <a:bodyPr/>
                    <a:lstStyle/>
                    <a:p>
                      <a:pPr algn="ctr" fontAlgn="ctr"/>
                      <a:r>
                        <a:rPr lang="es-CO" sz="1100" b="1" i="0" u="none" strike="noStrike" dirty="0">
                          <a:solidFill>
                            <a:srgbClr val="FFFFFF"/>
                          </a:solidFill>
                          <a:effectLst/>
                          <a:latin typeface="Arial Rounded MT Bold"/>
                        </a:rPr>
                        <a:t>AVANCE 2019</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1100" b="1" i="0" u="none" strike="noStrike" dirty="0">
                          <a:solidFill>
                            <a:srgbClr val="FFFFFF"/>
                          </a:solidFill>
                          <a:effectLst/>
                          <a:latin typeface="Arial Rounded MT Bold"/>
                        </a:rPr>
                        <a:t>% AVANCE MAG. CUATRIENIO</a:t>
                      </a:r>
                    </a:p>
                  </a:txBody>
                  <a:tcPr marL="6650" marR="6650" marT="665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7956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100" b="1" i="0" u="none" strike="noStrike" dirty="0">
                          <a:solidFill>
                            <a:srgbClr val="FFFFFF"/>
                          </a:solidFill>
                          <a:effectLst/>
                          <a:latin typeface="Arial Rounded MT Bold"/>
                        </a:rPr>
                        <a:t>MAG.</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PPTO</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vMerge="1">
                  <a:txBody>
                    <a:bodyPr/>
                    <a:lstStyle/>
                    <a:p>
                      <a:endParaRPr lang="es-CO"/>
                    </a:p>
                  </a:txBody>
                  <a:tcPr/>
                </a:tc>
                <a:extLst>
                  <a:ext uri="{0D108BD9-81ED-4DB2-BD59-A6C34878D82A}">
                    <a16:rowId xmlns:a16="http://schemas.microsoft.com/office/drawing/2014/main" val="10001"/>
                  </a:ext>
                </a:extLst>
              </a:tr>
              <a:tr h="352484">
                <a:tc>
                  <a:txBody>
                    <a:bodyPr/>
                    <a:lstStyle/>
                    <a:p>
                      <a:pPr algn="l" fontAlgn="ctr"/>
                      <a:r>
                        <a:rPr lang="es-CO" sz="1100" b="0" i="0" u="none" strike="noStrike" dirty="0">
                          <a:solidFill>
                            <a:srgbClr val="000000"/>
                          </a:solidFill>
                          <a:effectLst/>
                          <a:latin typeface="Century Gothic"/>
                        </a:rPr>
                        <a:t>Apoyar 170 empresas en procesos de exportación</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fontAlgn="ctr"/>
                      <a:r>
                        <a:rPr lang="es-CO" sz="1100" b="0" i="0" u="none" strike="noStrike" dirty="0">
                          <a:solidFill>
                            <a:srgbClr val="000000"/>
                          </a:solidFill>
                          <a:effectLst/>
                          <a:latin typeface="Century Gothic"/>
                        </a:rPr>
                        <a:t>                   170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30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algn="ctr" defTabSz="742301" rtl="0" eaLnBrk="1" fontAlgn="ctr" latinLnBrk="0" hangingPunct="1"/>
                      <a:r>
                        <a:rPr lang="es-CO" sz="1200" b="0" i="0" u="none" strike="noStrike" dirty="0">
                          <a:solidFill>
                            <a:srgbClr val="000000"/>
                          </a:solidFill>
                          <a:effectLst/>
                          <a:latin typeface="Calibri"/>
                        </a:rPr>
                        <a:t>$</a:t>
                      </a:r>
                      <a:r>
                        <a:rPr lang="es-CO" sz="1100" b="0" i="0" u="none" strike="noStrike" kern="1200" dirty="0" smtClean="0">
                          <a:solidFill>
                            <a:srgbClr val="000000"/>
                          </a:solidFill>
                          <a:effectLst/>
                          <a:latin typeface="Century Gothic"/>
                          <a:ea typeface="+mn-ea"/>
                          <a:cs typeface="+mn-cs"/>
                        </a:rPr>
                        <a:t>644</a:t>
                      </a:r>
                      <a:endParaRPr lang="es-CO" sz="1100" b="0" i="0" u="none" strike="noStrike" kern="1200" dirty="0">
                        <a:solidFill>
                          <a:srgbClr val="000000"/>
                        </a:solidFill>
                        <a:effectLst/>
                        <a:latin typeface="Century Gothic"/>
                        <a:ea typeface="+mn-ea"/>
                        <a:cs typeface="+mn-cs"/>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100%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75,29%</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698318">
                <a:tc>
                  <a:txBody>
                    <a:bodyPr/>
                    <a:lstStyle/>
                    <a:p>
                      <a:pPr algn="l" fontAlgn="ctr"/>
                      <a:r>
                        <a:rPr lang="es-CO" sz="1100" b="0" i="0" u="none" strike="noStrike" dirty="0">
                          <a:solidFill>
                            <a:srgbClr val="000000"/>
                          </a:solidFill>
                          <a:effectLst/>
                          <a:latin typeface="Century Gothic"/>
                        </a:rPr>
                        <a:t>Promover 9</a:t>
                      </a:r>
                      <a:r>
                        <a:rPr lang="es-CO" sz="1100" b="0" i="0" u="none" strike="noStrike" baseline="0" dirty="0">
                          <a:solidFill>
                            <a:srgbClr val="000000"/>
                          </a:solidFill>
                          <a:effectLst/>
                          <a:latin typeface="Century Gothic"/>
                        </a:rPr>
                        <a:t> </a:t>
                      </a:r>
                      <a:r>
                        <a:rPr lang="es-CO" sz="1100" b="0" i="0" u="none" strike="noStrike" dirty="0">
                          <a:solidFill>
                            <a:srgbClr val="000000"/>
                          </a:solidFill>
                          <a:effectLst/>
                          <a:latin typeface="Century Gothic"/>
                        </a:rPr>
                        <a:t>programas que consoliden el posicionamiento internacional de la ciudad</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fontAlgn="ctr"/>
                      <a:r>
                        <a:rPr lang="es-CO" sz="1100" b="0" i="0" u="none" strike="noStrike" dirty="0">
                          <a:solidFill>
                            <a:srgbClr val="000000"/>
                          </a:solidFill>
                          <a:effectLst/>
                          <a:latin typeface="Century Gothic"/>
                        </a:rPr>
                        <a:t>                      9 </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1</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algn="ctr" defTabSz="742301" rtl="0" eaLnBrk="1" fontAlgn="ctr" latinLnBrk="0" hangingPunct="1"/>
                      <a:r>
                        <a:rPr lang="es-CO" sz="1100" b="0" i="0" u="none" strike="noStrike" kern="1200" dirty="0">
                          <a:solidFill>
                            <a:srgbClr val="000000"/>
                          </a:solidFill>
                          <a:effectLst/>
                          <a:latin typeface="Century Gothic"/>
                          <a:ea typeface="+mn-ea"/>
                          <a:cs typeface="+mn-cs"/>
                        </a:rPr>
                        <a:t>2</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algn="ctr" defTabSz="742301" rtl="0" eaLnBrk="1" fontAlgn="ctr" latinLnBrk="0" hangingPunct="1"/>
                      <a:r>
                        <a:rPr lang="es-CO" sz="1100" b="0" i="0" u="none" strike="noStrike" kern="1200" dirty="0">
                          <a:solidFill>
                            <a:srgbClr val="000000"/>
                          </a:solidFill>
                          <a:effectLst/>
                          <a:latin typeface="Century Gothic"/>
                          <a:ea typeface="+mn-ea"/>
                          <a:cs typeface="+mn-cs"/>
                        </a:rPr>
                        <a:t>200%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a:rPr>
                        <a:t> </a:t>
                      </a:r>
                      <a:r>
                        <a:rPr lang="es-CO" sz="1100" b="0" i="0" u="none" strike="noStrike" kern="1200" dirty="0">
                          <a:solidFill>
                            <a:srgbClr val="000000"/>
                          </a:solidFill>
                          <a:effectLst/>
                          <a:latin typeface="Century Gothic"/>
                          <a:ea typeface="+mn-ea"/>
                          <a:cs typeface="+mn-cs"/>
                        </a:rPr>
                        <a:t>$842</a:t>
                      </a:r>
                      <a:r>
                        <a:rPr lang="es-CO" sz="1100" b="0" i="0" u="none" strike="noStrike" kern="1200" dirty="0" smtClean="0">
                          <a:solidFill>
                            <a:srgbClr val="000000"/>
                          </a:solidFill>
                          <a:effectLst/>
                          <a:latin typeface="Century Gothic"/>
                          <a:ea typeface="+mn-ea"/>
                          <a:cs typeface="+mn-cs"/>
                        </a:rPr>
                        <a:t>.</a:t>
                      </a:r>
                      <a:endParaRPr lang="es-CO" sz="1100" b="0" i="0" u="none" strike="noStrike" kern="1200" dirty="0">
                        <a:solidFill>
                          <a:srgbClr val="000000"/>
                        </a:solidFill>
                        <a:effectLst/>
                        <a:latin typeface="Century Gothic"/>
                        <a:ea typeface="+mn-ea"/>
                        <a:cs typeface="+mn-cs"/>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99,99%</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111,11%</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0" name="9 Tabla"/>
          <p:cNvGraphicFramePr>
            <a:graphicFrameLocks noGrp="1"/>
          </p:cNvGraphicFramePr>
          <p:nvPr>
            <p:extLst/>
          </p:nvPr>
        </p:nvGraphicFramePr>
        <p:xfrm>
          <a:off x="2127777" y="3706495"/>
          <a:ext cx="7936446" cy="1057454"/>
        </p:xfrm>
        <a:graphic>
          <a:graphicData uri="http://schemas.openxmlformats.org/drawingml/2006/table">
            <a:tbl>
              <a:tblPr/>
              <a:tblGrid>
                <a:gridCol w="1934693">
                  <a:extLst>
                    <a:ext uri="{9D8B030D-6E8A-4147-A177-3AD203B41FA5}">
                      <a16:colId xmlns:a16="http://schemas.microsoft.com/office/drawing/2014/main" val="20000"/>
                    </a:ext>
                  </a:extLst>
                </a:gridCol>
                <a:gridCol w="1053565">
                  <a:extLst>
                    <a:ext uri="{9D8B030D-6E8A-4147-A177-3AD203B41FA5}">
                      <a16:colId xmlns:a16="http://schemas.microsoft.com/office/drawing/2014/main" val="20001"/>
                    </a:ext>
                  </a:extLst>
                </a:gridCol>
                <a:gridCol w="504703">
                  <a:extLst>
                    <a:ext uri="{9D8B030D-6E8A-4147-A177-3AD203B41FA5}">
                      <a16:colId xmlns:a16="http://schemas.microsoft.com/office/drawing/2014/main" val="20002"/>
                    </a:ext>
                  </a:extLst>
                </a:gridCol>
                <a:gridCol w="599334">
                  <a:extLst>
                    <a:ext uri="{9D8B030D-6E8A-4147-A177-3AD203B41FA5}">
                      <a16:colId xmlns:a16="http://schemas.microsoft.com/office/drawing/2014/main" val="20003"/>
                    </a:ext>
                  </a:extLst>
                </a:gridCol>
                <a:gridCol w="1000993">
                  <a:extLst>
                    <a:ext uri="{9D8B030D-6E8A-4147-A177-3AD203B41FA5}">
                      <a16:colId xmlns:a16="http://schemas.microsoft.com/office/drawing/2014/main" val="20004"/>
                    </a:ext>
                  </a:extLst>
                </a:gridCol>
                <a:gridCol w="1000993">
                  <a:extLst>
                    <a:ext uri="{9D8B030D-6E8A-4147-A177-3AD203B41FA5}">
                      <a16:colId xmlns:a16="http://schemas.microsoft.com/office/drawing/2014/main" val="20005"/>
                    </a:ext>
                  </a:extLst>
                </a:gridCol>
                <a:gridCol w="597232">
                  <a:extLst>
                    <a:ext uri="{9D8B030D-6E8A-4147-A177-3AD203B41FA5}">
                      <a16:colId xmlns:a16="http://schemas.microsoft.com/office/drawing/2014/main" val="20006"/>
                    </a:ext>
                  </a:extLst>
                </a:gridCol>
                <a:gridCol w="1244933">
                  <a:extLst>
                    <a:ext uri="{9D8B030D-6E8A-4147-A177-3AD203B41FA5}">
                      <a16:colId xmlns:a16="http://schemas.microsoft.com/office/drawing/2014/main" val="20007"/>
                    </a:ext>
                  </a:extLst>
                </a:gridCol>
              </a:tblGrid>
              <a:tr h="179568">
                <a:tc rowSpan="2">
                  <a:txBody>
                    <a:bodyPr/>
                    <a:lstStyle/>
                    <a:p>
                      <a:pPr algn="ctr" fontAlgn="ctr"/>
                      <a:r>
                        <a:rPr lang="es-CO" sz="1100" b="1" i="0" u="none" strike="noStrike" dirty="0">
                          <a:solidFill>
                            <a:srgbClr val="FFFFFF"/>
                          </a:solidFill>
                          <a:effectLst/>
                          <a:latin typeface="Arial Rounded MT Bold"/>
                        </a:rPr>
                        <a:t>META PLAN</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dirty="0">
                          <a:solidFill>
                            <a:srgbClr val="FFFFFF"/>
                          </a:solidFill>
                          <a:effectLst/>
                          <a:latin typeface="Arial Rounded MT Bold"/>
                        </a:rPr>
                        <a:t>MAG. CUATRIENIO</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dirty="0">
                          <a:solidFill>
                            <a:srgbClr val="FFFFFF"/>
                          </a:solidFill>
                          <a:effectLst/>
                          <a:latin typeface="Arial Rounded MT Bold"/>
                        </a:rPr>
                        <a:t>MAG. 2019</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gridSpan="4">
                  <a:txBody>
                    <a:bodyPr/>
                    <a:lstStyle/>
                    <a:p>
                      <a:pPr algn="ctr" fontAlgn="ctr"/>
                      <a:r>
                        <a:rPr lang="es-CO" sz="1100" b="1" i="0" u="none" strike="noStrike" dirty="0">
                          <a:solidFill>
                            <a:srgbClr val="FFFFFF"/>
                          </a:solidFill>
                          <a:effectLst/>
                          <a:latin typeface="Arial Rounded MT Bold"/>
                        </a:rPr>
                        <a:t>AVANCE 2019</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1100" b="1" i="0" u="none" strike="noStrike" dirty="0">
                          <a:solidFill>
                            <a:srgbClr val="FFFFFF"/>
                          </a:solidFill>
                          <a:effectLst/>
                          <a:latin typeface="Arial Rounded MT Bold"/>
                        </a:rPr>
                        <a:t>% AVANCE MAG. CUATRIENIO</a:t>
                      </a:r>
                    </a:p>
                  </a:txBody>
                  <a:tcPr marL="6650" marR="6650" marT="665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7956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100" b="1" i="0" u="none" strike="noStrike" dirty="0">
                          <a:solidFill>
                            <a:srgbClr val="FFFFFF"/>
                          </a:solidFill>
                          <a:effectLst/>
                          <a:latin typeface="Arial Rounded MT Bold"/>
                        </a:rPr>
                        <a:t>MAG.</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PPTO</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vMerge="1">
                  <a:txBody>
                    <a:bodyPr/>
                    <a:lstStyle/>
                    <a:p>
                      <a:endParaRPr lang="es-CO"/>
                    </a:p>
                  </a:txBody>
                  <a:tcPr/>
                </a:tc>
                <a:extLst>
                  <a:ext uri="{0D108BD9-81ED-4DB2-BD59-A6C34878D82A}">
                    <a16:rowId xmlns:a16="http://schemas.microsoft.com/office/drawing/2014/main" val="10001"/>
                  </a:ext>
                </a:extLst>
              </a:tr>
              <a:tr h="698318">
                <a:tc>
                  <a:txBody>
                    <a:bodyPr/>
                    <a:lstStyle/>
                    <a:p>
                      <a:pPr algn="l" fontAlgn="ctr"/>
                      <a:r>
                        <a:rPr lang="es-CO" sz="1100" b="0" i="0" u="none" strike="noStrike" dirty="0">
                          <a:solidFill>
                            <a:srgbClr val="000000"/>
                          </a:solidFill>
                          <a:effectLst/>
                          <a:latin typeface="Century Gothic"/>
                        </a:rPr>
                        <a:t>Capacitar 6.934 tenderos y/o actores del sistema de abastecimiento presencial y/o virtualmente</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Century Gothic"/>
                        </a:rPr>
                        <a:t>6.934</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1.000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1.007</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100,7%</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a:rPr>
                        <a:t>  </a:t>
                      </a:r>
                      <a:r>
                        <a:rPr lang="es-CO" sz="1200" b="0" i="0" u="none" strike="noStrike" dirty="0" smtClean="0">
                          <a:solidFill>
                            <a:srgbClr val="000000"/>
                          </a:solidFill>
                          <a:effectLst/>
                          <a:latin typeface="Calibri"/>
                        </a:rPr>
                        <a:t>   </a:t>
                      </a:r>
                      <a:r>
                        <a:rPr lang="es-CO" sz="1100" b="0" i="0" u="none" strike="noStrike" kern="1200" dirty="0">
                          <a:solidFill>
                            <a:srgbClr val="000000"/>
                          </a:solidFill>
                          <a:effectLst/>
                          <a:latin typeface="Century Gothic"/>
                          <a:ea typeface="+mn-ea"/>
                          <a:cs typeface="+mn-cs"/>
                        </a:rPr>
                        <a:t>$</a:t>
                      </a:r>
                      <a:r>
                        <a:rPr lang="es-CO" sz="1100" b="0" i="0" u="none" strike="noStrike" kern="1200" dirty="0" smtClean="0">
                          <a:solidFill>
                            <a:srgbClr val="000000"/>
                          </a:solidFill>
                          <a:effectLst/>
                          <a:latin typeface="Century Gothic"/>
                          <a:ea typeface="+mn-ea"/>
                          <a:cs typeface="+mn-cs"/>
                        </a:rPr>
                        <a:t>2.397</a:t>
                      </a:r>
                      <a:endParaRPr lang="es-CO" sz="1100" b="0" i="0" u="none" strike="noStrike" kern="1200" dirty="0">
                        <a:solidFill>
                          <a:srgbClr val="000000"/>
                        </a:solidFill>
                        <a:effectLst/>
                        <a:latin typeface="Century Gothic"/>
                        <a:ea typeface="+mn-ea"/>
                        <a:cs typeface="+mn-cs"/>
                      </a:endParaRPr>
                    </a:p>
                    <a:p>
                      <a:pPr algn="ctr" fontAlgn="ctr"/>
                      <a:endParaRPr lang="es-CO" sz="1200" b="0" i="0" u="none" strike="noStrike" dirty="0">
                        <a:solidFill>
                          <a:srgbClr val="000000"/>
                        </a:solidFill>
                        <a:effectLst/>
                        <a:latin typeface="Calibri"/>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87,20%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92,96%</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2" name="11 Tabla"/>
          <p:cNvGraphicFramePr>
            <a:graphicFrameLocks noGrp="1"/>
          </p:cNvGraphicFramePr>
          <p:nvPr>
            <p:extLst/>
          </p:nvPr>
        </p:nvGraphicFramePr>
        <p:xfrm>
          <a:off x="2127777" y="5511484"/>
          <a:ext cx="7936446" cy="1057454"/>
        </p:xfrm>
        <a:graphic>
          <a:graphicData uri="http://schemas.openxmlformats.org/drawingml/2006/table">
            <a:tbl>
              <a:tblPr/>
              <a:tblGrid>
                <a:gridCol w="1934693">
                  <a:extLst>
                    <a:ext uri="{9D8B030D-6E8A-4147-A177-3AD203B41FA5}">
                      <a16:colId xmlns:a16="http://schemas.microsoft.com/office/drawing/2014/main" val="20000"/>
                    </a:ext>
                  </a:extLst>
                </a:gridCol>
                <a:gridCol w="1053565">
                  <a:extLst>
                    <a:ext uri="{9D8B030D-6E8A-4147-A177-3AD203B41FA5}">
                      <a16:colId xmlns:a16="http://schemas.microsoft.com/office/drawing/2014/main" val="20001"/>
                    </a:ext>
                  </a:extLst>
                </a:gridCol>
                <a:gridCol w="504703">
                  <a:extLst>
                    <a:ext uri="{9D8B030D-6E8A-4147-A177-3AD203B41FA5}">
                      <a16:colId xmlns:a16="http://schemas.microsoft.com/office/drawing/2014/main" val="20002"/>
                    </a:ext>
                  </a:extLst>
                </a:gridCol>
                <a:gridCol w="599334">
                  <a:extLst>
                    <a:ext uri="{9D8B030D-6E8A-4147-A177-3AD203B41FA5}">
                      <a16:colId xmlns:a16="http://schemas.microsoft.com/office/drawing/2014/main" val="20003"/>
                    </a:ext>
                  </a:extLst>
                </a:gridCol>
                <a:gridCol w="1000993">
                  <a:extLst>
                    <a:ext uri="{9D8B030D-6E8A-4147-A177-3AD203B41FA5}">
                      <a16:colId xmlns:a16="http://schemas.microsoft.com/office/drawing/2014/main" val="20004"/>
                    </a:ext>
                  </a:extLst>
                </a:gridCol>
                <a:gridCol w="1000993">
                  <a:extLst>
                    <a:ext uri="{9D8B030D-6E8A-4147-A177-3AD203B41FA5}">
                      <a16:colId xmlns:a16="http://schemas.microsoft.com/office/drawing/2014/main" val="20005"/>
                    </a:ext>
                  </a:extLst>
                </a:gridCol>
                <a:gridCol w="597232">
                  <a:extLst>
                    <a:ext uri="{9D8B030D-6E8A-4147-A177-3AD203B41FA5}">
                      <a16:colId xmlns:a16="http://schemas.microsoft.com/office/drawing/2014/main" val="20006"/>
                    </a:ext>
                  </a:extLst>
                </a:gridCol>
                <a:gridCol w="1244933">
                  <a:extLst>
                    <a:ext uri="{9D8B030D-6E8A-4147-A177-3AD203B41FA5}">
                      <a16:colId xmlns:a16="http://schemas.microsoft.com/office/drawing/2014/main" val="20007"/>
                    </a:ext>
                  </a:extLst>
                </a:gridCol>
              </a:tblGrid>
              <a:tr h="179568">
                <a:tc rowSpan="2">
                  <a:txBody>
                    <a:bodyPr/>
                    <a:lstStyle/>
                    <a:p>
                      <a:pPr algn="ctr" fontAlgn="ctr"/>
                      <a:r>
                        <a:rPr lang="es-CO" sz="1100" b="1" i="0" u="none" strike="noStrike" dirty="0">
                          <a:solidFill>
                            <a:srgbClr val="FFFFFF"/>
                          </a:solidFill>
                          <a:effectLst/>
                          <a:latin typeface="Arial Rounded MT Bold"/>
                        </a:rPr>
                        <a:t>META PLAN</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dirty="0">
                          <a:solidFill>
                            <a:srgbClr val="FFFFFF"/>
                          </a:solidFill>
                          <a:effectLst/>
                          <a:latin typeface="Arial Rounded MT Bold"/>
                        </a:rPr>
                        <a:t>MAG. CUATRIENIO</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dirty="0">
                          <a:solidFill>
                            <a:srgbClr val="FFFFFF"/>
                          </a:solidFill>
                          <a:effectLst/>
                          <a:latin typeface="Arial Rounded MT Bold"/>
                        </a:rPr>
                        <a:t>MAG. 2019</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gridSpan="4">
                  <a:txBody>
                    <a:bodyPr/>
                    <a:lstStyle/>
                    <a:p>
                      <a:pPr algn="ctr" fontAlgn="ctr"/>
                      <a:r>
                        <a:rPr lang="es-CO" sz="1100" b="1" i="0" u="none" strike="noStrike" dirty="0">
                          <a:solidFill>
                            <a:srgbClr val="FFFFFF"/>
                          </a:solidFill>
                          <a:effectLst/>
                          <a:latin typeface="Arial Rounded MT Bold"/>
                        </a:rPr>
                        <a:t>AVANCE 2019</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1100" b="1" i="0" u="none" strike="noStrike" dirty="0">
                          <a:solidFill>
                            <a:srgbClr val="FFFFFF"/>
                          </a:solidFill>
                          <a:effectLst/>
                          <a:latin typeface="Arial Rounded MT Bold"/>
                        </a:rPr>
                        <a:t>% AVANCE MAG. CUATRIENIO</a:t>
                      </a:r>
                    </a:p>
                  </a:txBody>
                  <a:tcPr marL="6650" marR="6650" marT="665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7956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100" b="1" i="0" u="none" strike="noStrike" dirty="0">
                          <a:solidFill>
                            <a:srgbClr val="FFFFFF"/>
                          </a:solidFill>
                          <a:effectLst/>
                          <a:latin typeface="Arial Rounded MT Bold"/>
                        </a:rPr>
                        <a:t>MAG.</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PPTO</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vMerge="1">
                  <a:txBody>
                    <a:bodyPr/>
                    <a:lstStyle/>
                    <a:p>
                      <a:endParaRPr lang="es-CO"/>
                    </a:p>
                  </a:txBody>
                  <a:tcPr/>
                </a:tc>
                <a:extLst>
                  <a:ext uri="{0D108BD9-81ED-4DB2-BD59-A6C34878D82A}">
                    <a16:rowId xmlns:a16="http://schemas.microsoft.com/office/drawing/2014/main" val="10001"/>
                  </a:ext>
                </a:extLst>
              </a:tr>
              <a:tr h="698318">
                <a:tc>
                  <a:txBody>
                    <a:bodyPr/>
                    <a:lstStyle/>
                    <a:p>
                      <a:pPr algn="l" fontAlgn="ctr"/>
                      <a:r>
                        <a:rPr lang="es-CO" sz="1100" b="0" i="0" u="none" strike="noStrike" dirty="0">
                          <a:solidFill>
                            <a:srgbClr val="000000"/>
                          </a:solidFill>
                          <a:effectLst/>
                          <a:latin typeface="Century Gothic"/>
                        </a:rPr>
                        <a:t>Implementar en 113 unidades agrícolas familiares procesos de reconversión productiva</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fontAlgn="ctr"/>
                      <a:r>
                        <a:rPr lang="es-CO" sz="1100" b="0" i="0" u="none" strike="noStrike" dirty="0">
                          <a:solidFill>
                            <a:srgbClr val="000000"/>
                          </a:solidFill>
                          <a:effectLst/>
                          <a:latin typeface="Century Gothic"/>
                        </a:rPr>
                        <a:t>                    113 </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35</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30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85,71%</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a:rPr>
                        <a:t>   </a:t>
                      </a:r>
                      <a:r>
                        <a:rPr lang="es-CO" sz="1200" b="0" i="0" u="none" strike="noStrike" dirty="0" smtClean="0">
                          <a:solidFill>
                            <a:srgbClr val="000000"/>
                          </a:solidFill>
                          <a:effectLst/>
                          <a:latin typeface="Calibri"/>
                        </a:rPr>
                        <a:t>  </a:t>
                      </a:r>
                      <a:r>
                        <a:rPr lang="es-CO" sz="1100" b="0" i="0" u="none" strike="noStrike" kern="1200" dirty="0">
                          <a:solidFill>
                            <a:srgbClr val="000000"/>
                          </a:solidFill>
                          <a:effectLst/>
                          <a:latin typeface="Century Gothic"/>
                          <a:ea typeface="+mn-ea"/>
                          <a:cs typeface="+mn-cs"/>
                        </a:rPr>
                        <a:t>$</a:t>
                      </a:r>
                      <a:r>
                        <a:rPr lang="es-CO" sz="1100" b="0" i="0" u="none" strike="noStrike" kern="1200" dirty="0" smtClean="0">
                          <a:solidFill>
                            <a:srgbClr val="000000"/>
                          </a:solidFill>
                          <a:effectLst/>
                          <a:latin typeface="Century Gothic"/>
                          <a:ea typeface="+mn-ea"/>
                          <a:cs typeface="+mn-cs"/>
                        </a:rPr>
                        <a:t>1.360</a:t>
                      </a:r>
                      <a:endParaRPr lang="es-CO" sz="1100" b="0" i="0" u="none" strike="noStrike" kern="1200" dirty="0">
                        <a:solidFill>
                          <a:srgbClr val="000000"/>
                        </a:solidFill>
                        <a:effectLst/>
                        <a:latin typeface="Century Gothic"/>
                        <a:ea typeface="+mn-ea"/>
                        <a:cs typeface="+mn-cs"/>
                      </a:endParaRPr>
                    </a:p>
                    <a:p>
                      <a:pPr algn="ctr" fontAlgn="ctr"/>
                      <a:endParaRPr lang="es-CO" sz="1100" b="0" i="0" u="none" strike="noStrike" kern="1200" dirty="0">
                        <a:solidFill>
                          <a:srgbClr val="000000"/>
                        </a:solidFill>
                        <a:effectLst/>
                        <a:latin typeface="Century Gothic"/>
                        <a:ea typeface="+mn-ea"/>
                        <a:cs typeface="+mn-cs"/>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83,99%</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92,04%</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7" name="65 Tabla"/>
          <p:cNvGraphicFramePr>
            <a:graphicFrameLocks noGrp="1"/>
          </p:cNvGraphicFramePr>
          <p:nvPr>
            <p:extLst/>
          </p:nvPr>
        </p:nvGraphicFramePr>
        <p:xfrm>
          <a:off x="8865098" y="855951"/>
          <a:ext cx="2721760" cy="391639"/>
        </p:xfrm>
        <a:graphic>
          <a:graphicData uri="http://schemas.openxmlformats.org/drawingml/2006/table">
            <a:tbl>
              <a:tblPr>
                <a:tableStyleId>{8799B23B-EC83-4686-B30A-512413B5E67A}</a:tableStyleId>
              </a:tblPr>
              <a:tblGrid>
                <a:gridCol w="2721760">
                  <a:extLst>
                    <a:ext uri="{9D8B030D-6E8A-4147-A177-3AD203B41FA5}">
                      <a16:colId xmlns:a16="http://schemas.microsoft.com/office/drawing/2014/main" val="20000"/>
                    </a:ext>
                  </a:extLst>
                </a:gridCol>
              </a:tblGrid>
              <a:tr h="391639">
                <a:tc>
                  <a:txBody>
                    <a:bodyPr/>
                    <a:lstStyle/>
                    <a:p>
                      <a:pPr algn="r" fontAlgn="ctr"/>
                      <a:r>
                        <a:rPr lang="es-ES" sz="1300" b="1" u="none" strike="noStrike" baseline="0" dirty="0">
                          <a:solidFill>
                            <a:schemeClr val="tx2">
                              <a:lumMod val="50000"/>
                            </a:schemeClr>
                          </a:solidFill>
                          <a:latin typeface="Century Gothic" panose="020B0502020202020204" pitchFamily="34" charset="0"/>
                        </a:rPr>
                        <a:t>Cifras en Millones de Pesos</a:t>
                      </a:r>
                      <a:endParaRPr lang="es-ES" sz="1300" b="1" i="0" u="none" strike="noStrike" dirty="0">
                        <a:solidFill>
                          <a:schemeClr val="tx2">
                            <a:lumMod val="50000"/>
                          </a:schemeClr>
                        </a:solidFill>
                        <a:latin typeface="Century Gothic" panose="020B0502020202020204" pitchFamily="34" charset="0"/>
                        <a:cs typeface="Arial" pitchFamily="34" charset="0"/>
                      </a:endParaRPr>
                    </a:p>
                  </a:txBody>
                  <a:tcPr marL="8640" marR="8640" marT="86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18" name="Grupo 30"/>
          <p:cNvGrpSpPr/>
          <p:nvPr/>
        </p:nvGrpSpPr>
        <p:grpSpPr>
          <a:xfrm>
            <a:off x="9475113" y="1102416"/>
            <a:ext cx="2024936" cy="287671"/>
            <a:chOff x="6891649" y="1513938"/>
            <a:chExt cx="2830201" cy="202411"/>
          </a:xfrm>
        </p:grpSpPr>
        <p:cxnSp>
          <p:nvCxnSpPr>
            <p:cNvPr id="19" name="Conector recto 24"/>
            <p:cNvCxnSpPr/>
            <p:nvPr/>
          </p:nvCxnSpPr>
          <p:spPr>
            <a:xfrm flipH="1">
              <a:off x="7058211" y="1620391"/>
              <a:ext cx="2663639" cy="0"/>
            </a:xfrm>
            <a:prstGeom prst="line">
              <a:avLst/>
            </a:prstGeom>
            <a:ln w="12700">
              <a:solidFill>
                <a:srgbClr val="85DFFF"/>
              </a:solidFill>
            </a:ln>
          </p:spPr>
          <p:style>
            <a:lnRef idx="1">
              <a:schemeClr val="accent1"/>
            </a:lnRef>
            <a:fillRef idx="0">
              <a:schemeClr val="accent1"/>
            </a:fillRef>
            <a:effectRef idx="0">
              <a:schemeClr val="accent1"/>
            </a:effectRef>
            <a:fontRef idx="minor">
              <a:schemeClr val="tx1"/>
            </a:fontRef>
          </p:style>
        </p:cxnSp>
        <p:pic>
          <p:nvPicPr>
            <p:cNvPr id="20" name="Picture 12" descr="Imagen relacionada"/>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891649" y="1513938"/>
              <a:ext cx="173496" cy="202411"/>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64 CuadroTexto">
            <a:extLst>
              <a:ext uri="{FF2B5EF4-FFF2-40B4-BE49-F238E27FC236}">
                <a16:creationId xmlns:a16="http://schemas.microsoft.com/office/drawing/2014/main" id="{36288A9A-2F43-45FE-8C36-4CDBA6311EE6}"/>
              </a:ext>
            </a:extLst>
          </p:cNvPr>
          <p:cNvSpPr txBox="1"/>
          <p:nvPr/>
        </p:nvSpPr>
        <p:spPr>
          <a:xfrm>
            <a:off x="7598146" y="6603236"/>
            <a:ext cx="2906672" cy="215897"/>
          </a:xfrm>
          <a:prstGeom prst="rect">
            <a:avLst/>
          </a:prstGeom>
          <a:noFill/>
        </p:spPr>
        <p:txBody>
          <a:bodyPr wrap="square" lIns="89471" tIns="44738" rIns="89471" bIns="44738" rtlCol="0">
            <a:spAutoFit/>
          </a:bodyPr>
          <a:lstStyle/>
          <a:p>
            <a:pPr algn="r" defTabSz="890761"/>
            <a:r>
              <a:rPr lang="es-CO" sz="816" b="1" dirty="0">
                <a:solidFill>
                  <a:prstClr val="black"/>
                </a:solidFill>
                <a:latin typeface="Century Gothic" panose="020B0502020202020204" pitchFamily="34" charset="0"/>
                <a:sym typeface="Gotham Rounded Book"/>
              </a:rPr>
              <a:t>Fuente: </a:t>
            </a:r>
            <a:r>
              <a:rPr lang="es-CO" sz="816" dirty="0">
                <a:solidFill>
                  <a:prstClr val="black"/>
                </a:solidFill>
                <a:latin typeface="Century Gothic" panose="020B0502020202020204" pitchFamily="34" charset="0"/>
                <a:sym typeface="Gotham Rounded Book"/>
              </a:rPr>
              <a:t>O.A.P- 30 de Noviembre de 2019</a:t>
            </a:r>
          </a:p>
        </p:txBody>
      </p:sp>
    </p:spTree>
    <p:extLst>
      <p:ext uri="{BB962C8B-B14F-4D97-AF65-F5344CB8AC3E}">
        <p14:creationId xmlns:p14="http://schemas.microsoft.com/office/powerpoint/2010/main" val="1815274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84721" y="6579834"/>
            <a:ext cx="8827697" cy="310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723">
              <a:solidFill>
                <a:prstClr val="white"/>
              </a:solidFill>
              <a:latin typeface="Calibri"/>
              <a:sym typeface="Gotham Rounded Book"/>
            </a:endParaRPr>
          </a:p>
        </p:txBody>
      </p:sp>
      <p:sp>
        <p:nvSpPr>
          <p:cNvPr id="9" name="8 CuadroTexto"/>
          <p:cNvSpPr txBox="1"/>
          <p:nvPr/>
        </p:nvSpPr>
        <p:spPr>
          <a:xfrm>
            <a:off x="1684721" y="32846"/>
            <a:ext cx="7872743" cy="985783"/>
          </a:xfrm>
          <a:prstGeom prst="rect">
            <a:avLst/>
          </a:prstGeom>
          <a:noFill/>
        </p:spPr>
        <p:txBody>
          <a:bodyPr wrap="square" rtlCol="0">
            <a:spAutoFit/>
          </a:bodyPr>
          <a:lstStyle/>
          <a:p>
            <a:pPr defTabSz="890761"/>
            <a:r>
              <a:rPr lang="es-CO" sz="2903" dirty="0">
                <a:solidFill>
                  <a:prstClr val="white"/>
                </a:solidFill>
                <a:latin typeface="Arial Rounded MT Bold" pitchFamily="34" charset="0"/>
                <a:sym typeface="Gotham Rounded Book"/>
              </a:rPr>
              <a:t>RESULTADOS PLAN DE DESARROLLO</a:t>
            </a:r>
          </a:p>
          <a:p>
            <a:pPr defTabSz="890761"/>
            <a:r>
              <a:rPr lang="es-CO" sz="2903" dirty="0">
                <a:solidFill>
                  <a:prstClr val="white"/>
                </a:solidFill>
                <a:latin typeface="Arial Rounded MT Bold" pitchFamily="34" charset="0"/>
                <a:sym typeface="Gotham Rounded Book"/>
              </a:rPr>
              <a:t>SDDE – VIGENCIA 2019</a:t>
            </a:r>
          </a:p>
        </p:txBody>
      </p:sp>
      <p:sp>
        <p:nvSpPr>
          <p:cNvPr id="65" name="64 CuadroTexto"/>
          <p:cNvSpPr txBox="1"/>
          <p:nvPr/>
        </p:nvSpPr>
        <p:spPr>
          <a:xfrm>
            <a:off x="1632890" y="1169458"/>
            <a:ext cx="5910964" cy="276999"/>
          </a:xfrm>
          <a:prstGeom prst="rect">
            <a:avLst/>
          </a:prstGeom>
          <a:solidFill>
            <a:srgbClr val="00B3F2"/>
          </a:solidFill>
        </p:spPr>
        <p:txBody>
          <a:bodyPr wrap="square" rtlCol="0">
            <a:spAutoFit/>
          </a:bodyPr>
          <a:lstStyle/>
          <a:p>
            <a:pPr defTabSz="890761"/>
            <a:r>
              <a:rPr lang="es-CO" sz="1200" dirty="0">
                <a:solidFill>
                  <a:prstClr val="white"/>
                </a:solidFill>
                <a:latin typeface="Arial Rounded MT Bold" pitchFamily="34" charset="0"/>
                <a:sym typeface="Gotham Rounded Book"/>
              </a:rPr>
              <a:t>Proyecto de Inversión 1023  - Potenciar el Trabajo Decente en la Ciudad</a:t>
            </a:r>
          </a:p>
        </p:txBody>
      </p:sp>
      <p:sp>
        <p:nvSpPr>
          <p:cNvPr id="73" name="72 CuadroTexto"/>
          <p:cNvSpPr txBox="1"/>
          <p:nvPr/>
        </p:nvSpPr>
        <p:spPr>
          <a:xfrm>
            <a:off x="1687182" y="4286329"/>
            <a:ext cx="8502516" cy="461665"/>
          </a:xfrm>
          <a:prstGeom prst="rect">
            <a:avLst/>
          </a:prstGeom>
          <a:solidFill>
            <a:srgbClr val="00B3F2"/>
          </a:solidFill>
        </p:spPr>
        <p:txBody>
          <a:bodyPr wrap="square" rtlCol="0">
            <a:spAutoFit/>
          </a:bodyPr>
          <a:lstStyle/>
          <a:p>
            <a:pPr defTabSz="890761"/>
            <a:r>
              <a:rPr lang="es-CO" sz="1200" dirty="0">
                <a:solidFill>
                  <a:prstClr val="white"/>
                </a:solidFill>
                <a:latin typeface="Arial Rounded MT Bold" pitchFamily="34" charset="0"/>
                <a:sym typeface="Gotham Rounded Book"/>
              </a:rPr>
              <a:t>Proyecto de Inversión 1022  - </a:t>
            </a:r>
            <a:r>
              <a:rPr lang="es-CO" sz="1200" dirty="0" err="1">
                <a:solidFill>
                  <a:prstClr val="white"/>
                </a:solidFill>
                <a:latin typeface="Arial Rounded MT Bold" pitchFamily="34" charset="0"/>
                <a:sym typeface="Gotham Rounded Book"/>
              </a:rPr>
              <a:t>Consolidacion</a:t>
            </a:r>
            <a:r>
              <a:rPr lang="es-CO" sz="1200" dirty="0">
                <a:solidFill>
                  <a:prstClr val="white"/>
                </a:solidFill>
                <a:latin typeface="Arial Rounded MT Bold" pitchFamily="34" charset="0"/>
                <a:sym typeface="Gotham Rounded Book"/>
              </a:rPr>
              <a:t> del Ecosistema de Emprendimiento y Mejoramiento de la Productividad de las </a:t>
            </a:r>
            <a:r>
              <a:rPr lang="es-CO" sz="1200" dirty="0" err="1">
                <a:solidFill>
                  <a:prstClr val="white"/>
                </a:solidFill>
                <a:latin typeface="Arial Rounded MT Bold" pitchFamily="34" charset="0"/>
                <a:sym typeface="Gotham Rounded Book"/>
              </a:rPr>
              <a:t>MiPyMes</a:t>
            </a:r>
            <a:endParaRPr lang="es-CO" sz="1200" dirty="0">
              <a:solidFill>
                <a:prstClr val="white"/>
              </a:solidFill>
              <a:latin typeface="Arial Rounded MT Bold" pitchFamily="34" charset="0"/>
              <a:sym typeface="Gotham Rounded Book"/>
            </a:endParaRPr>
          </a:p>
        </p:txBody>
      </p:sp>
      <p:graphicFrame>
        <p:nvGraphicFramePr>
          <p:cNvPr id="4" name="3 Tabla"/>
          <p:cNvGraphicFramePr>
            <a:graphicFrameLocks noGrp="1"/>
          </p:cNvGraphicFramePr>
          <p:nvPr>
            <p:extLst/>
          </p:nvPr>
        </p:nvGraphicFramePr>
        <p:xfrm>
          <a:off x="2130346" y="1607032"/>
          <a:ext cx="7936446" cy="2512496"/>
        </p:xfrm>
        <a:graphic>
          <a:graphicData uri="http://schemas.openxmlformats.org/drawingml/2006/table">
            <a:tbl>
              <a:tblPr/>
              <a:tblGrid>
                <a:gridCol w="1934693">
                  <a:extLst>
                    <a:ext uri="{9D8B030D-6E8A-4147-A177-3AD203B41FA5}">
                      <a16:colId xmlns:a16="http://schemas.microsoft.com/office/drawing/2014/main" val="20000"/>
                    </a:ext>
                  </a:extLst>
                </a:gridCol>
                <a:gridCol w="1053565">
                  <a:extLst>
                    <a:ext uri="{9D8B030D-6E8A-4147-A177-3AD203B41FA5}">
                      <a16:colId xmlns:a16="http://schemas.microsoft.com/office/drawing/2014/main" val="20001"/>
                    </a:ext>
                  </a:extLst>
                </a:gridCol>
                <a:gridCol w="504703">
                  <a:extLst>
                    <a:ext uri="{9D8B030D-6E8A-4147-A177-3AD203B41FA5}">
                      <a16:colId xmlns:a16="http://schemas.microsoft.com/office/drawing/2014/main" val="20002"/>
                    </a:ext>
                  </a:extLst>
                </a:gridCol>
                <a:gridCol w="599334">
                  <a:extLst>
                    <a:ext uri="{9D8B030D-6E8A-4147-A177-3AD203B41FA5}">
                      <a16:colId xmlns:a16="http://schemas.microsoft.com/office/drawing/2014/main" val="20003"/>
                    </a:ext>
                  </a:extLst>
                </a:gridCol>
                <a:gridCol w="848774">
                  <a:extLst>
                    <a:ext uri="{9D8B030D-6E8A-4147-A177-3AD203B41FA5}">
                      <a16:colId xmlns:a16="http://schemas.microsoft.com/office/drawing/2014/main" val="20004"/>
                    </a:ext>
                  </a:extLst>
                </a:gridCol>
                <a:gridCol w="1153212">
                  <a:extLst>
                    <a:ext uri="{9D8B030D-6E8A-4147-A177-3AD203B41FA5}">
                      <a16:colId xmlns:a16="http://schemas.microsoft.com/office/drawing/2014/main" val="20005"/>
                    </a:ext>
                  </a:extLst>
                </a:gridCol>
                <a:gridCol w="597232">
                  <a:extLst>
                    <a:ext uri="{9D8B030D-6E8A-4147-A177-3AD203B41FA5}">
                      <a16:colId xmlns:a16="http://schemas.microsoft.com/office/drawing/2014/main" val="20006"/>
                    </a:ext>
                  </a:extLst>
                </a:gridCol>
                <a:gridCol w="1244933">
                  <a:extLst>
                    <a:ext uri="{9D8B030D-6E8A-4147-A177-3AD203B41FA5}">
                      <a16:colId xmlns:a16="http://schemas.microsoft.com/office/drawing/2014/main" val="20007"/>
                    </a:ext>
                  </a:extLst>
                </a:gridCol>
              </a:tblGrid>
              <a:tr h="427274">
                <a:tc rowSpan="2">
                  <a:txBody>
                    <a:bodyPr/>
                    <a:lstStyle/>
                    <a:p>
                      <a:pPr algn="ctr" fontAlgn="ctr"/>
                      <a:r>
                        <a:rPr lang="es-CO" sz="1100" b="1" i="0" u="none" strike="noStrike" dirty="0">
                          <a:solidFill>
                            <a:srgbClr val="FFFFFF"/>
                          </a:solidFill>
                          <a:effectLst/>
                          <a:latin typeface="Arial Rounded MT Bold"/>
                        </a:rPr>
                        <a:t>META PLAN</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dirty="0">
                          <a:solidFill>
                            <a:srgbClr val="FFFFFF"/>
                          </a:solidFill>
                          <a:effectLst/>
                          <a:latin typeface="Arial Rounded MT Bold"/>
                        </a:rPr>
                        <a:t>MAG. CUATRIENIO</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dirty="0">
                          <a:solidFill>
                            <a:srgbClr val="FFFFFF"/>
                          </a:solidFill>
                          <a:effectLst/>
                          <a:latin typeface="Arial Rounded MT Bold"/>
                        </a:rPr>
                        <a:t>MAG. 2019</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gridSpan="4">
                  <a:txBody>
                    <a:bodyPr/>
                    <a:lstStyle/>
                    <a:p>
                      <a:pPr marL="0" marR="0" indent="0" algn="ctr" defTabSz="742301" rtl="0" eaLnBrk="1" fontAlgn="ctr" latinLnBrk="0" hangingPunct="1">
                        <a:lnSpc>
                          <a:spcPct val="100000"/>
                        </a:lnSpc>
                        <a:spcBef>
                          <a:spcPts val="0"/>
                        </a:spcBef>
                        <a:spcAft>
                          <a:spcPts val="0"/>
                        </a:spcAft>
                        <a:buClrTx/>
                        <a:buSzTx/>
                        <a:buFontTx/>
                        <a:buNone/>
                        <a:tabLst/>
                        <a:defRPr/>
                      </a:pPr>
                      <a:r>
                        <a:rPr lang="es-CO" sz="1100" b="1" i="0" u="none" strike="noStrike" kern="1200" dirty="0">
                          <a:solidFill>
                            <a:srgbClr val="FFFFFF"/>
                          </a:solidFill>
                          <a:effectLst/>
                          <a:latin typeface="Arial Rounded MT Bold"/>
                          <a:ea typeface="+mn-ea"/>
                          <a:cs typeface="+mn-cs"/>
                        </a:rPr>
                        <a:t>AVANCE 2019</a:t>
                      </a:r>
                    </a:p>
                    <a:p>
                      <a:endParaRPr lang="es-CO" sz="1700" dirty="0"/>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1100" b="1" i="0" u="none" strike="noStrike" dirty="0">
                          <a:solidFill>
                            <a:srgbClr val="FFFFFF"/>
                          </a:solidFill>
                          <a:effectLst/>
                          <a:latin typeface="Arial Rounded MT Bold"/>
                        </a:rPr>
                        <a:t>% AVANCE MAG. CUATRIENIO</a:t>
                      </a:r>
                    </a:p>
                  </a:txBody>
                  <a:tcPr marL="6650" marR="6650" marT="665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7956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100" b="1" i="0" u="none" strike="noStrike" dirty="0">
                          <a:solidFill>
                            <a:srgbClr val="FFFFFF"/>
                          </a:solidFill>
                          <a:effectLst/>
                          <a:latin typeface="Arial Rounded MT Bold"/>
                        </a:rPr>
                        <a:t>MAG.</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PPTO</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vMerge="1">
                  <a:txBody>
                    <a:bodyPr/>
                    <a:lstStyle/>
                    <a:p>
                      <a:endParaRPr lang="es-CO"/>
                    </a:p>
                  </a:txBody>
                  <a:tcPr/>
                </a:tc>
                <a:extLst>
                  <a:ext uri="{0D108BD9-81ED-4DB2-BD59-A6C34878D82A}">
                    <a16:rowId xmlns:a16="http://schemas.microsoft.com/office/drawing/2014/main" val="10001"/>
                  </a:ext>
                </a:extLst>
              </a:tr>
              <a:tr h="493776">
                <a:tc>
                  <a:txBody>
                    <a:bodyPr/>
                    <a:lstStyle/>
                    <a:p>
                      <a:pPr algn="l" fontAlgn="ctr"/>
                      <a:r>
                        <a:rPr lang="es-CO" sz="1100" b="0" i="0" u="none" strike="noStrike" dirty="0">
                          <a:solidFill>
                            <a:srgbClr val="000000"/>
                          </a:solidFill>
                          <a:effectLst/>
                          <a:latin typeface="Century Gothic"/>
                        </a:rPr>
                        <a:t>Vincular 7.156 personas laboralmente</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Century Gothic"/>
                        </a:rPr>
                        <a:t>7.156</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2.400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2.171</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90,46%</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endParaRPr lang="es-CO" sz="1100" b="0" i="0" u="none" strike="noStrike" kern="1200" dirty="0">
                        <a:solidFill>
                          <a:srgbClr val="000000"/>
                        </a:solidFill>
                        <a:effectLst/>
                        <a:latin typeface="Century Gothic"/>
                        <a:ea typeface="+mn-ea"/>
                        <a:cs typeface="+mn-cs"/>
                      </a:endParaRPr>
                    </a:p>
                    <a:p>
                      <a:pPr algn="ctr" fontAlgn="ctr"/>
                      <a:r>
                        <a:rPr lang="es-CO" sz="1100" b="0" i="0" u="none" strike="noStrike" kern="1200" dirty="0" smtClean="0">
                          <a:solidFill>
                            <a:srgbClr val="000000"/>
                          </a:solidFill>
                          <a:effectLst/>
                          <a:latin typeface="Century Gothic"/>
                          <a:ea typeface="+mn-ea"/>
                          <a:cs typeface="+mn-cs"/>
                        </a:rPr>
                        <a:t>  </a:t>
                      </a:r>
                      <a:r>
                        <a:rPr lang="es-CO" sz="1100" b="0" i="0" u="none" strike="noStrike" kern="1200" dirty="0">
                          <a:solidFill>
                            <a:srgbClr val="000000"/>
                          </a:solidFill>
                          <a:effectLst/>
                          <a:latin typeface="Century Gothic"/>
                          <a:ea typeface="+mn-ea"/>
                          <a:cs typeface="+mn-cs"/>
                        </a:rPr>
                        <a:t>$</a:t>
                      </a:r>
                      <a:r>
                        <a:rPr lang="es-CO" sz="1100" b="0" i="0" u="none" strike="noStrike" kern="1200" dirty="0" smtClean="0">
                          <a:solidFill>
                            <a:srgbClr val="000000"/>
                          </a:solidFill>
                          <a:effectLst/>
                          <a:latin typeface="Century Gothic"/>
                          <a:ea typeface="+mn-ea"/>
                          <a:cs typeface="+mn-cs"/>
                        </a:rPr>
                        <a:t>833</a:t>
                      </a:r>
                    </a:p>
                    <a:p>
                      <a:pPr algn="ctr" fontAlgn="ctr"/>
                      <a:endParaRPr lang="es-CO" sz="1100" b="0" i="0" u="none" strike="noStrike" kern="1200" dirty="0">
                        <a:solidFill>
                          <a:srgbClr val="000000"/>
                        </a:solidFill>
                        <a:effectLst/>
                        <a:latin typeface="Century Gothic"/>
                        <a:ea typeface="+mn-ea"/>
                        <a:cs typeface="+mn-cs"/>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kern="1200" dirty="0">
                          <a:solidFill>
                            <a:srgbClr val="000000"/>
                          </a:solidFill>
                          <a:effectLst/>
                          <a:latin typeface="Century Gothic"/>
                          <a:ea typeface="+mn-ea"/>
                          <a:cs typeface="+mn-cs"/>
                        </a:rPr>
                        <a:t>99,86%</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87,52%</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525402">
                <a:tc>
                  <a:txBody>
                    <a:bodyPr/>
                    <a:lstStyle/>
                    <a:p>
                      <a:pPr algn="l" fontAlgn="ctr"/>
                      <a:r>
                        <a:rPr lang="es-CO" sz="1100" b="0" i="0" u="none" strike="noStrike" dirty="0">
                          <a:solidFill>
                            <a:srgbClr val="000000"/>
                          </a:solidFill>
                          <a:effectLst/>
                          <a:latin typeface="Century Gothic"/>
                        </a:rPr>
                        <a:t>Formar a 31.287 personas en competencias transversales y/o laborales</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             31.287</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9.000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9.086</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100,96%</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kern="1200" dirty="0">
                          <a:solidFill>
                            <a:srgbClr val="000000"/>
                          </a:solidFill>
                          <a:effectLst/>
                          <a:latin typeface="Century Gothic"/>
                          <a:ea typeface="+mn-ea"/>
                          <a:cs typeface="+mn-cs"/>
                        </a:rPr>
                        <a:t> </a:t>
                      </a:r>
                      <a:r>
                        <a:rPr lang="es-CO" sz="1100" b="0" i="0" u="none" strike="noStrike" kern="1200" dirty="0" smtClean="0">
                          <a:solidFill>
                            <a:srgbClr val="000000"/>
                          </a:solidFill>
                          <a:effectLst/>
                          <a:latin typeface="Century Gothic"/>
                          <a:ea typeface="+mn-ea"/>
                          <a:cs typeface="+mn-cs"/>
                        </a:rPr>
                        <a:t> </a:t>
                      </a:r>
                      <a:r>
                        <a:rPr lang="es-CO" sz="1100" b="0" i="0" u="none" strike="noStrike" kern="1200" dirty="0">
                          <a:solidFill>
                            <a:srgbClr val="000000"/>
                          </a:solidFill>
                          <a:effectLst/>
                          <a:latin typeface="Century Gothic"/>
                          <a:ea typeface="+mn-ea"/>
                          <a:cs typeface="+mn-cs"/>
                        </a:rPr>
                        <a:t>$</a:t>
                      </a:r>
                      <a:r>
                        <a:rPr lang="es-CO" sz="1100" b="0" i="0" u="none" strike="noStrike" kern="1200" dirty="0" smtClean="0">
                          <a:solidFill>
                            <a:srgbClr val="000000"/>
                          </a:solidFill>
                          <a:effectLst/>
                          <a:latin typeface="Century Gothic"/>
                          <a:ea typeface="+mn-ea"/>
                          <a:cs typeface="+mn-cs"/>
                        </a:rPr>
                        <a:t>192</a:t>
                      </a:r>
                      <a:endParaRPr lang="es-CO" sz="1100" b="0" i="0" u="none" strike="noStrike" kern="1200" dirty="0">
                        <a:solidFill>
                          <a:srgbClr val="000000"/>
                        </a:solidFill>
                        <a:effectLst/>
                        <a:latin typeface="Century Gothic"/>
                        <a:ea typeface="+mn-ea"/>
                        <a:cs typeface="+mn-cs"/>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97,10%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90,69%</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871236">
                <a:tc>
                  <a:txBody>
                    <a:bodyPr/>
                    <a:lstStyle/>
                    <a:p>
                      <a:pPr algn="l" fontAlgn="ctr"/>
                      <a:r>
                        <a:rPr lang="es-CO" sz="1100" b="0" i="0" u="none" strike="noStrike" dirty="0">
                          <a:solidFill>
                            <a:srgbClr val="000000"/>
                          </a:solidFill>
                          <a:effectLst/>
                          <a:latin typeface="Century Gothic"/>
                        </a:rPr>
                        <a:t>Remitir a empleadores desde la Agencia al menos 74.650 personas que cumplan con los perfiles ocupacionales</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Century Gothic"/>
                        </a:rPr>
                        <a:t>74.650 </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34.500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34.087</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98,80%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kern="1200" dirty="0" smtClean="0">
                          <a:solidFill>
                            <a:srgbClr val="000000"/>
                          </a:solidFill>
                          <a:effectLst/>
                          <a:latin typeface="Century Gothic"/>
                          <a:ea typeface="+mn-ea"/>
                          <a:cs typeface="+mn-cs"/>
                        </a:rPr>
                        <a:t>  </a:t>
                      </a:r>
                      <a:r>
                        <a:rPr lang="es-CO" sz="1100" b="0" i="0" u="none" strike="noStrike" kern="1200" dirty="0">
                          <a:solidFill>
                            <a:srgbClr val="000000"/>
                          </a:solidFill>
                          <a:effectLst/>
                          <a:latin typeface="Century Gothic"/>
                          <a:ea typeface="+mn-ea"/>
                          <a:cs typeface="+mn-cs"/>
                        </a:rPr>
                        <a:t>$</a:t>
                      </a:r>
                      <a:r>
                        <a:rPr lang="es-CO" sz="1100" b="0" i="0" u="none" strike="noStrike" kern="1200" dirty="0" smtClean="0">
                          <a:solidFill>
                            <a:srgbClr val="000000"/>
                          </a:solidFill>
                          <a:effectLst/>
                          <a:latin typeface="Century Gothic"/>
                          <a:ea typeface="+mn-ea"/>
                          <a:cs typeface="+mn-cs"/>
                        </a:rPr>
                        <a:t>852</a:t>
                      </a:r>
                      <a:endParaRPr lang="es-CO" sz="1100" b="0" i="0" u="none" strike="noStrike" kern="1200" dirty="0">
                        <a:solidFill>
                          <a:srgbClr val="000000"/>
                        </a:solidFill>
                        <a:effectLst/>
                        <a:latin typeface="Century Gothic"/>
                        <a:ea typeface="+mn-ea"/>
                        <a:cs typeface="+mn-cs"/>
                      </a:endParaRPr>
                    </a:p>
                    <a:p>
                      <a:pPr algn="ctr" fontAlgn="ctr"/>
                      <a:r>
                        <a:rPr lang="es-CO" sz="1100" b="0" i="0" u="none" strike="noStrike" kern="1200" dirty="0">
                          <a:solidFill>
                            <a:srgbClr val="000000"/>
                          </a:solidFill>
                          <a:effectLst/>
                          <a:latin typeface="Century Gothic"/>
                          <a:ea typeface="+mn-ea"/>
                          <a:cs typeface="+mn-cs"/>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99,87%</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89,03%</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6" name="5 Tabla"/>
          <p:cNvGraphicFramePr>
            <a:graphicFrameLocks noGrp="1"/>
          </p:cNvGraphicFramePr>
          <p:nvPr>
            <p:extLst/>
          </p:nvPr>
        </p:nvGraphicFramePr>
        <p:xfrm>
          <a:off x="2127777" y="4899264"/>
          <a:ext cx="7936446" cy="1747853"/>
        </p:xfrm>
        <a:graphic>
          <a:graphicData uri="http://schemas.openxmlformats.org/drawingml/2006/table">
            <a:tbl>
              <a:tblPr/>
              <a:tblGrid>
                <a:gridCol w="1934693">
                  <a:extLst>
                    <a:ext uri="{9D8B030D-6E8A-4147-A177-3AD203B41FA5}">
                      <a16:colId xmlns:a16="http://schemas.microsoft.com/office/drawing/2014/main" val="20000"/>
                    </a:ext>
                  </a:extLst>
                </a:gridCol>
                <a:gridCol w="1053565">
                  <a:extLst>
                    <a:ext uri="{9D8B030D-6E8A-4147-A177-3AD203B41FA5}">
                      <a16:colId xmlns:a16="http://schemas.microsoft.com/office/drawing/2014/main" val="20001"/>
                    </a:ext>
                  </a:extLst>
                </a:gridCol>
                <a:gridCol w="504703">
                  <a:extLst>
                    <a:ext uri="{9D8B030D-6E8A-4147-A177-3AD203B41FA5}">
                      <a16:colId xmlns:a16="http://schemas.microsoft.com/office/drawing/2014/main" val="20002"/>
                    </a:ext>
                  </a:extLst>
                </a:gridCol>
                <a:gridCol w="599334">
                  <a:extLst>
                    <a:ext uri="{9D8B030D-6E8A-4147-A177-3AD203B41FA5}">
                      <a16:colId xmlns:a16="http://schemas.microsoft.com/office/drawing/2014/main" val="20003"/>
                    </a:ext>
                  </a:extLst>
                </a:gridCol>
                <a:gridCol w="1000993">
                  <a:extLst>
                    <a:ext uri="{9D8B030D-6E8A-4147-A177-3AD203B41FA5}">
                      <a16:colId xmlns:a16="http://schemas.microsoft.com/office/drawing/2014/main" val="20004"/>
                    </a:ext>
                  </a:extLst>
                </a:gridCol>
                <a:gridCol w="1000993">
                  <a:extLst>
                    <a:ext uri="{9D8B030D-6E8A-4147-A177-3AD203B41FA5}">
                      <a16:colId xmlns:a16="http://schemas.microsoft.com/office/drawing/2014/main" val="20005"/>
                    </a:ext>
                  </a:extLst>
                </a:gridCol>
                <a:gridCol w="597232">
                  <a:extLst>
                    <a:ext uri="{9D8B030D-6E8A-4147-A177-3AD203B41FA5}">
                      <a16:colId xmlns:a16="http://schemas.microsoft.com/office/drawing/2014/main" val="20006"/>
                    </a:ext>
                  </a:extLst>
                </a:gridCol>
                <a:gridCol w="1244933">
                  <a:extLst>
                    <a:ext uri="{9D8B030D-6E8A-4147-A177-3AD203B41FA5}">
                      <a16:colId xmlns:a16="http://schemas.microsoft.com/office/drawing/2014/main" val="20007"/>
                    </a:ext>
                  </a:extLst>
                </a:gridCol>
              </a:tblGrid>
              <a:tr h="179568">
                <a:tc rowSpan="2">
                  <a:txBody>
                    <a:bodyPr/>
                    <a:lstStyle/>
                    <a:p>
                      <a:pPr algn="ctr" fontAlgn="ctr"/>
                      <a:r>
                        <a:rPr lang="es-CO" sz="1100" b="1" i="0" u="none" strike="noStrike" dirty="0">
                          <a:solidFill>
                            <a:srgbClr val="FFFFFF"/>
                          </a:solidFill>
                          <a:effectLst/>
                          <a:latin typeface="Arial Rounded MT Bold"/>
                        </a:rPr>
                        <a:t>META PLAN</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dirty="0">
                          <a:solidFill>
                            <a:srgbClr val="FFFFFF"/>
                          </a:solidFill>
                          <a:effectLst/>
                          <a:latin typeface="Arial Rounded MT Bold"/>
                        </a:rPr>
                        <a:t>MAG. CUATRIENIO</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dirty="0">
                          <a:solidFill>
                            <a:srgbClr val="FFFFFF"/>
                          </a:solidFill>
                          <a:effectLst/>
                          <a:latin typeface="Arial Rounded MT Bold"/>
                        </a:rPr>
                        <a:t>MAG. 2019</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gridSpan="4">
                  <a:txBody>
                    <a:bodyPr/>
                    <a:lstStyle/>
                    <a:p>
                      <a:pPr algn="ctr" fontAlgn="ctr"/>
                      <a:r>
                        <a:rPr lang="es-CO" sz="1100" b="1" i="0" u="none" strike="noStrike" dirty="0">
                          <a:solidFill>
                            <a:srgbClr val="FFFFFF"/>
                          </a:solidFill>
                          <a:effectLst/>
                          <a:latin typeface="Arial Rounded MT Bold"/>
                        </a:rPr>
                        <a:t>AVANCE 2019</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1100" b="1" i="0" u="none" strike="noStrike">
                          <a:solidFill>
                            <a:srgbClr val="FFFFFF"/>
                          </a:solidFill>
                          <a:effectLst/>
                          <a:latin typeface="Arial Rounded MT Bold"/>
                        </a:rPr>
                        <a:t>% AVANCE MAG. CUATRIENIO</a:t>
                      </a:r>
                    </a:p>
                  </a:txBody>
                  <a:tcPr marL="6650" marR="6650" marT="665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7956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100" b="1" i="0" u="none" strike="noStrike">
                          <a:solidFill>
                            <a:srgbClr val="FFFFFF"/>
                          </a:solidFill>
                          <a:effectLst/>
                          <a:latin typeface="Arial Rounded MT Bold"/>
                        </a:rPr>
                        <a:t>MAG.</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a:solidFill>
                            <a:srgbClr val="FFFFFF"/>
                          </a:solidFill>
                          <a:effectLst/>
                          <a:latin typeface="Arial Rounded MT Bold"/>
                        </a:rPr>
                        <a:t>%</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PPTO</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a:solidFill>
                            <a:srgbClr val="FFFFFF"/>
                          </a:solidFill>
                          <a:effectLst/>
                          <a:latin typeface="Arial Rounded MT Bold"/>
                        </a:rPr>
                        <a:t>%</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vMerge="1">
                  <a:txBody>
                    <a:bodyPr/>
                    <a:lstStyle/>
                    <a:p>
                      <a:endParaRPr lang="es-CO"/>
                    </a:p>
                  </a:txBody>
                  <a:tcPr/>
                </a:tc>
                <a:extLst>
                  <a:ext uri="{0D108BD9-81ED-4DB2-BD59-A6C34878D82A}">
                    <a16:rowId xmlns:a16="http://schemas.microsoft.com/office/drawing/2014/main" val="10001"/>
                  </a:ext>
                </a:extLst>
              </a:tr>
              <a:tr h="694944">
                <a:tc>
                  <a:txBody>
                    <a:bodyPr/>
                    <a:lstStyle/>
                    <a:p>
                      <a:pPr algn="l" fontAlgn="ctr"/>
                      <a:r>
                        <a:rPr lang="es-CO" sz="1100" b="0" i="0" u="none" strike="noStrike" dirty="0">
                          <a:solidFill>
                            <a:srgbClr val="000000"/>
                          </a:solidFill>
                          <a:effectLst/>
                          <a:latin typeface="Century Gothic"/>
                        </a:rPr>
                        <a:t>Atender</a:t>
                      </a:r>
                      <a:r>
                        <a:rPr lang="es-CO" sz="1100" b="0" i="0" u="none" strike="noStrike" baseline="0" dirty="0">
                          <a:solidFill>
                            <a:srgbClr val="000000"/>
                          </a:solidFill>
                          <a:effectLst/>
                          <a:latin typeface="Century Gothic"/>
                        </a:rPr>
                        <a:t> 3.446 </a:t>
                      </a:r>
                      <a:r>
                        <a:rPr lang="es-CO" sz="1100" b="0" i="0" u="none" strike="noStrike" dirty="0">
                          <a:solidFill>
                            <a:srgbClr val="000000"/>
                          </a:solidFill>
                          <a:effectLst/>
                          <a:latin typeface="Century Gothic"/>
                        </a:rPr>
                        <a:t>emprendimientos de oportunidad</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algn="r" defTabSz="742301" rtl="0" eaLnBrk="1" fontAlgn="ctr" latinLnBrk="0" hangingPunct="1"/>
                      <a:r>
                        <a:rPr lang="es-CO" sz="1100" b="0" i="0" u="none" strike="noStrike" kern="1200" dirty="0">
                          <a:solidFill>
                            <a:srgbClr val="000000"/>
                          </a:solidFill>
                          <a:effectLst/>
                          <a:latin typeface="Century Gothic"/>
                          <a:ea typeface="+mn-ea"/>
                          <a:cs typeface="+mn-cs"/>
                        </a:rPr>
                        <a:t>                 3.446  </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algn="ctr" defTabSz="742301" rtl="0" eaLnBrk="1" fontAlgn="ctr" latinLnBrk="0" hangingPunct="1"/>
                      <a:r>
                        <a:rPr lang="es-CO" sz="1100" b="0" i="0" u="none" strike="noStrike" kern="1200" dirty="0">
                          <a:solidFill>
                            <a:srgbClr val="000000"/>
                          </a:solidFill>
                          <a:effectLst/>
                          <a:latin typeface="Century Gothic"/>
                          <a:ea typeface="+mn-ea"/>
                          <a:cs typeface="+mn-cs"/>
                        </a:rPr>
                        <a:t>1.170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algn="ctr" defTabSz="742301" rtl="0" eaLnBrk="1" fontAlgn="ctr" latinLnBrk="0" hangingPunct="1"/>
                      <a:r>
                        <a:rPr lang="es-CO" sz="1100" b="0" i="0" u="none" strike="noStrike" kern="1200" dirty="0">
                          <a:solidFill>
                            <a:srgbClr val="000000"/>
                          </a:solidFill>
                          <a:effectLst/>
                          <a:latin typeface="Century Gothic"/>
                          <a:ea typeface="+mn-ea"/>
                          <a:cs typeface="+mn-cs"/>
                        </a:rPr>
                        <a:t>1.121</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algn="ctr" defTabSz="742301" rtl="0" eaLnBrk="1" fontAlgn="ctr" latinLnBrk="0" hangingPunct="1"/>
                      <a:r>
                        <a:rPr lang="es-CO" sz="1100" b="0" i="0" u="none" strike="noStrike" kern="1200" dirty="0">
                          <a:solidFill>
                            <a:srgbClr val="000000"/>
                          </a:solidFill>
                          <a:effectLst/>
                          <a:latin typeface="Century Gothic"/>
                          <a:ea typeface="+mn-ea"/>
                          <a:cs typeface="+mn-cs"/>
                        </a:rPr>
                        <a:t>95,81%</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a:rPr>
                        <a:t>    </a:t>
                      </a:r>
                      <a:endParaRPr lang="es-CO" sz="1200" b="0" i="0" u="none" strike="noStrike" dirty="0" smtClean="0">
                        <a:solidFill>
                          <a:srgbClr val="000000"/>
                        </a:solidFill>
                        <a:effectLst/>
                        <a:latin typeface="Calibri"/>
                      </a:endParaRPr>
                    </a:p>
                    <a:p>
                      <a:pPr algn="ctr" fontAlgn="ctr"/>
                      <a:r>
                        <a:rPr lang="es-CO" sz="1200" b="0" i="0" u="none" strike="noStrike" dirty="0" smtClean="0">
                          <a:solidFill>
                            <a:srgbClr val="000000"/>
                          </a:solidFill>
                          <a:effectLst/>
                          <a:latin typeface="Calibri"/>
                        </a:rPr>
                        <a:t>  </a:t>
                      </a:r>
                      <a:r>
                        <a:rPr lang="es-CO" sz="1100" b="0" i="0" u="none" strike="noStrike" kern="1200" dirty="0">
                          <a:solidFill>
                            <a:srgbClr val="000000"/>
                          </a:solidFill>
                          <a:effectLst/>
                          <a:latin typeface="Century Gothic"/>
                          <a:ea typeface="+mn-ea"/>
                          <a:cs typeface="+mn-cs"/>
                        </a:rPr>
                        <a:t>$</a:t>
                      </a:r>
                      <a:r>
                        <a:rPr lang="es-CO" sz="1100" b="0" i="0" u="none" strike="noStrike" kern="1200" dirty="0" smtClean="0">
                          <a:solidFill>
                            <a:srgbClr val="000000"/>
                          </a:solidFill>
                          <a:effectLst/>
                          <a:latin typeface="Century Gothic"/>
                          <a:ea typeface="+mn-ea"/>
                          <a:cs typeface="+mn-cs"/>
                        </a:rPr>
                        <a:t>594</a:t>
                      </a:r>
                    </a:p>
                    <a:p>
                      <a:pPr algn="ctr" fontAlgn="ctr"/>
                      <a:endParaRPr lang="es-CO" sz="1100" b="0" i="0" u="none" strike="noStrike" kern="1200" dirty="0">
                        <a:solidFill>
                          <a:srgbClr val="000000"/>
                        </a:solidFill>
                        <a:effectLst/>
                        <a:latin typeface="Century Gothic"/>
                        <a:ea typeface="+mn-ea"/>
                        <a:cs typeface="+mn-cs"/>
                      </a:endParaRPr>
                    </a:p>
                    <a:p>
                      <a:pPr algn="ctr" fontAlgn="ctr"/>
                      <a:r>
                        <a:rPr lang="es-CO" sz="1100" b="0" i="0" u="none" strike="noStrike" kern="1200" dirty="0">
                          <a:solidFill>
                            <a:srgbClr val="000000"/>
                          </a:solidFill>
                          <a:effectLst/>
                          <a:latin typeface="Century Gothic"/>
                          <a:ea typeface="+mn-ea"/>
                          <a:cs typeface="+mn-cs"/>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algn="ctr" defTabSz="742301" rtl="0" eaLnBrk="1" fontAlgn="ctr" latinLnBrk="0" hangingPunct="1"/>
                      <a:r>
                        <a:rPr lang="es-CO" sz="1100" b="0" i="0" u="none" strike="noStrike" kern="1200" dirty="0">
                          <a:solidFill>
                            <a:srgbClr val="000000"/>
                          </a:solidFill>
                          <a:effectLst/>
                          <a:latin typeface="Century Gothic"/>
                          <a:ea typeface="+mn-ea"/>
                          <a:cs typeface="+mn-cs"/>
                        </a:rPr>
                        <a:t>98,80%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algn="ctr" defTabSz="742301" rtl="0" eaLnBrk="1" fontAlgn="ctr" latinLnBrk="0" hangingPunct="1"/>
                      <a:r>
                        <a:rPr lang="es-CO" sz="1100" b="0" i="0" u="none" strike="noStrike" kern="1200" dirty="0">
                          <a:solidFill>
                            <a:srgbClr val="000000"/>
                          </a:solidFill>
                          <a:effectLst/>
                          <a:latin typeface="Century Gothic"/>
                          <a:ea typeface="+mn-ea"/>
                          <a:cs typeface="+mn-cs"/>
                        </a:rPr>
                        <a:t>89,87%</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687677">
                <a:tc>
                  <a:txBody>
                    <a:bodyPr/>
                    <a:lstStyle/>
                    <a:p>
                      <a:pPr algn="l" fontAlgn="ctr"/>
                      <a:r>
                        <a:rPr lang="es-CO" sz="1100" b="0" i="0" u="none" strike="noStrike" dirty="0">
                          <a:solidFill>
                            <a:srgbClr val="000000"/>
                          </a:solidFill>
                          <a:effectLst/>
                          <a:latin typeface="Century Gothic"/>
                        </a:rPr>
                        <a:t>Fortalecer 14.755 en capacidades empresariales y/o formalizar empresas</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algn="r" defTabSz="742301" rtl="0" eaLnBrk="1" fontAlgn="ctr" latinLnBrk="0" hangingPunct="1"/>
                      <a:r>
                        <a:rPr lang="es-CO" sz="1100" b="0" i="0" u="none" strike="noStrike" kern="1200" dirty="0">
                          <a:solidFill>
                            <a:srgbClr val="000000"/>
                          </a:solidFill>
                          <a:effectLst/>
                          <a:latin typeface="Century Gothic"/>
                          <a:ea typeface="+mn-ea"/>
                          <a:cs typeface="+mn-cs"/>
                        </a:rPr>
                        <a:t>14.755</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algn="ctr" defTabSz="742301" rtl="0" eaLnBrk="1" fontAlgn="ctr" latinLnBrk="0" hangingPunct="1"/>
                      <a:r>
                        <a:rPr lang="es-CO" sz="1100" b="0" i="0" u="none" strike="noStrike" kern="1200" dirty="0">
                          <a:solidFill>
                            <a:srgbClr val="000000"/>
                          </a:solidFill>
                          <a:effectLst/>
                          <a:latin typeface="Century Gothic"/>
                          <a:ea typeface="+mn-ea"/>
                          <a:cs typeface="+mn-cs"/>
                        </a:rPr>
                        <a:t>6.960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algn="ctr" defTabSz="742301" rtl="0" eaLnBrk="1" fontAlgn="ctr" latinLnBrk="0" hangingPunct="1"/>
                      <a:r>
                        <a:rPr lang="es-CO" sz="1100" b="0" i="0" u="none" strike="noStrike" kern="1200" dirty="0">
                          <a:solidFill>
                            <a:srgbClr val="000000"/>
                          </a:solidFill>
                          <a:effectLst/>
                          <a:latin typeface="Century Gothic"/>
                          <a:ea typeface="+mn-ea"/>
                          <a:cs typeface="+mn-cs"/>
                        </a:rPr>
                        <a:t>5.952</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algn="ctr" defTabSz="742301" rtl="0" eaLnBrk="1" fontAlgn="ctr" latinLnBrk="0" hangingPunct="1"/>
                      <a:r>
                        <a:rPr lang="es-CO" sz="1100" b="0" i="0" u="none" strike="noStrike" kern="1200" dirty="0">
                          <a:solidFill>
                            <a:srgbClr val="000000"/>
                          </a:solidFill>
                          <a:effectLst/>
                          <a:latin typeface="Century Gothic"/>
                          <a:ea typeface="+mn-ea"/>
                          <a:cs typeface="+mn-cs"/>
                        </a:rPr>
                        <a:t>85,52%</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a:rPr>
                        <a:t>  </a:t>
                      </a:r>
                      <a:r>
                        <a:rPr lang="es-CO" sz="1200" b="0" i="0" u="none" strike="noStrike" dirty="0" smtClean="0">
                          <a:solidFill>
                            <a:srgbClr val="000000"/>
                          </a:solidFill>
                          <a:effectLst/>
                          <a:latin typeface="Calibri"/>
                        </a:rPr>
                        <a:t>  </a:t>
                      </a:r>
                      <a:r>
                        <a:rPr lang="es-CO" sz="1200" b="0" i="0" u="none" strike="noStrike" dirty="0">
                          <a:solidFill>
                            <a:srgbClr val="000000"/>
                          </a:solidFill>
                          <a:effectLst/>
                          <a:latin typeface="Calibri"/>
                        </a:rPr>
                        <a:t>$</a:t>
                      </a:r>
                      <a:r>
                        <a:rPr lang="es-CO" sz="1100" b="0" i="0" u="none" strike="noStrike" kern="1200" dirty="0" smtClean="0">
                          <a:solidFill>
                            <a:srgbClr val="000000"/>
                          </a:solidFill>
                          <a:effectLst/>
                          <a:latin typeface="Century Gothic"/>
                          <a:ea typeface="+mn-ea"/>
                          <a:cs typeface="+mn-cs"/>
                        </a:rPr>
                        <a:t>7.384</a:t>
                      </a:r>
                      <a:endParaRPr lang="es-CO" sz="1100" b="0" i="0" u="none" strike="noStrike" kern="1200" dirty="0">
                        <a:solidFill>
                          <a:srgbClr val="000000"/>
                        </a:solidFill>
                        <a:effectLst/>
                        <a:latin typeface="Century Gothic"/>
                        <a:ea typeface="+mn-ea"/>
                        <a:cs typeface="+mn-cs"/>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algn="ctr" defTabSz="742301" rtl="0" eaLnBrk="1" fontAlgn="ctr" latinLnBrk="0" hangingPunct="1"/>
                      <a:r>
                        <a:rPr lang="es-CO" sz="1100" b="0" i="0" u="none" strike="noStrike" kern="1200" dirty="0">
                          <a:solidFill>
                            <a:srgbClr val="000000"/>
                          </a:solidFill>
                          <a:effectLst/>
                          <a:latin typeface="Century Gothic"/>
                          <a:ea typeface="+mn-ea"/>
                          <a:cs typeface="+mn-cs"/>
                        </a:rPr>
                        <a:t>99,68%</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algn="ctr" defTabSz="742301" rtl="0" eaLnBrk="1" fontAlgn="ctr" latinLnBrk="0" hangingPunct="1"/>
                      <a:r>
                        <a:rPr lang="es-CO" sz="1100" b="0" i="0" u="none" strike="noStrike" kern="1200" dirty="0">
                          <a:solidFill>
                            <a:srgbClr val="000000"/>
                          </a:solidFill>
                          <a:effectLst/>
                          <a:latin typeface="Century Gothic"/>
                          <a:ea typeface="+mn-ea"/>
                          <a:cs typeface="+mn-cs"/>
                        </a:rPr>
                        <a:t>80,31%</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5" name="65 Tabla"/>
          <p:cNvGraphicFramePr>
            <a:graphicFrameLocks noGrp="1"/>
          </p:cNvGraphicFramePr>
          <p:nvPr/>
        </p:nvGraphicFramePr>
        <p:xfrm>
          <a:off x="7663456" y="1153259"/>
          <a:ext cx="2721760" cy="391639"/>
        </p:xfrm>
        <a:graphic>
          <a:graphicData uri="http://schemas.openxmlformats.org/drawingml/2006/table">
            <a:tbl>
              <a:tblPr>
                <a:tableStyleId>{8799B23B-EC83-4686-B30A-512413B5E67A}</a:tableStyleId>
              </a:tblPr>
              <a:tblGrid>
                <a:gridCol w="2721760">
                  <a:extLst>
                    <a:ext uri="{9D8B030D-6E8A-4147-A177-3AD203B41FA5}">
                      <a16:colId xmlns:a16="http://schemas.microsoft.com/office/drawing/2014/main" val="20000"/>
                    </a:ext>
                  </a:extLst>
                </a:gridCol>
              </a:tblGrid>
              <a:tr h="391639">
                <a:tc>
                  <a:txBody>
                    <a:bodyPr/>
                    <a:lstStyle/>
                    <a:p>
                      <a:pPr algn="r" fontAlgn="ctr"/>
                      <a:r>
                        <a:rPr lang="es-ES" sz="1300" b="1" u="none" strike="noStrike" baseline="0" dirty="0">
                          <a:solidFill>
                            <a:schemeClr val="tx2">
                              <a:lumMod val="50000"/>
                            </a:schemeClr>
                          </a:solidFill>
                          <a:latin typeface="Century Gothic" panose="020B0502020202020204" pitchFamily="34" charset="0"/>
                        </a:rPr>
                        <a:t>Cifras en Millones de Pesos</a:t>
                      </a:r>
                      <a:endParaRPr lang="es-ES" sz="1300" b="1" i="0" u="none" strike="noStrike" dirty="0">
                        <a:solidFill>
                          <a:schemeClr val="tx2">
                            <a:lumMod val="50000"/>
                          </a:schemeClr>
                        </a:solidFill>
                        <a:latin typeface="Century Gothic" panose="020B0502020202020204" pitchFamily="34" charset="0"/>
                        <a:cs typeface="Arial" pitchFamily="34" charset="0"/>
                      </a:endParaRPr>
                    </a:p>
                  </a:txBody>
                  <a:tcPr marL="8640" marR="8640" marT="86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16" name="Grupo 30"/>
          <p:cNvGrpSpPr/>
          <p:nvPr/>
        </p:nvGrpSpPr>
        <p:grpSpPr>
          <a:xfrm>
            <a:off x="7937850" y="1373131"/>
            <a:ext cx="2566968" cy="183587"/>
            <a:chOff x="6891649" y="1513938"/>
            <a:chExt cx="2830201" cy="202413"/>
          </a:xfrm>
        </p:grpSpPr>
        <p:cxnSp>
          <p:nvCxnSpPr>
            <p:cNvPr id="17" name="Conector recto 24"/>
            <p:cNvCxnSpPr/>
            <p:nvPr/>
          </p:nvCxnSpPr>
          <p:spPr>
            <a:xfrm flipH="1">
              <a:off x="7058211" y="1620391"/>
              <a:ext cx="2663639" cy="0"/>
            </a:xfrm>
            <a:prstGeom prst="line">
              <a:avLst/>
            </a:prstGeom>
            <a:ln w="12700">
              <a:solidFill>
                <a:srgbClr val="85DFFF"/>
              </a:solidFill>
            </a:ln>
          </p:spPr>
          <p:style>
            <a:lnRef idx="1">
              <a:schemeClr val="accent1"/>
            </a:lnRef>
            <a:fillRef idx="0">
              <a:schemeClr val="accent1"/>
            </a:fillRef>
            <a:effectRef idx="0">
              <a:schemeClr val="accent1"/>
            </a:effectRef>
            <a:fontRef idx="minor">
              <a:schemeClr val="tx1"/>
            </a:fontRef>
          </p:style>
        </p:cxnSp>
        <p:pic>
          <p:nvPicPr>
            <p:cNvPr id="18" name="Picture 12" descr="Imagen relacionada"/>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891649" y="1513938"/>
              <a:ext cx="173497" cy="202413"/>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64 CuadroTexto">
            <a:extLst>
              <a:ext uri="{FF2B5EF4-FFF2-40B4-BE49-F238E27FC236}">
                <a16:creationId xmlns:a16="http://schemas.microsoft.com/office/drawing/2014/main" id="{1C9544EE-B1F9-45F7-8222-945D93C1457F}"/>
              </a:ext>
            </a:extLst>
          </p:cNvPr>
          <p:cNvSpPr txBox="1"/>
          <p:nvPr/>
        </p:nvSpPr>
        <p:spPr>
          <a:xfrm>
            <a:off x="7598146" y="6603236"/>
            <a:ext cx="2906672" cy="215897"/>
          </a:xfrm>
          <a:prstGeom prst="rect">
            <a:avLst/>
          </a:prstGeom>
          <a:noFill/>
        </p:spPr>
        <p:txBody>
          <a:bodyPr wrap="square" lIns="89471" tIns="44738" rIns="89471" bIns="44738" rtlCol="0">
            <a:spAutoFit/>
          </a:bodyPr>
          <a:lstStyle/>
          <a:p>
            <a:pPr algn="r" defTabSz="890761"/>
            <a:r>
              <a:rPr lang="es-CO" sz="816" b="1" dirty="0">
                <a:solidFill>
                  <a:prstClr val="black"/>
                </a:solidFill>
                <a:latin typeface="Century Gothic" panose="020B0502020202020204" pitchFamily="34" charset="0"/>
                <a:sym typeface="Gotham Rounded Book"/>
              </a:rPr>
              <a:t>Fuente: </a:t>
            </a:r>
            <a:r>
              <a:rPr lang="es-CO" sz="816" dirty="0">
                <a:solidFill>
                  <a:prstClr val="black"/>
                </a:solidFill>
                <a:latin typeface="Century Gothic" panose="020B0502020202020204" pitchFamily="34" charset="0"/>
                <a:sym typeface="Gotham Rounded Book"/>
              </a:rPr>
              <a:t>O.A.P- 30 de Noviembre de 2019</a:t>
            </a:r>
          </a:p>
        </p:txBody>
      </p:sp>
    </p:spTree>
    <p:extLst>
      <p:ext uri="{BB962C8B-B14F-4D97-AF65-F5344CB8AC3E}">
        <p14:creationId xmlns:p14="http://schemas.microsoft.com/office/powerpoint/2010/main" val="244554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84721" y="6579834"/>
            <a:ext cx="8827697" cy="310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723">
              <a:solidFill>
                <a:prstClr val="white"/>
              </a:solidFill>
              <a:latin typeface="Calibri"/>
              <a:sym typeface="Gotham Rounded Book"/>
            </a:endParaRPr>
          </a:p>
        </p:txBody>
      </p:sp>
      <p:sp>
        <p:nvSpPr>
          <p:cNvPr id="9" name="8 CuadroTexto"/>
          <p:cNvSpPr txBox="1"/>
          <p:nvPr/>
        </p:nvSpPr>
        <p:spPr>
          <a:xfrm>
            <a:off x="1684721" y="32846"/>
            <a:ext cx="7872743" cy="985783"/>
          </a:xfrm>
          <a:prstGeom prst="rect">
            <a:avLst/>
          </a:prstGeom>
          <a:noFill/>
        </p:spPr>
        <p:txBody>
          <a:bodyPr wrap="square" rtlCol="0">
            <a:spAutoFit/>
          </a:bodyPr>
          <a:lstStyle/>
          <a:p>
            <a:pPr defTabSz="890761"/>
            <a:r>
              <a:rPr lang="es-CO" sz="2903" dirty="0">
                <a:solidFill>
                  <a:prstClr val="white"/>
                </a:solidFill>
                <a:latin typeface="Arial Rounded MT Bold" pitchFamily="34" charset="0"/>
                <a:sym typeface="Gotham Rounded Book"/>
              </a:rPr>
              <a:t>RESULTADOS PLAN DE DESARROLLO</a:t>
            </a:r>
          </a:p>
          <a:p>
            <a:pPr defTabSz="890761"/>
            <a:r>
              <a:rPr lang="es-CO" sz="2903" dirty="0">
                <a:solidFill>
                  <a:prstClr val="white"/>
                </a:solidFill>
                <a:latin typeface="Arial Rounded MT Bold" pitchFamily="34" charset="0"/>
                <a:sym typeface="Gotham Rounded Book"/>
              </a:rPr>
              <a:t>SDDE – VIGENCIA 2019</a:t>
            </a:r>
          </a:p>
        </p:txBody>
      </p:sp>
      <p:sp>
        <p:nvSpPr>
          <p:cNvPr id="65" name="64 CuadroTexto"/>
          <p:cNvSpPr txBox="1"/>
          <p:nvPr/>
        </p:nvSpPr>
        <p:spPr>
          <a:xfrm>
            <a:off x="1687181" y="1143128"/>
            <a:ext cx="6401740" cy="315599"/>
          </a:xfrm>
          <a:prstGeom prst="rect">
            <a:avLst/>
          </a:prstGeom>
          <a:solidFill>
            <a:srgbClr val="00B3F2"/>
          </a:solidFill>
        </p:spPr>
        <p:txBody>
          <a:bodyPr wrap="square" rtlCol="0">
            <a:spAutoFit/>
          </a:bodyPr>
          <a:lstStyle/>
          <a:p>
            <a:pPr defTabSz="890761"/>
            <a:r>
              <a:rPr lang="es-CO" sz="1451" dirty="0">
                <a:solidFill>
                  <a:prstClr val="white"/>
                </a:solidFill>
                <a:latin typeface="Arial Rounded MT Bold" pitchFamily="34" charset="0"/>
                <a:sym typeface="Gotham Rounded Book"/>
              </a:rPr>
              <a:t>Proyecto de Inversión 1026  - Observatorio de Desarrollo Económico</a:t>
            </a:r>
          </a:p>
        </p:txBody>
      </p:sp>
      <p:sp>
        <p:nvSpPr>
          <p:cNvPr id="73" name="72 CuadroTexto"/>
          <p:cNvSpPr txBox="1"/>
          <p:nvPr/>
        </p:nvSpPr>
        <p:spPr>
          <a:xfrm>
            <a:off x="1684721" y="4904333"/>
            <a:ext cx="6553531" cy="315599"/>
          </a:xfrm>
          <a:prstGeom prst="rect">
            <a:avLst/>
          </a:prstGeom>
          <a:solidFill>
            <a:srgbClr val="00B3F2"/>
          </a:solidFill>
        </p:spPr>
        <p:txBody>
          <a:bodyPr wrap="square" rtlCol="0">
            <a:spAutoFit/>
          </a:bodyPr>
          <a:lstStyle/>
          <a:p>
            <a:pPr defTabSz="890761"/>
            <a:r>
              <a:rPr lang="es-CO" sz="1451" dirty="0">
                <a:solidFill>
                  <a:prstClr val="white"/>
                </a:solidFill>
                <a:latin typeface="Arial Rounded MT Bold" pitchFamily="34" charset="0"/>
                <a:sym typeface="Gotham Rounded Book"/>
              </a:rPr>
              <a:t>Proyecto de Inversión 1028  - Gestión y Modernización  Institucional</a:t>
            </a:r>
          </a:p>
        </p:txBody>
      </p:sp>
      <p:graphicFrame>
        <p:nvGraphicFramePr>
          <p:cNvPr id="4" name="3 Tabla"/>
          <p:cNvGraphicFramePr>
            <a:graphicFrameLocks noGrp="1"/>
          </p:cNvGraphicFramePr>
          <p:nvPr>
            <p:extLst/>
          </p:nvPr>
        </p:nvGraphicFramePr>
        <p:xfrm>
          <a:off x="2127777" y="1665614"/>
          <a:ext cx="7936446" cy="884538"/>
        </p:xfrm>
        <a:graphic>
          <a:graphicData uri="http://schemas.openxmlformats.org/drawingml/2006/table">
            <a:tbl>
              <a:tblPr/>
              <a:tblGrid>
                <a:gridCol w="1934693">
                  <a:extLst>
                    <a:ext uri="{9D8B030D-6E8A-4147-A177-3AD203B41FA5}">
                      <a16:colId xmlns:a16="http://schemas.microsoft.com/office/drawing/2014/main" val="20000"/>
                    </a:ext>
                  </a:extLst>
                </a:gridCol>
                <a:gridCol w="1053565">
                  <a:extLst>
                    <a:ext uri="{9D8B030D-6E8A-4147-A177-3AD203B41FA5}">
                      <a16:colId xmlns:a16="http://schemas.microsoft.com/office/drawing/2014/main" val="20001"/>
                    </a:ext>
                  </a:extLst>
                </a:gridCol>
                <a:gridCol w="504703">
                  <a:extLst>
                    <a:ext uri="{9D8B030D-6E8A-4147-A177-3AD203B41FA5}">
                      <a16:colId xmlns:a16="http://schemas.microsoft.com/office/drawing/2014/main" val="20002"/>
                    </a:ext>
                  </a:extLst>
                </a:gridCol>
                <a:gridCol w="599334">
                  <a:extLst>
                    <a:ext uri="{9D8B030D-6E8A-4147-A177-3AD203B41FA5}">
                      <a16:colId xmlns:a16="http://schemas.microsoft.com/office/drawing/2014/main" val="20003"/>
                    </a:ext>
                  </a:extLst>
                </a:gridCol>
                <a:gridCol w="1000993">
                  <a:extLst>
                    <a:ext uri="{9D8B030D-6E8A-4147-A177-3AD203B41FA5}">
                      <a16:colId xmlns:a16="http://schemas.microsoft.com/office/drawing/2014/main" val="20004"/>
                    </a:ext>
                  </a:extLst>
                </a:gridCol>
                <a:gridCol w="1000993">
                  <a:extLst>
                    <a:ext uri="{9D8B030D-6E8A-4147-A177-3AD203B41FA5}">
                      <a16:colId xmlns:a16="http://schemas.microsoft.com/office/drawing/2014/main" val="20005"/>
                    </a:ext>
                  </a:extLst>
                </a:gridCol>
                <a:gridCol w="597232">
                  <a:extLst>
                    <a:ext uri="{9D8B030D-6E8A-4147-A177-3AD203B41FA5}">
                      <a16:colId xmlns:a16="http://schemas.microsoft.com/office/drawing/2014/main" val="20006"/>
                    </a:ext>
                  </a:extLst>
                </a:gridCol>
                <a:gridCol w="1244933">
                  <a:extLst>
                    <a:ext uri="{9D8B030D-6E8A-4147-A177-3AD203B41FA5}">
                      <a16:colId xmlns:a16="http://schemas.microsoft.com/office/drawing/2014/main" val="20007"/>
                    </a:ext>
                  </a:extLst>
                </a:gridCol>
              </a:tblGrid>
              <a:tr h="179568">
                <a:tc rowSpan="2">
                  <a:txBody>
                    <a:bodyPr/>
                    <a:lstStyle/>
                    <a:p>
                      <a:pPr algn="ctr" fontAlgn="ctr"/>
                      <a:r>
                        <a:rPr lang="es-CO" sz="1100" b="1" i="0" u="none" strike="noStrike" dirty="0">
                          <a:solidFill>
                            <a:srgbClr val="FFFFFF"/>
                          </a:solidFill>
                          <a:effectLst/>
                          <a:latin typeface="Arial Rounded MT Bold"/>
                        </a:rPr>
                        <a:t>META PLAN</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dirty="0">
                          <a:solidFill>
                            <a:srgbClr val="FFFFFF"/>
                          </a:solidFill>
                          <a:effectLst/>
                          <a:latin typeface="Arial Rounded MT Bold"/>
                        </a:rPr>
                        <a:t>MAG. CUATRIENIO</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dirty="0">
                          <a:solidFill>
                            <a:srgbClr val="FFFFFF"/>
                          </a:solidFill>
                          <a:effectLst/>
                          <a:latin typeface="Arial Rounded MT Bold"/>
                        </a:rPr>
                        <a:t>MAG. 2019</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gridSpan="4">
                  <a:txBody>
                    <a:bodyPr/>
                    <a:lstStyle/>
                    <a:p>
                      <a:pPr algn="ctr" fontAlgn="ctr"/>
                      <a:r>
                        <a:rPr lang="es-CO" sz="1100" b="1" i="0" u="none" strike="noStrike" dirty="0">
                          <a:solidFill>
                            <a:srgbClr val="FFFFFF"/>
                          </a:solidFill>
                          <a:effectLst/>
                          <a:latin typeface="Arial Rounded MT Bold"/>
                        </a:rPr>
                        <a:t>AVANCE 2019</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1100" b="1" i="0" u="none" strike="noStrike" dirty="0">
                          <a:solidFill>
                            <a:srgbClr val="FFFFFF"/>
                          </a:solidFill>
                          <a:effectLst/>
                          <a:latin typeface="Arial Rounded MT Bold"/>
                        </a:rPr>
                        <a:t>% AVANCE MAG. CUATRIENIO</a:t>
                      </a:r>
                    </a:p>
                  </a:txBody>
                  <a:tcPr marL="6650" marR="6650" marT="665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7956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100" b="1" i="0" u="none" strike="noStrike" dirty="0">
                          <a:solidFill>
                            <a:srgbClr val="FFFFFF"/>
                          </a:solidFill>
                          <a:effectLst/>
                          <a:latin typeface="Arial Rounded MT Bold"/>
                        </a:rPr>
                        <a:t>MAG.</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PPTO</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vMerge="1">
                  <a:txBody>
                    <a:bodyPr/>
                    <a:lstStyle/>
                    <a:p>
                      <a:endParaRPr lang="es-CO"/>
                    </a:p>
                  </a:txBody>
                  <a:tcPr/>
                </a:tc>
                <a:extLst>
                  <a:ext uri="{0D108BD9-81ED-4DB2-BD59-A6C34878D82A}">
                    <a16:rowId xmlns:a16="http://schemas.microsoft.com/office/drawing/2014/main" val="10001"/>
                  </a:ext>
                </a:extLst>
              </a:tr>
              <a:tr h="525402">
                <a:tc>
                  <a:txBody>
                    <a:bodyPr/>
                    <a:lstStyle/>
                    <a:p>
                      <a:pPr algn="l" fontAlgn="ctr"/>
                      <a:r>
                        <a:rPr lang="es-CO" sz="1100" b="0" i="0" u="none" strike="noStrike" dirty="0">
                          <a:solidFill>
                            <a:srgbClr val="000000"/>
                          </a:solidFill>
                          <a:effectLst/>
                          <a:latin typeface="Century Gothic"/>
                        </a:rPr>
                        <a:t>Realizar 32 investigaciones del sector de desarrollo económico en Bogotá</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fontAlgn="ctr"/>
                      <a:r>
                        <a:rPr lang="es-CO" sz="1100" b="0" i="0" u="none" strike="noStrike" dirty="0">
                          <a:solidFill>
                            <a:srgbClr val="000000"/>
                          </a:solidFill>
                          <a:effectLst/>
                          <a:latin typeface="Century Gothic"/>
                        </a:rPr>
                        <a:t>                     32 </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9</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6</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66,67%</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a:rPr>
                        <a:t>     </a:t>
                      </a:r>
                      <a:r>
                        <a:rPr lang="es-CO" sz="1100" b="0" i="0" u="none" strike="noStrike" kern="1200" dirty="0">
                          <a:solidFill>
                            <a:srgbClr val="000000"/>
                          </a:solidFill>
                          <a:effectLst/>
                          <a:latin typeface="Century Gothic"/>
                          <a:ea typeface="+mn-ea"/>
                          <a:cs typeface="+mn-cs"/>
                        </a:rPr>
                        <a:t>$</a:t>
                      </a:r>
                      <a:r>
                        <a:rPr lang="es-CO" sz="1100" b="0" i="0" u="none" strike="noStrike" kern="1200" dirty="0" smtClean="0">
                          <a:solidFill>
                            <a:srgbClr val="000000"/>
                          </a:solidFill>
                          <a:effectLst/>
                          <a:latin typeface="Century Gothic"/>
                          <a:ea typeface="+mn-ea"/>
                          <a:cs typeface="+mn-cs"/>
                        </a:rPr>
                        <a:t>2.047</a:t>
                      </a:r>
                      <a:endParaRPr lang="es-CO" sz="1100" b="0" i="0" u="none" strike="noStrike" kern="1200" dirty="0">
                        <a:solidFill>
                          <a:srgbClr val="000000"/>
                        </a:solidFill>
                        <a:effectLst/>
                        <a:latin typeface="Century Gothic"/>
                        <a:ea typeface="+mn-ea"/>
                        <a:cs typeface="+mn-cs"/>
                      </a:endParaRPr>
                    </a:p>
                    <a:p>
                      <a:pPr algn="ctr" fontAlgn="ctr"/>
                      <a:endParaRPr lang="es-CO" sz="1100" b="0" i="0" u="none" strike="noStrike" kern="1200" dirty="0">
                        <a:solidFill>
                          <a:srgbClr val="000000"/>
                        </a:solidFill>
                        <a:effectLst/>
                        <a:latin typeface="Century Gothic"/>
                        <a:ea typeface="+mn-ea"/>
                        <a:cs typeface="+mn-cs"/>
                      </a:endParaRPr>
                    </a:p>
                  </a:txBody>
                  <a:tcPr marL="11430" marR="11430" marT="1143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95,25%</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87,50%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8" name="7 Tabla"/>
          <p:cNvGraphicFramePr>
            <a:graphicFrameLocks noGrp="1"/>
          </p:cNvGraphicFramePr>
          <p:nvPr>
            <p:extLst/>
          </p:nvPr>
        </p:nvGraphicFramePr>
        <p:xfrm>
          <a:off x="2131739" y="5483975"/>
          <a:ext cx="7936446" cy="907776"/>
        </p:xfrm>
        <a:graphic>
          <a:graphicData uri="http://schemas.openxmlformats.org/drawingml/2006/table">
            <a:tbl>
              <a:tblPr/>
              <a:tblGrid>
                <a:gridCol w="1934693">
                  <a:extLst>
                    <a:ext uri="{9D8B030D-6E8A-4147-A177-3AD203B41FA5}">
                      <a16:colId xmlns:a16="http://schemas.microsoft.com/office/drawing/2014/main" val="20000"/>
                    </a:ext>
                  </a:extLst>
                </a:gridCol>
                <a:gridCol w="1053565">
                  <a:extLst>
                    <a:ext uri="{9D8B030D-6E8A-4147-A177-3AD203B41FA5}">
                      <a16:colId xmlns:a16="http://schemas.microsoft.com/office/drawing/2014/main" val="20001"/>
                    </a:ext>
                  </a:extLst>
                </a:gridCol>
                <a:gridCol w="504703">
                  <a:extLst>
                    <a:ext uri="{9D8B030D-6E8A-4147-A177-3AD203B41FA5}">
                      <a16:colId xmlns:a16="http://schemas.microsoft.com/office/drawing/2014/main" val="20002"/>
                    </a:ext>
                  </a:extLst>
                </a:gridCol>
                <a:gridCol w="599334">
                  <a:extLst>
                    <a:ext uri="{9D8B030D-6E8A-4147-A177-3AD203B41FA5}">
                      <a16:colId xmlns:a16="http://schemas.microsoft.com/office/drawing/2014/main" val="20003"/>
                    </a:ext>
                  </a:extLst>
                </a:gridCol>
                <a:gridCol w="1000993">
                  <a:extLst>
                    <a:ext uri="{9D8B030D-6E8A-4147-A177-3AD203B41FA5}">
                      <a16:colId xmlns:a16="http://schemas.microsoft.com/office/drawing/2014/main" val="20004"/>
                    </a:ext>
                  </a:extLst>
                </a:gridCol>
                <a:gridCol w="1000993">
                  <a:extLst>
                    <a:ext uri="{9D8B030D-6E8A-4147-A177-3AD203B41FA5}">
                      <a16:colId xmlns:a16="http://schemas.microsoft.com/office/drawing/2014/main" val="20005"/>
                    </a:ext>
                  </a:extLst>
                </a:gridCol>
                <a:gridCol w="597232">
                  <a:extLst>
                    <a:ext uri="{9D8B030D-6E8A-4147-A177-3AD203B41FA5}">
                      <a16:colId xmlns:a16="http://schemas.microsoft.com/office/drawing/2014/main" val="20006"/>
                    </a:ext>
                  </a:extLst>
                </a:gridCol>
                <a:gridCol w="1244933">
                  <a:extLst>
                    <a:ext uri="{9D8B030D-6E8A-4147-A177-3AD203B41FA5}">
                      <a16:colId xmlns:a16="http://schemas.microsoft.com/office/drawing/2014/main" val="20007"/>
                    </a:ext>
                  </a:extLst>
                </a:gridCol>
              </a:tblGrid>
              <a:tr h="179568">
                <a:tc rowSpan="2">
                  <a:txBody>
                    <a:bodyPr/>
                    <a:lstStyle/>
                    <a:p>
                      <a:pPr algn="ctr" fontAlgn="ctr"/>
                      <a:r>
                        <a:rPr lang="es-CO" sz="1100" b="1" i="0" u="none" strike="noStrike" dirty="0">
                          <a:solidFill>
                            <a:srgbClr val="FFFFFF"/>
                          </a:solidFill>
                          <a:effectLst/>
                          <a:latin typeface="Arial Rounded MT Bold"/>
                        </a:rPr>
                        <a:t>META PLAN</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dirty="0">
                          <a:solidFill>
                            <a:srgbClr val="FFFFFF"/>
                          </a:solidFill>
                          <a:effectLst/>
                          <a:latin typeface="Arial Rounded MT Bold"/>
                        </a:rPr>
                        <a:t>MAG. CUATRIENIO</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dirty="0">
                          <a:solidFill>
                            <a:srgbClr val="FFFFFF"/>
                          </a:solidFill>
                          <a:effectLst/>
                          <a:latin typeface="Arial Rounded MT Bold"/>
                        </a:rPr>
                        <a:t>MAG. 2019</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gridSpan="4">
                  <a:txBody>
                    <a:bodyPr/>
                    <a:lstStyle/>
                    <a:p>
                      <a:pPr algn="ctr" fontAlgn="ctr"/>
                      <a:r>
                        <a:rPr lang="es-CO" sz="1100" b="1" i="0" u="none" strike="noStrike" dirty="0">
                          <a:solidFill>
                            <a:srgbClr val="FFFFFF"/>
                          </a:solidFill>
                          <a:effectLst/>
                          <a:latin typeface="Arial Rounded MT Bold"/>
                        </a:rPr>
                        <a:t>AVANCE 2019</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1100" b="1" i="0" u="none" strike="noStrike" dirty="0">
                          <a:solidFill>
                            <a:srgbClr val="FFFFFF"/>
                          </a:solidFill>
                          <a:effectLst/>
                          <a:latin typeface="Arial Rounded MT Bold"/>
                        </a:rPr>
                        <a:t>% AVANCE MAG. CUATRIENIO</a:t>
                      </a:r>
                    </a:p>
                  </a:txBody>
                  <a:tcPr marL="6650" marR="6650" marT="665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7956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100" b="1" i="0" u="none" strike="noStrike" dirty="0">
                          <a:solidFill>
                            <a:srgbClr val="FFFFFF"/>
                          </a:solidFill>
                          <a:effectLst/>
                          <a:latin typeface="Arial Rounded MT Bold"/>
                        </a:rPr>
                        <a:t>MAG.</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PPTO</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vMerge="1">
                  <a:txBody>
                    <a:bodyPr/>
                    <a:lstStyle/>
                    <a:p>
                      <a:endParaRPr lang="es-CO"/>
                    </a:p>
                  </a:txBody>
                  <a:tcPr/>
                </a:tc>
                <a:extLst>
                  <a:ext uri="{0D108BD9-81ED-4DB2-BD59-A6C34878D82A}">
                    <a16:rowId xmlns:a16="http://schemas.microsoft.com/office/drawing/2014/main" val="10001"/>
                  </a:ext>
                </a:extLst>
              </a:tr>
              <a:tr h="548640">
                <a:tc>
                  <a:txBody>
                    <a:bodyPr/>
                    <a:lstStyle/>
                    <a:p>
                      <a:pPr algn="l" fontAlgn="ctr"/>
                      <a:r>
                        <a:rPr lang="es-CO" sz="1100" b="0" i="0" u="none" strike="noStrike" dirty="0">
                          <a:solidFill>
                            <a:srgbClr val="000000"/>
                          </a:solidFill>
                          <a:effectLst/>
                          <a:latin typeface="Century Gothic"/>
                        </a:rPr>
                        <a:t>Lograr un Índice de satisfacción laboral igual o superior a 70%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Century Gothic"/>
                        </a:rPr>
                        <a:t>70%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70%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84%</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120%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a:rPr>
                        <a:t>    </a:t>
                      </a:r>
                      <a:endParaRPr lang="es-CO" sz="1200" b="0" i="0" u="none" strike="noStrike" dirty="0" smtClean="0">
                        <a:solidFill>
                          <a:srgbClr val="000000"/>
                        </a:solidFill>
                        <a:effectLst/>
                        <a:latin typeface="Calibri"/>
                      </a:endParaRPr>
                    </a:p>
                    <a:p>
                      <a:pPr algn="ctr" fontAlgn="ctr"/>
                      <a:r>
                        <a:rPr lang="es-CO" sz="1200" b="0" i="0" u="none" strike="noStrike" dirty="0" smtClean="0">
                          <a:solidFill>
                            <a:srgbClr val="000000"/>
                          </a:solidFill>
                          <a:effectLst/>
                          <a:latin typeface="Calibri"/>
                        </a:rPr>
                        <a:t>  </a:t>
                      </a:r>
                      <a:r>
                        <a:rPr lang="es-CO" sz="1100" b="0" i="0" u="none" strike="noStrike" kern="1200" dirty="0">
                          <a:solidFill>
                            <a:srgbClr val="000000"/>
                          </a:solidFill>
                          <a:effectLst/>
                          <a:latin typeface="Century Gothic"/>
                          <a:ea typeface="+mn-ea"/>
                          <a:cs typeface="+mn-cs"/>
                        </a:rPr>
                        <a:t>$</a:t>
                      </a:r>
                      <a:r>
                        <a:rPr lang="es-CO" sz="1100" b="0" i="0" u="none" strike="noStrike" kern="1200" dirty="0" smtClean="0">
                          <a:solidFill>
                            <a:srgbClr val="000000"/>
                          </a:solidFill>
                          <a:effectLst/>
                          <a:latin typeface="Century Gothic"/>
                          <a:ea typeface="+mn-ea"/>
                          <a:cs typeface="+mn-cs"/>
                        </a:rPr>
                        <a:t>4.356</a:t>
                      </a:r>
                      <a:endParaRPr lang="es-CO" sz="1100" b="0" i="0" u="none" strike="noStrike" kern="1200" dirty="0">
                        <a:solidFill>
                          <a:srgbClr val="000000"/>
                        </a:solidFill>
                        <a:effectLst/>
                        <a:latin typeface="Century Gothic"/>
                        <a:ea typeface="+mn-ea"/>
                        <a:cs typeface="+mn-cs"/>
                      </a:endParaRPr>
                    </a:p>
                    <a:p>
                      <a:pPr algn="ctr" fontAlgn="ctr"/>
                      <a:endParaRPr lang="es-CO" sz="1200" b="0" i="0" u="none" strike="noStrike" dirty="0">
                        <a:solidFill>
                          <a:srgbClr val="000000"/>
                        </a:solidFill>
                        <a:effectLst/>
                        <a:latin typeface="Calibri"/>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67,21%</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Constante</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6" name="65 Tabla"/>
          <p:cNvGraphicFramePr>
            <a:graphicFrameLocks noGrp="1"/>
          </p:cNvGraphicFramePr>
          <p:nvPr/>
        </p:nvGraphicFramePr>
        <p:xfrm>
          <a:off x="7663456" y="1077817"/>
          <a:ext cx="2721760" cy="391639"/>
        </p:xfrm>
        <a:graphic>
          <a:graphicData uri="http://schemas.openxmlformats.org/drawingml/2006/table">
            <a:tbl>
              <a:tblPr>
                <a:tableStyleId>{8799B23B-EC83-4686-B30A-512413B5E67A}</a:tableStyleId>
              </a:tblPr>
              <a:tblGrid>
                <a:gridCol w="2721760">
                  <a:extLst>
                    <a:ext uri="{9D8B030D-6E8A-4147-A177-3AD203B41FA5}">
                      <a16:colId xmlns:a16="http://schemas.microsoft.com/office/drawing/2014/main" val="20000"/>
                    </a:ext>
                  </a:extLst>
                </a:gridCol>
              </a:tblGrid>
              <a:tr h="391639">
                <a:tc>
                  <a:txBody>
                    <a:bodyPr/>
                    <a:lstStyle/>
                    <a:p>
                      <a:pPr algn="r" fontAlgn="ctr"/>
                      <a:r>
                        <a:rPr lang="es-ES" sz="1300" b="1" u="none" strike="noStrike" baseline="0" dirty="0">
                          <a:solidFill>
                            <a:schemeClr val="tx2">
                              <a:lumMod val="50000"/>
                            </a:schemeClr>
                          </a:solidFill>
                          <a:latin typeface="Century Gothic" panose="020B0502020202020204" pitchFamily="34" charset="0"/>
                        </a:rPr>
                        <a:t>Cifras en Millones de Pesos</a:t>
                      </a:r>
                      <a:endParaRPr lang="es-ES" sz="1300" b="1" i="0" u="none" strike="noStrike" dirty="0">
                        <a:solidFill>
                          <a:schemeClr val="tx2">
                            <a:lumMod val="50000"/>
                          </a:schemeClr>
                        </a:solidFill>
                        <a:latin typeface="Century Gothic" panose="020B0502020202020204" pitchFamily="34" charset="0"/>
                        <a:cs typeface="Arial" pitchFamily="34" charset="0"/>
                      </a:endParaRPr>
                    </a:p>
                  </a:txBody>
                  <a:tcPr marL="8640" marR="8640" marT="86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17" name="Grupo 30"/>
          <p:cNvGrpSpPr/>
          <p:nvPr/>
        </p:nvGrpSpPr>
        <p:grpSpPr>
          <a:xfrm>
            <a:off x="7937850" y="1297688"/>
            <a:ext cx="2566968" cy="183587"/>
            <a:chOff x="6891649" y="1513938"/>
            <a:chExt cx="2830201" cy="202413"/>
          </a:xfrm>
        </p:grpSpPr>
        <p:cxnSp>
          <p:nvCxnSpPr>
            <p:cNvPr id="18" name="Conector recto 24"/>
            <p:cNvCxnSpPr/>
            <p:nvPr/>
          </p:nvCxnSpPr>
          <p:spPr>
            <a:xfrm flipH="1">
              <a:off x="7058211" y="1620391"/>
              <a:ext cx="2663639" cy="0"/>
            </a:xfrm>
            <a:prstGeom prst="line">
              <a:avLst/>
            </a:prstGeom>
            <a:ln w="12700">
              <a:solidFill>
                <a:srgbClr val="85DFFF"/>
              </a:solidFill>
            </a:ln>
          </p:spPr>
          <p:style>
            <a:lnRef idx="1">
              <a:schemeClr val="accent1"/>
            </a:lnRef>
            <a:fillRef idx="0">
              <a:schemeClr val="accent1"/>
            </a:fillRef>
            <a:effectRef idx="0">
              <a:schemeClr val="accent1"/>
            </a:effectRef>
            <a:fontRef idx="minor">
              <a:schemeClr val="tx1"/>
            </a:fontRef>
          </p:style>
        </p:cxnSp>
        <p:pic>
          <p:nvPicPr>
            <p:cNvPr id="19" name="Picture 12" descr="Imagen relacionada"/>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891649" y="1513938"/>
              <a:ext cx="173497" cy="202413"/>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64 CuadroTexto">
            <a:extLst>
              <a:ext uri="{FF2B5EF4-FFF2-40B4-BE49-F238E27FC236}">
                <a16:creationId xmlns:a16="http://schemas.microsoft.com/office/drawing/2014/main" id="{672BCE75-14D9-429E-B56A-0E24D270DFC2}"/>
              </a:ext>
            </a:extLst>
          </p:cNvPr>
          <p:cNvSpPr txBox="1"/>
          <p:nvPr/>
        </p:nvSpPr>
        <p:spPr>
          <a:xfrm>
            <a:off x="7598146" y="6603236"/>
            <a:ext cx="2906672" cy="215897"/>
          </a:xfrm>
          <a:prstGeom prst="rect">
            <a:avLst/>
          </a:prstGeom>
          <a:noFill/>
        </p:spPr>
        <p:txBody>
          <a:bodyPr wrap="square" lIns="89471" tIns="44738" rIns="89471" bIns="44738" rtlCol="0">
            <a:spAutoFit/>
          </a:bodyPr>
          <a:lstStyle/>
          <a:p>
            <a:pPr algn="r" defTabSz="890761"/>
            <a:r>
              <a:rPr lang="es-CO" sz="816" b="1" dirty="0">
                <a:solidFill>
                  <a:prstClr val="black"/>
                </a:solidFill>
                <a:latin typeface="Century Gothic" panose="020B0502020202020204" pitchFamily="34" charset="0"/>
                <a:sym typeface="Gotham Rounded Book"/>
              </a:rPr>
              <a:t>Fuente: </a:t>
            </a:r>
            <a:r>
              <a:rPr lang="es-CO" sz="816" dirty="0">
                <a:solidFill>
                  <a:prstClr val="black"/>
                </a:solidFill>
                <a:latin typeface="Century Gothic" panose="020B0502020202020204" pitchFamily="34" charset="0"/>
                <a:sym typeface="Gotham Rounded Book"/>
              </a:rPr>
              <a:t>O.A.P- 30 de Noviembre de 2019</a:t>
            </a:r>
          </a:p>
        </p:txBody>
      </p:sp>
      <p:sp>
        <p:nvSpPr>
          <p:cNvPr id="22" name="14 CuadroTexto">
            <a:extLst>
              <a:ext uri="{FF2B5EF4-FFF2-40B4-BE49-F238E27FC236}">
                <a16:creationId xmlns:a16="http://schemas.microsoft.com/office/drawing/2014/main" id="{6B60042A-030C-4E19-8C2A-D46319140256}"/>
              </a:ext>
            </a:extLst>
          </p:cNvPr>
          <p:cNvSpPr txBox="1"/>
          <p:nvPr/>
        </p:nvSpPr>
        <p:spPr>
          <a:xfrm>
            <a:off x="1680758" y="2744035"/>
            <a:ext cx="7936446" cy="315599"/>
          </a:xfrm>
          <a:prstGeom prst="rect">
            <a:avLst/>
          </a:prstGeom>
          <a:solidFill>
            <a:srgbClr val="00B3F2"/>
          </a:solidFill>
        </p:spPr>
        <p:txBody>
          <a:bodyPr wrap="square" rtlCol="0">
            <a:spAutoFit/>
          </a:bodyPr>
          <a:lstStyle/>
          <a:p>
            <a:pPr defTabSz="890761"/>
            <a:r>
              <a:rPr lang="es-CO" sz="1451" dirty="0">
                <a:solidFill>
                  <a:prstClr val="white"/>
                </a:solidFill>
                <a:latin typeface="Arial Rounded MT Bold" pitchFamily="34" charset="0"/>
                <a:sym typeface="Gotham Rounded Book"/>
              </a:rPr>
              <a:t>Proyecto de Inversión 1027 - Planeación y Gestión para el Mejoramiento Institucional </a:t>
            </a:r>
          </a:p>
        </p:txBody>
      </p:sp>
      <p:graphicFrame>
        <p:nvGraphicFramePr>
          <p:cNvPr id="23" name="10 Tabla">
            <a:extLst>
              <a:ext uri="{FF2B5EF4-FFF2-40B4-BE49-F238E27FC236}">
                <a16:creationId xmlns:a16="http://schemas.microsoft.com/office/drawing/2014/main" id="{9597006C-6973-493E-AF96-0A1C6A6793C6}"/>
              </a:ext>
            </a:extLst>
          </p:cNvPr>
          <p:cNvGraphicFramePr>
            <a:graphicFrameLocks noGrp="1"/>
          </p:cNvGraphicFramePr>
          <p:nvPr>
            <p:extLst/>
          </p:nvPr>
        </p:nvGraphicFramePr>
        <p:xfrm>
          <a:off x="2127777" y="3280579"/>
          <a:ext cx="7936446" cy="1403288"/>
        </p:xfrm>
        <a:graphic>
          <a:graphicData uri="http://schemas.openxmlformats.org/drawingml/2006/table">
            <a:tbl>
              <a:tblPr/>
              <a:tblGrid>
                <a:gridCol w="1934693">
                  <a:extLst>
                    <a:ext uri="{9D8B030D-6E8A-4147-A177-3AD203B41FA5}">
                      <a16:colId xmlns:a16="http://schemas.microsoft.com/office/drawing/2014/main" val="20000"/>
                    </a:ext>
                  </a:extLst>
                </a:gridCol>
                <a:gridCol w="1053565">
                  <a:extLst>
                    <a:ext uri="{9D8B030D-6E8A-4147-A177-3AD203B41FA5}">
                      <a16:colId xmlns:a16="http://schemas.microsoft.com/office/drawing/2014/main" val="20001"/>
                    </a:ext>
                  </a:extLst>
                </a:gridCol>
                <a:gridCol w="504703">
                  <a:extLst>
                    <a:ext uri="{9D8B030D-6E8A-4147-A177-3AD203B41FA5}">
                      <a16:colId xmlns:a16="http://schemas.microsoft.com/office/drawing/2014/main" val="20002"/>
                    </a:ext>
                  </a:extLst>
                </a:gridCol>
                <a:gridCol w="599334">
                  <a:extLst>
                    <a:ext uri="{9D8B030D-6E8A-4147-A177-3AD203B41FA5}">
                      <a16:colId xmlns:a16="http://schemas.microsoft.com/office/drawing/2014/main" val="20003"/>
                    </a:ext>
                  </a:extLst>
                </a:gridCol>
                <a:gridCol w="1000993">
                  <a:extLst>
                    <a:ext uri="{9D8B030D-6E8A-4147-A177-3AD203B41FA5}">
                      <a16:colId xmlns:a16="http://schemas.microsoft.com/office/drawing/2014/main" val="20004"/>
                    </a:ext>
                  </a:extLst>
                </a:gridCol>
                <a:gridCol w="1000993">
                  <a:extLst>
                    <a:ext uri="{9D8B030D-6E8A-4147-A177-3AD203B41FA5}">
                      <a16:colId xmlns:a16="http://schemas.microsoft.com/office/drawing/2014/main" val="20005"/>
                    </a:ext>
                  </a:extLst>
                </a:gridCol>
                <a:gridCol w="597232">
                  <a:extLst>
                    <a:ext uri="{9D8B030D-6E8A-4147-A177-3AD203B41FA5}">
                      <a16:colId xmlns:a16="http://schemas.microsoft.com/office/drawing/2014/main" val="20006"/>
                    </a:ext>
                  </a:extLst>
                </a:gridCol>
                <a:gridCol w="1244933">
                  <a:extLst>
                    <a:ext uri="{9D8B030D-6E8A-4147-A177-3AD203B41FA5}">
                      <a16:colId xmlns:a16="http://schemas.microsoft.com/office/drawing/2014/main" val="20007"/>
                    </a:ext>
                  </a:extLst>
                </a:gridCol>
              </a:tblGrid>
              <a:tr h="179568">
                <a:tc rowSpan="2">
                  <a:txBody>
                    <a:bodyPr/>
                    <a:lstStyle/>
                    <a:p>
                      <a:pPr algn="ctr" fontAlgn="ctr"/>
                      <a:r>
                        <a:rPr lang="es-CO" sz="1100" b="1" i="0" u="none" strike="noStrike" dirty="0">
                          <a:solidFill>
                            <a:srgbClr val="FFFFFF"/>
                          </a:solidFill>
                          <a:effectLst/>
                          <a:latin typeface="Arial Rounded MT Bold"/>
                        </a:rPr>
                        <a:t>META PLAN</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dirty="0">
                          <a:solidFill>
                            <a:srgbClr val="FFFFFF"/>
                          </a:solidFill>
                          <a:effectLst/>
                          <a:latin typeface="Arial Rounded MT Bold"/>
                        </a:rPr>
                        <a:t>MAG. CUATRIENIO</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dirty="0">
                          <a:solidFill>
                            <a:srgbClr val="FFFFFF"/>
                          </a:solidFill>
                          <a:effectLst/>
                          <a:latin typeface="Arial Rounded MT Bold"/>
                        </a:rPr>
                        <a:t>MAG. 2019</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gridSpan="4">
                  <a:txBody>
                    <a:bodyPr/>
                    <a:lstStyle/>
                    <a:p>
                      <a:pPr algn="ctr" fontAlgn="ctr"/>
                      <a:r>
                        <a:rPr lang="es-CO" sz="1100" b="1" i="0" u="none" strike="noStrike" dirty="0">
                          <a:solidFill>
                            <a:srgbClr val="FFFFFF"/>
                          </a:solidFill>
                          <a:effectLst/>
                          <a:latin typeface="Arial Rounded MT Bold"/>
                        </a:rPr>
                        <a:t>AVANCE 2019</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1100" b="1" i="0" u="none" strike="noStrike" dirty="0">
                          <a:solidFill>
                            <a:srgbClr val="FFFFFF"/>
                          </a:solidFill>
                          <a:effectLst/>
                          <a:latin typeface="Arial Rounded MT Bold"/>
                        </a:rPr>
                        <a:t>% AVANCE MAG. CUATRIENIO</a:t>
                      </a:r>
                    </a:p>
                  </a:txBody>
                  <a:tcPr marL="6650" marR="6650" marT="665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7956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100" b="1" i="0" u="none" strike="noStrike" dirty="0">
                          <a:solidFill>
                            <a:srgbClr val="FFFFFF"/>
                          </a:solidFill>
                          <a:effectLst/>
                          <a:latin typeface="Arial Rounded MT Bold"/>
                        </a:rPr>
                        <a:t>MAG.</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PPTO</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a:t>
                      </a:r>
                    </a:p>
                  </a:txBody>
                  <a:tcPr marL="6650" marR="6650" marT="66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vMerge="1">
                  <a:txBody>
                    <a:bodyPr/>
                    <a:lstStyle/>
                    <a:p>
                      <a:endParaRPr lang="es-CO"/>
                    </a:p>
                  </a:txBody>
                  <a:tcPr/>
                </a:tc>
                <a:extLst>
                  <a:ext uri="{0D108BD9-81ED-4DB2-BD59-A6C34878D82A}">
                    <a16:rowId xmlns:a16="http://schemas.microsoft.com/office/drawing/2014/main" val="10001"/>
                  </a:ext>
                </a:extLst>
              </a:tr>
              <a:tr h="1044152">
                <a:tc>
                  <a:txBody>
                    <a:bodyPr/>
                    <a:lstStyle/>
                    <a:p>
                      <a:pPr algn="l" fontAlgn="ctr"/>
                      <a:r>
                        <a:rPr lang="es-CO" sz="1100" b="0" i="0" u="none" strike="noStrike">
                          <a:solidFill>
                            <a:srgbClr val="000000"/>
                          </a:solidFill>
                          <a:effectLst/>
                          <a:latin typeface="Century Gothic"/>
                        </a:rPr>
                        <a:t>Realizar el 100% de las capacitaciones programadas anualmente a las áreas misionales en instrumentos y procesos de planeación</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Century Gothic"/>
                        </a:rPr>
                        <a:t>100%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fontAlgn="ctr"/>
                      <a:r>
                        <a:rPr lang="es-CO" sz="1100" b="0" i="1" u="none" strike="noStrike" dirty="0">
                          <a:solidFill>
                            <a:srgbClr val="000000"/>
                          </a:solidFill>
                          <a:effectLst/>
                          <a:latin typeface="Century Gothic"/>
                        </a:rPr>
                        <a:t>100%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fontAlgn="ctr"/>
                      <a:r>
                        <a:rPr lang="es-CO" sz="1100" b="0" i="1" u="none" strike="noStrike" dirty="0">
                          <a:solidFill>
                            <a:srgbClr val="000000"/>
                          </a:solidFill>
                          <a:effectLst/>
                          <a:latin typeface="Century Gothic"/>
                        </a:rPr>
                        <a:t>100%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fontAlgn="ctr"/>
                      <a:r>
                        <a:rPr lang="es-CO" sz="1100" b="0" i="1" u="none" strike="noStrike" dirty="0">
                          <a:solidFill>
                            <a:srgbClr val="000000"/>
                          </a:solidFill>
                          <a:effectLst/>
                          <a:latin typeface="Century Gothic"/>
                        </a:rPr>
                        <a:t>100%</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a:t>
                      </a:r>
                      <a:r>
                        <a:rPr lang="es-CO" sz="1100" b="0" i="0" u="none" strike="noStrike" dirty="0" smtClean="0">
                          <a:solidFill>
                            <a:srgbClr val="000000"/>
                          </a:solidFill>
                          <a:effectLst/>
                          <a:latin typeface="Century Gothic"/>
                        </a:rPr>
                        <a:t>272</a:t>
                      </a:r>
                      <a:endParaRPr lang="es-CO" sz="1100" b="0" i="0" u="none" strike="noStrike" dirty="0">
                        <a:solidFill>
                          <a:srgbClr val="000000"/>
                        </a:solidFill>
                        <a:effectLst/>
                        <a:latin typeface="Century Gothic"/>
                      </a:endParaRP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fontAlgn="ctr"/>
                      <a:r>
                        <a:rPr lang="es-CO" sz="1100" b="0" i="1" u="none" strike="noStrike" dirty="0">
                          <a:solidFill>
                            <a:srgbClr val="000000"/>
                          </a:solidFill>
                          <a:effectLst/>
                          <a:latin typeface="Century Gothic"/>
                        </a:rPr>
                        <a:t>79,78%</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fontAlgn="ctr"/>
                      <a:r>
                        <a:rPr lang="es-CO" sz="1100" b="0" i="1" u="none" strike="noStrike" dirty="0">
                          <a:solidFill>
                            <a:srgbClr val="000000"/>
                          </a:solidFill>
                          <a:effectLst/>
                          <a:latin typeface="Century Gothic"/>
                        </a:rPr>
                        <a:t>Constante</a:t>
                      </a:r>
                    </a:p>
                  </a:txBody>
                  <a:tcPr marL="6650" marR="6650" marT="665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78096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25473" y="6321269"/>
            <a:ext cx="7944943" cy="279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1685" hangingPunct="0">
              <a:defRPr/>
            </a:pPr>
            <a:endParaRPr lang="es-CO" sz="1440" kern="0">
              <a:solidFill>
                <a:prstClr val="white"/>
              </a:solidFill>
              <a:latin typeface="Calibri"/>
              <a:sym typeface="Gotham Rounded Book"/>
            </a:endParaRPr>
          </a:p>
        </p:txBody>
      </p:sp>
      <p:sp>
        <p:nvSpPr>
          <p:cNvPr id="5123" name="8 CuadroTexto"/>
          <p:cNvSpPr txBox="1">
            <a:spLocks noChangeArrowheads="1"/>
          </p:cNvSpPr>
          <p:nvPr/>
        </p:nvSpPr>
        <p:spPr bwMode="auto">
          <a:xfrm>
            <a:off x="1335480" y="119392"/>
            <a:ext cx="7805438" cy="89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a:solidFill>
                  <a:schemeClr val="tx1"/>
                </a:solidFill>
                <a:latin typeface="Calibri" pitchFamily="34" charset="0"/>
              </a:defRPr>
            </a:lvl1pPr>
            <a:lvl2pPr marL="742950" indent="-285750">
              <a:defRPr sz="1900">
                <a:solidFill>
                  <a:schemeClr val="tx1"/>
                </a:solidFill>
                <a:latin typeface="Calibri" pitchFamily="34" charset="0"/>
              </a:defRPr>
            </a:lvl2pPr>
            <a:lvl3pPr marL="1143000" indent="-228600">
              <a:defRPr sz="1900">
                <a:solidFill>
                  <a:schemeClr val="tx1"/>
                </a:solidFill>
                <a:latin typeface="Calibri" pitchFamily="34" charset="0"/>
              </a:defRPr>
            </a:lvl3pPr>
            <a:lvl4pPr marL="1600200" indent="-228600">
              <a:defRPr sz="1900">
                <a:solidFill>
                  <a:schemeClr val="tx1"/>
                </a:solidFill>
                <a:latin typeface="Calibri" pitchFamily="34" charset="0"/>
              </a:defRPr>
            </a:lvl4pPr>
            <a:lvl5pPr marL="2057400" indent="-228600">
              <a:defRPr sz="1900">
                <a:solidFill>
                  <a:schemeClr val="tx1"/>
                </a:solidFill>
                <a:latin typeface="Calibri" pitchFamily="34" charset="0"/>
              </a:defRPr>
            </a:lvl5pPr>
            <a:lvl6pPr marL="2514600" indent="-228600" defTabSz="981075" eaLnBrk="0" fontAlgn="base" hangingPunct="0">
              <a:spcBef>
                <a:spcPct val="0"/>
              </a:spcBef>
              <a:spcAft>
                <a:spcPct val="0"/>
              </a:spcAft>
              <a:defRPr sz="1900">
                <a:solidFill>
                  <a:schemeClr val="tx1"/>
                </a:solidFill>
                <a:latin typeface="Calibri" pitchFamily="34" charset="0"/>
              </a:defRPr>
            </a:lvl6pPr>
            <a:lvl7pPr marL="2971800" indent="-228600" defTabSz="981075" eaLnBrk="0" fontAlgn="base" hangingPunct="0">
              <a:spcBef>
                <a:spcPct val="0"/>
              </a:spcBef>
              <a:spcAft>
                <a:spcPct val="0"/>
              </a:spcAft>
              <a:defRPr sz="1900">
                <a:solidFill>
                  <a:schemeClr val="tx1"/>
                </a:solidFill>
                <a:latin typeface="Calibri" pitchFamily="34" charset="0"/>
              </a:defRPr>
            </a:lvl7pPr>
            <a:lvl8pPr marL="3429000" indent="-228600" defTabSz="981075" eaLnBrk="0" fontAlgn="base" hangingPunct="0">
              <a:spcBef>
                <a:spcPct val="0"/>
              </a:spcBef>
              <a:spcAft>
                <a:spcPct val="0"/>
              </a:spcAft>
              <a:defRPr sz="1900">
                <a:solidFill>
                  <a:schemeClr val="tx1"/>
                </a:solidFill>
                <a:latin typeface="Calibri" pitchFamily="34" charset="0"/>
              </a:defRPr>
            </a:lvl8pPr>
            <a:lvl9pPr marL="3886200" indent="-228600" defTabSz="981075" eaLnBrk="0" fontAlgn="base" hangingPunct="0">
              <a:spcBef>
                <a:spcPct val="0"/>
              </a:spcBef>
              <a:spcAft>
                <a:spcPct val="0"/>
              </a:spcAft>
              <a:defRPr sz="1900">
                <a:solidFill>
                  <a:schemeClr val="tx1"/>
                </a:solidFill>
                <a:latin typeface="Calibri" pitchFamily="34" charset="0"/>
              </a:defRPr>
            </a:lvl9pPr>
          </a:lstStyle>
          <a:p>
            <a:pPr defTabSz="801685" hangingPunct="0"/>
            <a:r>
              <a:rPr lang="es-CO" altLang="es-ES" sz="2612" kern="0" dirty="0">
                <a:solidFill>
                  <a:prstClr val="white"/>
                </a:solidFill>
                <a:latin typeface="Arial Rounded MT Bold" pitchFamily="34" charset="0"/>
                <a:sym typeface="Gotham Rounded Book"/>
              </a:rPr>
              <a:t>RESULTADOS PLAN DE DESARROLLO</a:t>
            </a:r>
          </a:p>
          <a:p>
            <a:pPr defTabSz="801685" hangingPunct="0"/>
            <a:r>
              <a:rPr lang="es-CO" altLang="es-ES" sz="2612" kern="0" dirty="0">
                <a:solidFill>
                  <a:prstClr val="white"/>
                </a:solidFill>
                <a:latin typeface="Arial Rounded MT Bold" pitchFamily="34" charset="0"/>
                <a:sym typeface="Gotham Rounded Book"/>
              </a:rPr>
              <a:t>IPES – VIGENCIA 2019</a:t>
            </a:r>
          </a:p>
        </p:txBody>
      </p:sp>
      <p:sp>
        <p:nvSpPr>
          <p:cNvPr id="5124" name="64 CuadroTexto"/>
          <p:cNvSpPr txBox="1">
            <a:spLocks noChangeArrowheads="1"/>
          </p:cNvSpPr>
          <p:nvPr/>
        </p:nvSpPr>
        <p:spPr bwMode="auto">
          <a:xfrm>
            <a:off x="2108814" y="1246468"/>
            <a:ext cx="7438709" cy="480131"/>
          </a:xfrm>
          <a:prstGeom prst="rect">
            <a:avLst/>
          </a:prstGeom>
          <a:solidFill>
            <a:srgbClr val="00B3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a:solidFill>
                  <a:schemeClr val="tx1"/>
                </a:solidFill>
                <a:latin typeface="Calibri" pitchFamily="34" charset="0"/>
              </a:defRPr>
            </a:lvl1pPr>
            <a:lvl2pPr marL="742950" indent="-285750">
              <a:defRPr sz="1900">
                <a:solidFill>
                  <a:schemeClr val="tx1"/>
                </a:solidFill>
                <a:latin typeface="Calibri" pitchFamily="34" charset="0"/>
              </a:defRPr>
            </a:lvl2pPr>
            <a:lvl3pPr marL="1143000" indent="-228600">
              <a:defRPr sz="1900">
                <a:solidFill>
                  <a:schemeClr val="tx1"/>
                </a:solidFill>
                <a:latin typeface="Calibri" pitchFamily="34" charset="0"/>
              </a:defRPr>
            </a:lvl3pPr>
            <a:lvl4pPr marL="1600200" indent="-228600">
              <a:defRPr sz="1900">
                <a:solidFill>
                  <a:schemeClr val="tx1"/>
                </a:solidFill>
                <a:latin typeface="Calibri" pitchFamily="34" charset="0"/>
              </a:defRPr>
            </a:lvl4pPr>
            <a:lvl5pPr marL="2057400" indent="-228600">
              <a:defRPr sz="1900">
                <a:solidFill>
                  <a:schemeClr val="tx1"/>
                </a:solidFill>
                <a:latin typeface="Calibri" pitchFamily="34" charset="0"/>
              </a:defRPr>
            </a:lvl5pPr>
            <a:lvl6pPr marL="2514600" indent="-228600" defTabSz="981075" eaLnBrk="0" fontAlgn="base" hangingPunct="0">
              <a:spcBef>
                <a:spcPct val="0"/>
              </a:spcBef>
              <a:spcAft>
                <a:spcPct val="0"/>
              </a:spcAft>
              <a:defRPr sz="1900">
                <a:solidFill>
                  <a:schemeClr val="tx1"/>
                </a:solidFill>
                <a:latin typeface="Calibri" pitchFamily="34" charset="0"/>
              </a:defRPr>
            </a:lvl6pPr>
            <a:lvl7pPr marL="2971800" indent="-228600" defTabSz="981075" eaLnBrk="0" fontAlgn="base" hangingPunct="0">
              <a:spcBef>
                <a:spcPct val="0"/>
              </a:spcBef>
              <a:spcAft>
                <a:spcPct val="0"/>
              </a:spcAft>
              <a:defRPr sz="1900">
                <a:solidFill>
                  <a:schemeClr val="tx1"/>
                </a:solidFill>
                <a:latin typeface="Calibri" pitchFamily="34" charset="0"/>
              </a:defRPr>
            </a:lvl7pPr>
            <a:lvl8pPr marL="3429000" indent="-228600" defTabSz="981075" eaLnBrk="0" fontAlgn="base" hangingPunct="0">
              <a:spcBef>
                <a:spcPct val="0"/>
              </a:spcBef>
              <a:spcAft>
                <a:spcPct val="0"/>
              </a:spcAft>
              <a:defRPr sz="1900">
                <a:solidFill>
                  <a:schemeClr val="tx1"/>
                </a:solidFill>
                <a:latin typeface="Calibri" pitchFamily="34" charset="0"/>
              </a:defRPr>
            </a:lvl8pPr>
            <a:lvl9pPr marL="3886200" indent="-228600" defTabSz="981075" eaLnBrk="0" fontAlgn="base" hangingPunct="0">
              <a:spcBef>
                <a:spcPct val="0"/>
              </a:spcBef>
              <a:spcAft>
                <a:spcPct val="0"/>
              </a:spcAft>
              <a:defRPr sz="1900">
                <a:solidFill>
                  <a:schemeClr val="tx1"/>
                </a:solidFill>
                <a:latin typeface="Calibri" pitchFamily="34" charset="0"/>
              </a:defRPr>
            </a:lvl9pPr>
          </a:lstStyle>
          <a:p>
            <a:pPr defTabSz="801685" hangingPunct="0"/>
            <a:r>
              <a:rPr lang="es-CO" altLang="es-ES" sz="1320" kern="0" dirty="0">
                <a:solidFill>
                  <a:prstClr val="white"/>
                </a:solidFill>
                <a:latin typeface="Arial Rounded MT Bold" pitchFamily="34" charset="0"/>
                <a:sym typeface="Gotham Rounded Book"/>
              </a:rPr>
              <a:t>Proyecto de Inversión 1134:  </a:t>
            </a:r>
            <a:r>
              <a:rPr lang="es-CO" altLang="es-ES" sz="1200" i="1" kern="0" dirty="0">
                <a:solidFill>
                  <a:prstClr val="white"/>
                </a:solidFill>
                <a:latin typeface="Arial Rounded MT Bold" pitchFamily="34" charset="0"/>
                <a:sym typeface="Gotham Rounded Book"/>
              </a:rPr>
              <a:t>Oportunidad de generación de ingresos para vendedores informales</a:t>
            </a:r>
          </a:p>
        </p:txBody>
      </p:sp>
      <p:sp>
        <p:nvSpPr>
          <p:cNvPr id="5125" name="72 CuadroTexto"/>
          <p:cNvSpPr txBox="1">
            <a:spLocks noChangeArrowheads="1"/>
          </p:cNvSpPr>
          <p:nvPr/>
        </p:nvSpPr>
        <p:spPr bwMode="auto">
          <a:xfrm>
            <a:off x="2122882" y="3315882"/>
            <a:ext cx="7438709" cy="286232"/>
          </a:xfrm>
          <a:prstGeom prst="rect">
            <a:avLst/>
          </a:prstGeom>
          <a:solidFill>
            <a:srgbClr val="00B3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a:solidFill>
                  <a:schemeClr val="tx1"/>
                </a:solidFill>
                <a:latin typeface="Calibri" pitchFamily="34" charset="0"/>
              </a:defRPr>
            </a:lvl1pPr>
            <a:lvl2pPr marL="742950" indent="-285750">
              <a:defRPr sz="1900">
                <a:solidFill>
                  <a:schemeClr val="tx1"/>
                </a:solidFill>
                <a:latin typeface="Calibri" pitchFamily="34" charset="0"/>
              </a:defRPr>
            </a:lvl2pPr>
            <a:lvl3pPr marL="1143000" indent="-228600">
              <a:defRPr sz="1900">
                <a:solidFill>
                  <a:schemeClr val="tx1"/>
                </a:solidFill>
                <a:latin typeface="Calibri" pitchFamily="34" charset="0"/>
              </a:defRPr>
            </a:lvl3pPr>
            <a:lvl4pPr marL="1600200" indent="-228600">
              <a:defRPr sz="1900">
                <a:solidFill>
                  <a:schemeClr val="tx1"/>
                </a:solidFill>
                <a:latin typeface="Calibri" pitchFamily="34" charset="0"/>
              </a:defRPr>
            </a:lvl4pPr>
            <a:lvl5pPr marL="2057400" indent="-228600">
              <a:defRPr sz="1900">
                <a:solidFill>
                  <a:schemeClr val="tx1"/>
                </a:solidFill>
                <a:latin typeface="Calibri" pitchFamily="34" charset="0"/>
              </a:defRPr>
            </a:lvl5pPr>
            <a:lvl6pPr marL="2514600" indent="-228600" defTabSz="981075" eaLnBrk="0" fontAlgn="base" hangingPunct="0">
              <a:spcBef>
                <a:spcPct val="0"/>
              </a:spcBef>
              <a:spcAft>
                <a:spcPct val="0"/>
              </a:spcAft>
              <a:defRPr sz="1900">
                <a:solidFill>
                  <a:schemeClr val="tx1"/>
                </a:solidFill>
                <a:latin typeface="Calibri" pitchFamily="34" charset="0"/>
              </a:defRPr>
            </a:lvl6pPr>
            <a:lvl7pPr marL="2971800" indent="-228600" defTabSz="981075" eaLnBrk="0" fontAlgn="base" hangingPunct="0">
              <a:spcBef>
                <a:spcPct val="0"/>
              </a:spcBef>
              <a:spcAft>
                <a:spcPct val="0"/>
              </a:spcAft>
              <a:defRPr sz="1900">
                <a:solidFill>
                  <a:schemeClr val="tx1"/>
                </a:solidFill>
                <a:latin typeface="Calibri" pitchFamily="34" charset="0"/>
              </a:defRPr>
            </a:lvl7pPr>
            <a:lvl8pPr marL="3429000" indent="-228600" defTabSz="981075" eaLnBrk="0" fontAlgn="base" hangingPunct="0">
              <a:spcBef>
                <a:spcPct val="0"/>
              </a:spcBef>
              <a:spcAft>
                <a:spcPct val="0"/>
              </a:spcAft>
              <a:defRPr sz="1900">
                <a:solidFill>
                  <a:schemeClr val="tx1"/>
                </a:solidFill>
                <a:latin typeface="Calibri" pitchFamily="34" charset="0"/>
              </a:defRPr>
            </a:lvl8pPr>
            <a:lvl9pPr marL="3886200" indent="-228600" defTabSz="981075" eaLnBrk="0" fontAlgn="base" hangingPunct="0">
              <a:spcBef>
                <a:spcPct val="0"/>
              </a:spcBef>
              <a:spcAft>
                <a:spcPct val="0"/>
              </a:spcAft>
              <a:defRPr sz="1900">
                <a:solidFill>
                  <a:schemeClr val="tx1"/>
                </a:solidFill>
                <a:latin typeface="Calibri" pitchFamily="34" charset="0"/>
              </a:defRPr>
            </a:lvl9pPr>
          </a:lstStyle>
          <a:p>
            <a:pPr defTabSz="801685" hangingPunct="0"/>
            <a:r>
              <a:rPr lang="es-CO" altLang="es-ES" sz="1260" kern="0" dirty="0">
                <a:solidFill>
                  <a:prstClr val="white"/>
                </a:solidFill>
                <a:latin typeface="Arial Rounded MT Bold" pitchFamily="34" charset="0"/>
                <a:sym typeface="Gotham Rounded Book"/>
              </a:rPr>
              <a:t>Proyecto de Inversión 1078: </a:t>
            </a:r>
            <a:r>
              <a:rPr lang="es-CO" altLang="es-ES" sz="1260" i="1" kern="0" dirty="0">
                <a:solidFill>
                  <a:prstClr val="white"/>
                </a:solidFill>
                <a:latin typeface="Arial Rounded MT Bold" pitchFamily="34" charset="0"/>
                <a:sym typeface="Gotham Rounded Book"/>
              </a:rPr>
              <a:t>Generación de alternativas comerciales transitorias</a:t>
            </a:r>
          </a:p>
        </p:txBody>
      </p:sp>
      <p:sp>
        <p:nvSpPr>
          <p:cNvPr id="5126" name="14 CuadroTexto"/>
          <p:cNvSpPr txBox="1">
            <a:spLocks noChangeArrowheads="1"/>
          </p:cNvSpPr>
          <p:nvPr/>
        </p:nvSpPr>
        <p:spPr bwMode="auto">
          <a:xfrm>
            <a:off x="2122882" y="4783093"/>
            <a:ext cx="7438709" cy="286232"/>
          </a:xfrm>
          <a:prstGeom prst="rect">
            <a:avLst/>
          </a:prstGeom>
          <a:solidFill>
            <a:srgbClr val="00B3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a:solidFill>
                  <a:schemeClr val="tx1"/>
                </a:solidFill>
                <a:latin typeface="Calibri" pitchFamily="34" charset="0"/>
              </a:defRPr>
            </a:lvl1pPr>
            <a:lvl2pPr marL="742950" indent="-285750">
              <a:defRPr sz="1900">
                <a:solidFill>
                  <a:schemeClr val="tx1"/>
                </a:solidFill>
                <a:latin typeface="Calibri" pitchFamily="34" charset="0"/>
              </a:defRPr>
            </a:lvl2pPr>
            <a:lvl3pPr marL="1143000" indent="-228600">
              <a:defRPr sz="1900">
                <a:solidFill>
                  <a:schemeClr val="tx1"/>
                </a:solidFill>
                <a:latin typeface="Calibri" pitchFamily="34" charset="0"/>
              </a:defRPr>
            </a:lvl3pPr>
            <a:lvl4pPr marL="1600200" indent="-228600">
              <a:defRPr sz="1900">
                <a:solidFill>
                  <a:schemeClr val="tx1"/>
                </a:solidFill>
                <a:latin typeface="Calibri" pitchFamily="34" charset="0"/>
              </a:defRPr>
            </a:lvl4pPr>
            <a:lvl5pPr marL="2057400" indent="-228600">
              <a:defRPr sz="1900">
                <a:solidFill>
                  <a:schemeClr val="tx1"/>
                </a:solidFill>
                <a:latin typeface="Calibri" pitchFamily="34" charset="0"/>
              </a:defRPr>
            </a:lvl5pPr>
            <a:lvl6pPr marL="2514600" indent="-228600" defTabSz="981075" eaLnBrk="0" fontAlgn="base" hangingPunct="0">
              <a:spcBef>
                <a:spcPct val="0"/>
              </a:spcBef>
              <a:spcAft>
                <a:spcPct val="0"/>
              </a:spcAft>
              <a:defRPr sz="1900">
                <a:solidFill>
                  <a:schemeClr val="tx1"/>
                </a:solidFill>
                <a:latin typeface="Calibri" pitchFamily="34" charset="0"/>
              </a:defRPr>
            </a:lvl6pPr>
            <a:lvl7pPr marL="2971800" indent="-228600" defTabSz="981075" eaLnBrk="0" fontAlgn="base" hangingPunct="0">
              <a:spcBef>
                <a:spcPct val="0"/>
              </a:spcBef>
              <a:spcAft>
                <a:spcPct val="0"/>
              </a:spcAft>
              <a:defRPr sz="1900">
                <a:solidFill>
                  <a:schemeClr val="tx1"/>
                </a:solidFill>
                <a:latin typeface="Calibri" pitchFamily="34" charset="0"/>
              </a:defRPr>
            </a:lvl7pPr>
            <a:lvl8pPr marL="3429000" indent="-228600" defTabSz="981075" eaLnBrk="0" fontAlgn="base" hangingPunct="0">
              <a:spcBef>
                <a:spcPct val="0"/>
              </a:spcBef>
              <a:spcAft>
                <a:spcPct val="0"/>
              </a:spcAft>
              <a:defRPr sz="1900">
                <a:solidFill>
                  <a:schemeClr val="tx1"/>
                </a:solidFill>
                <a:latin typeface="Calibri" pitchFamily="34" charset="0"/>
              </a:defRPr>
            </a:lvl8pPr>
            <a:lvl9pPr marL="3886200" indent="-228600" defTabSz="981075" eaLnBrk="0" fontAlgn="base" hangingPunct="0">
              <a:spcBef>
                <a:spcPct val="0"/>
              </a:spcBef>
              <a:spcAft>
                <a:spcPct val="0"/>
              </a:spcAft>
              <a:defRPr sz="1900">
                <a:solidFill>
                  <a:schemeClr val="tx1"/>
                </a:solidFill>
                <a:latin typeface="Calibri" pitchFamily="34" charset="0"/>
              </a:defRPr>
            </a:lvl9pPr>
          </a:lstStyle>
          <a:p>
            <a:pPr defTabSz="801685" hangingPunct="0"/>
            <a:r>
              <a:rPr lang="es-CO" altLang="es-ES" sz="1260" kern="0" dirty="0">
                <a:solidFill>
                  <a:prstClr val="white"/>
                </a:solidFill>
                <a:latin typeface="Arial Rounded MT Bold" pitchFamily="34" charset="0"/>
                <a:sym typeface="Gotham Rounded Book"/>
              </a:rPr>
              <a:t>Proyecto de Inversión 1041: </a:t>
            </a:r>
            <a:r>
              <a:rPr lang="es-CO" altLang="es-ES" sz="1080" i="1" kern="0" dirty="0">
                <a:solidFill>
                  <a:prstClr val="white"/>
                </a:solidFill>
                <a:latin typeface="Arial Rounded MT Bold" pitchFamily="34" charset="0"/>
                <a:sym typeface="Gotham Rounded Book"/>
              </a:rPr>
              <a:t>Administración y mantenimiento del sistema distrital de plazas de mercado</a:t>
            </a:r>
          </a:p>
        </p:txBody>
      </p:sp>
      <p:graphicFrame>
        <p:nvGraphicFramePr>
          <p:cNvPr id="8" name="7 Tabla"/>
          <p:cNvGraphicFramePr>
            <a:graphicFrameLocks noGrp="1"/>
          </p:cNvGraphicFramePr>
          <p:nvPr>
            <p:extLst/>
          </p:nvPr>
        </p:nvGraphicFramePr>
        <p:xfrm>
          <a:off x="2122882" y="1787642"/>
          <a:ext cx="7438711" cy="1353683"/>
        </p:xfrm>
        <a:graphic>
          <a:graphicData uri="http://schemas.openxmlformats.org/drawingml/2006/table">
            <a:tbl>
              <a:tblPr/>
              <a:tblGrid>
                <a:gridCol w="1811437">
                  <a:extLst>
                    <a:ext uri="{9D8B030D-6E8A-4147-A177-3AD203B41FA5}">
                      <a16:colId xmlns:a16="http://schemas.microsoft.com/office/drawing/2014/main" val="20000"/>
                    </a:ext>
                  </a:extLst>
                </a:gridCol>
                <a:gridCol w="986447">
                  <a:extLst>
                    <a:ext uri="{9D8B030D-6E8A-4147-A177-3AD203B41FA5}">
                      <a16:colId xmlns:a16="http://schemas.microsoft.com/office/drawing/2014/main" val="20001"/>
                    </a:ext>
                  </a:extLst>
                </a:gridCol>
                <a:gridCol w="472549">
                  <a:extLst>
                    <a:ext uri="{9D8B030D-6E8A-4147-A177-3AD203B41FA5}">
                      <a16:colId xmlns:a16="http://schemas.microsoft.com/office/drawing/2014/main" val="20002"/>
                    </a:ext>
                  </a:extLst>
                </a:gridCol>
                <a:gridCol w="561151">
                  <a:extLst>
                    <a:ext uri="{9D8B030D-6E8A-4147-A177-3AD203B41FA5}">
                      <a16:colId xmlns:a16="http://schemas.microsoft.com/office/drawing/2014/main" val="20003"/>
                    </a:ext>
                  </a:extLst>
                </a:gridCol>
                <a:gridCol w="937223">
                  <a:extLst>
                    <a:ext uri="{9D8B030D-6E8A-4147-A177-3AD203B41FA5}">
                      <a16:colId xmlns:a16="http://schemas.microsoft.com/office/drawing/2014/main" val="20004"/>
                    </a:ext>
                  </a:extLst>
                </a:gridCol>
                <a:gridCol w="937223">
                  <a:extLst>
                    <a:ext uri="{9D8B030D-6E8A-4147-A177-3AD203B41FA5}">
                      <a16:colId xmlns:a16="http://schemas.microsoft.com/office/drawing/2014/main" val="20005"/>
                    </a:ext>
                  </a:extLst>
                </a:gridCol>
                <a:gridCol w="559183">
                  <a:extLst>
                    <a:ext uri="{9D8B030D-6E8A-4147-A177-3AD203B41FA5}">
                      <a16:colId xmlns:a16="http://schemas.microsoft.com/office/drawing/2014/main" val="20006"/>
                    </a:ext>
                  </a:extLst>
                </a:gridCol>
                <a:gridCol w="1173498">
                  <a:extLst>
                    <a:ext uri="{9D8B030D-6E8A-4147-A177-3AD203B41FA5}">
                      <a16:colId xmlns:a16="http://schemas.microsoft.com/office/drawing/2014/main" val="20007"/>
                    </a:ext>
                  </a:extLst>
                </a:gridCol>
              </a:tblGrid>
              <a:tr h="243679">
                <a:tc rowSpan="2">
                  <a:txBody>
                    <a:bodyPr/>
                    <a:lstStyle/>
                    <a:p>
                      <a:pPr algn="ctr" fontAlgn="ctr"/>
                      <a:r>
                        <a:rPr lang="es-CO" sz="1100" b="1" i="0" u="none" strike="noStrike" dirty="0">
                          <a:solidFill>
                            <a:srgbClr val="FFFFFF"/>
                          </a:solidFill>
                          <a:effectLst/>
                          <a:latin typeface="Arial Rounded MT Bold"/>
                        </a:rPr>
                        <a:t>META PLAN</a:t>
                      </a:r>
                    </a:p>
                  </a:txBody>
                  <a:tcPr marL="5978" marR="5978" marT="59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a:solidFill>
                            <a:srgbClr val="FFFFFF"/>
                          </a:solidFill>
                          <a:effectLst/>
                          <a:latin typeface="Arial Rounded MT Bold"/>
                        </a:rPr>
                        <a:t>MAG. CUATRIENIO</a:t>
                      </a:r>
                    </a:p>
                  </a:txBody>
                  <a:tcPr marL="5978" marR="5978" marT="59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dirty="0">
                          <a:solidFill>
                            <a:srgbClr val="FFFFFF"/>
                          </a:solidFill>
                          <a:effectLst/>
                          <a:latin typeface="Arial Rounded MT Bold"/>
                        </a:rPr>
                        <a:t>MAG. 2019</a:t>
                      </a:r>
                    </a:p>
                  </a:txBody>
                  <a:tcPr marL="5978" marR="5978" marT="59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gridSpan="4">
                  <a:txBody>
                    <a:bodyPr/>
                    <a:lstStyle/>
                    <a:p>
                      <a:pPr algn="ctr" fontAlgn="ctr"/>
                      <a:r>
                        <a:rPr lang="es-CO" sz="1100" b="1" i="0" u="none" strike="noStrike" dirty="0">
                          <a:solidFill>
                            <a:srgbClr val="FFFFFF"/>
                          </a:solidFill>
                          <a:effectLst/>
                          <a:latin typeface="Arial Rounded MT Bold"/>
                        </a:rPr>
                        <a:t>AVANCE 2019</a:t>
                      </a:r>
                    </a:p>
                  </a:txBody>
                  <a:tcPr marL="5978" marR="5978" marT="59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1100" b="1" i="0" u="none" strike="noStrike">
                          <a:solidFill>
                            <a:srgbClr val="FFFFFF"/>
                          </a:solidFill>
                          <a:effectLst/>
                          <a:latin typeface="Arial Rounded MT Bold"/>
                        </a:rPr>
                        <a:t>% AVANCE MAG. CUATRIENIO</a:t>
                      </a:r>
                    </a:p>
                  </a:txBody>
                  <a:tcPr marL="5978" marR="5978" marT="5978"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265475">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100" b="1" i="0" u="none" strike="noStrike">
                          <a:solidFill>
                            <a:srgbClr val="FFFFFF"/>
                          </a:solidFill>
                          <a:effectLst/>
                          <a:latin typeface="Arial Rounded MT Bold"/>
                        </a:rPr>
                        <a:t>MAG.</a:t>
                      </a:r>
                    </a:p>
                  </a:txBody>
                  <a:tcPr marL="5978" marR="5978" marT="59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a:solidFill>
                            <a:srgbClr val="FFFFFF"/>
                          </a:solidFill>
                          <a:effectLst/>
                          <a:latin typeface="Arial Rounded MT Bold"/>
                        </a:rPr>
                        <a:t>%</a:t>
                      </a:r>
                    </a:p>
                  </a:txBody>
                  <a:tcPr marL="5978" marR="5978" marT="59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a:solidFill>
                            <a:srgbClr val="FFFFFF"/>
                          </a:solidFill>
                          <a:effectLst/>
                          <a:latin typeface="Arial Rounded MT Bold"/>
                        </a:rPr>
                        <a:t>PPTO</a:t>
                      </a:r>
                    </a:p>
                  </a:txBody>
                  <a:tcPr marL="5978" marR="5978" marT="59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a:solidFill>
                            <a:srgbClr val="FFFFFF"/>
                          </a:solidFill>
                          <a:effectLst/>
                          <a:latin typeface="Arial Rounded MT Bold"/>
                        </a:rPr>
                        <a:t>%</a:t>
                      </a:r>
                    </a:p>
                  </a:txBody>
                  <a:tcPr marL="5978" marR="5978" marT="59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vMerge="1">
                  <a:txBody>
                    <a:bodyPr/>
                    <a:lstStyle/>
                    <a:p>
                      <a:endParaRPr lang="es-CO"/>
                    </a:p>
                  </a:txBody>
                  <a:tcPr/>
                </a:tc>
                <a:extLst>
                  <a:ext uri="{0D108BD9-81ED-4DB2-BD59-A6C34878D82A}">
                    <a16:rowId xmlns:a16="http://schemas.microsoft.com/office/drawing/2014/main" val="10001"/>
                  </a:ext>
                </a:extLst>
              </a:tr>
              <a:tr h="844529">
                <a:tc>
                  <a:txBody>
                    <a:bodyPr/>
                    <a:lstStyle/>
                    <a:p>
                      <a:pPr algn="l" fontAlgn="ctr"/>
                      <a:r>
                        <a:rPr lang="es-CO" sz="1100" b="0" i="0" u="none" strike="noStrike" dirty="0">
                          <a:solidFill>
                            <a:srgbClr val="000000"/>
                          </a:solidFill>
                          <a:effectLst/>
                          <a:latin typeface="Century Gothic"/>
                        </a:rPr>
                        <a:t>Acompañar </a:t>
                      </a:r>
                      <a:r>
                        <a:rPr lang="es-CO" sz="1100" b="0" i="0" u="none" strike="noStrike" dirty="0">
                          <a:solidFill>
                            <a:schemeClr val="tx1"/>
                          </a:solidFill>
                          <a:effectLst/>
                          <a:latin typeface="Century Gothic"/>
                        </a:rPr>
                        <a:t>1.665</a:t>
                      </a:r>
                      <a:r>
                        <a:rPr lang="es-CO" sz="1100" b="0" i="0" u="none" strike="noStrike" dirty="0">
                          <a:solidFill>
                            <a:srgbClr val="000000"/>
                          </a:solidFill>
                          <a:effectLst/>
                          <a:latin typeface="Century Gothic"/>
                        </a:rPr>
                        <a:t> emprendimientos o unidades productivas fortalecidas de vendedores informales</a:t>
                      </a:r>
                    </a:p>
                  </a:txBody>
                  <a:tcPr marL="5978" marR="5978" marT="5978"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1.665</a:t>
                      </a:r>
                    </a:p>
                  </a:txBody>
                  <a:tcPr marL="5978" marR="5978" marT="5978"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338 </a:t>
                      </a:r>
                    </a:p>
                  </a:txBody>
                  <a:tcPr marL="5978" marR="5978" marT="5978"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726</a:t>
                      </a:r>
                    </a:p>
                  </a:txBody>
                  <a:tcPr marL="5978" marR="5978" marT="5978"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215%</a:t>
                      </a:r>
                    </a:p>
                  </a:txBody>
                  <a:tcPr marL="5978" marR="5978" marT="5978"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chemeClr val="tx1"/>
                          </a:solidFill>
                          <a:effectLst/>
                          <a:latin typeface="Century Gothic"/>
                        </a:rPr>
                        <a:t>$ 2.260</a:t>
                      </a:r>
                    </a:p>
                  </a:txBody>
                  <a:tcPr marL="5978" marR="5978" marT="5978"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chemeClr val="tx1"/>
                          </a:solidFill>
                          <a:effectLst/>
                          <a:latin typeface="Century Gothic"/>
                        </a:rPr>
                        <a:t>96%</a:t>
                      </a:r>
                    </a:p>
                  </a:txBody>
                  <a:tcPr marL="5978" marR="5978" marT="5978"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chemeClr val="tx1"/>
                          </a:solidFill>
                          <a:effectLst/>
                          <a:latin typeface="Century Gothic"/>
                        </a:rPr>
                        <a:t>121%</a:t>
                      </a:r>
                    </a:p>
                  </a:txBody>
                  <a:tcPr marL="5978" marR="5978" marT="5978"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2" name="11 Tabla"/>
          <p:cNvGraphicFramePr>
            <a:graphicFrameLocks noGrp="1"/>
          </p:cNvGraphicFramePr>
          <p:nvPr>
            <p:extLst/>
          </p:nvPr>
        </p:nvGraphicFramePr>
        <p:xfrm>
          <a:off x="2122882" y="3696825"/>
          <a:ext cx="7438711" cy="856146"/>
        </p:xfrm>
        <a:graphic>
          <a:graphicData uri="http://schemas.openxmlformats.org/drawingml/2006/table">
            <a:tbl>
              <a:tblPr/>
              <a:tblGrid>
                <a:gridCol w="1811437">
                  <a:extLst>
                    <a:ext uri="{9D8B030D-6E8A-4147-A177-3AD203B41FA5}">
                      <a16:colId xmlns:a16="http://schemas.microsoft.com/office/drawing/2014/main" val="20000"/>
                    </a:ext>
                  </a:extLst>
                </a:gridCol>
                <a:gridCol w="986447">
                  <a:extLst>
                    <a:ext uri="{9D8B030D-6E8A-4147-A177-3AD203B41FA5}">
                      <a16:colId xmlns:a16="http://schemas.microsoft.com/office/drawing/2014/main" val="20001"/>
                    </a:ext>
                  </a:extLst>
                </a:gridCol>
                <a:gridCol w="472549">
                  <a:extLst>
                    <a:ext uri="{9D8B030D-6E8A-4147-A177-3AD203B41FA5}">
                      <a16:colId xmlns:a16="http://schemas.microsoft.com/office/drawing/2014/main" val="20002"/>
                    </a:ext>
                  </a:extLst>
                </a:gridCol>
                <a:gridCol w="561151">
                  <a:extLst>
                    <a:ext uri="{9D8B030D-6E8A-4147-A177-3AD203B41FA5}">
                      <a16:colId xmlns:a16="http://schemas.microsoft.com/office/drawing/2014/main" val="20003"/>
                    </a:ext>
                  </a:extLst>
                </a:gridCol>
                <a:gridCol w="937223">
                  <a:extLst>
                    <a:ext uri="{9D8B030D-6E8A-4147-A177-3AD203B41FA5}">
                      <a16:colId xmlns:a16="http://schemas.microsoft.com/office/drawing/2014/main" val="20004"/>
                    </a:ext>
                  </a:extLst>
                </a:gridCol>
                <a:gridCol w="937223">
                  <a:extLst>
                    <a:ext uri="{9D8B030D-6E8A-4147-A177-3AD203B41FA5}">
                      <a16:colId xmlns:a16="http://schemas.microsoft.com/office/drawing/2014/main" val="20005"/>
                    </a:ext>
                  </a:extLst>
                </a:gridCol>
                <a:gridCol w="559183">
                  <a:extLst>
                    <a:ext uri="{9D8B030D-6E8A-4147-A177-3AD203B41FA5}">
                      <a16:colId xmlns:a16="http://schemas.microsoft.com/office/drawing/2014/main" val="20006"/>
                    </a:ext>
                  </a:extLst>
                </a:gridCol>
                <a:gridCol w="1173498">
                  <a:extLst>
                    <a:ext uri="{9D8B030D-6E8A-4147-A177-3AD203B41FA5}">
                      <a16:colId xmlns:a16="http://schemas.microsoft.com/office/drawing/2014/main" val="20007"/>
                    </a:ext>
                  </a:extLst>
                </a:gridCol>
              </a:tblGrid>
              <a:tr h="172516">
                <a:tc rowSpan="2">
                  <a:txBody>
                    <a:bodyPr/>
                    <a:lstStyle/>
                    <a:p>
                      <a:pPr algn="ctr" fontAlgn="ctr"/>
                      <a:r>
                        <a:rPr lang="es-CO" sz="1100" b="1" i="0" u="none" strike="noStrike" dirty="0">
                          <a:solidFill>
                            <a:srgbClr val="FFFFFF"/>
                          </a:solidFill>
                          <a:effectLst/>
                          <a:latin typeface="Arial Rounded MT Bold"/>
                        </a:rPr>
                        <a:t>META PLAN</a:t>
                      </a:r>
                    </a:p>
                  </a:txBody>
                  <a:tcPr marL="5978" marR="5978" marT="5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a:solidFill>
                            <a:srgbClr val="FFFFFF"/>
                          </a:solidFill>
                          <a:effectLst/>
                          <a:latin typeface="Arial Rounded MT Bold"/>
                        </a:rPr>
                        <a:t>MAG. CUATRIENIO</a:t>
                      </a:r>
                    </a:p>
                  </a:txBody>
                  <a:tcPr marL="5978" marR="5978" marT="5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dirty="0">
                          <a:solidFill>
                            <a:srgbClr val="FFFFFF"/>
                          </a:solidFill>
                          <a:effectLst/>
                          <a:latin typeface="Arial Rounded MT Bold"/>
                        </a:rPr>
                        <a:t>MAG. 2019</a:t>
                      </a:r>
                    </a:p>
                  </a:txBody>
                  <a:tcPr marL="5978" marR="5978" marT="5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gridSpan="4">
                  <a:txBody>
                    <a:bodyPr/>
                    <a:lstStyle/>
                    <a:p>
                      <a:pPr algn="ctr" fontAlgn="ctr"/>
                      <a:r>
                        <a:rPr lang="es-CO" sz="1100" b="1" i="0" u="none" strike="noStrike" dirty="0">
                          <a:solidFill>
                            <a:srgbClr val="FFFFFF"/>
                          </a:solidFill>
                          <a:effectLst/>
                          <a:latin typeface="Arial Rounded MT Bold"/>
                        </a:rPr>
                        <a:t>AVANCE 2019</a:t>
                      </a:r>
                    </a:p>
                  </a:txBody>
                  <a:tcPr marL="5978" marR="5978" marT="5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1100" b="1" i="0" u="none" strike="noStrike">
                          <a:solidFill>
                            <a:srgbClr val="FFFFFF"/>
                          </a:solidFill>
                          <a:effectLst/>
                          <a:latin typeface="Arial Rounded MT Bold"/>
                        </a:rPr>
                        <a:t>% AVANCE MAG. CUATRIENIO</a:t>
                      </a:r>
                    </a:p>
                  </a:txBody>
                  <a:tcPr marL="5978" marR="5978" marT="5982"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72516">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100" b="1" i="0" u="none" strike="noStrike">
                          <a:solidFill>
                            <a:srgbClr val="FFFFFF"/>
                          </a:solidFill>
                          <a:effectLst/>
                          <a:latin typeface="Arial Rounded MT Bold"/>
                        </a:rPr>
                        <a:t>MAG.</a:t>
                      </a:r>
                    </a:p>
                  </a:txBody>
                  <a:tcPr marL="5978" marR="5978" marT="5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a:solidFill>
                            <a:srgbClr val="FFFFFF"/>
                          </a:solidFill>
                          <a:effectLst/>
                          <a:latin typeface="Arial Rounded MT Bold"/>
                        </a:rPr>
                        <a:t>%</a:t>
                      </a:r>
                    </a:p>
                  </a:txBody>
                  <a:tcPr marL="5978" marR="5978" marT="5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a:solidFill>
                            <a:srgbClr val="FFFFFF"/>
                          </a:solidFill>
                          <a:effectLst/>
                          <a:latin typeface="Arial Rounded MT Bold"/>
                        </a:rPr>
                        <a:t>PPTO</a:t>
                      </a:r>
                    </a:p>
                  </a:txBody>
                  <a:tcPr marL="5978" marR="5978" marT="5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a:solidFill>
                            <a:srgbClr val="FFFFFF"/>
                          </a:solidFill>
                          <a:effectLst/>
                          <a:latin typeface="Arial Rounded MT Bold"/>
                        </a:rPr>
                        <a:t>%</a:t>
                      </a:r>
                    </a:p>
                  </a:txBody>
                  <a:tcPr marL="5978" marR="5978" marT="5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vMerge="1">
                  <a:txBody>
                    <a:bodyPr/>
                    <a:lstStyle/>
                    <a:p>
                      <a:endParaRPr lang="es-CO"/>
                    </a:p>
                  </a:txBody>
                  <a:tcPr/>
                </a:tc>
                <a:extLst>
                  <a:ext uri="{0D108BD9-81ED-4DB2-BD59-A6C34878D82A}">
                    <a16:rowId xmlns:a16="http://schemas.microsoft.com/office/drawing/2014/main" val="10001"/>
                  </a:ext>
                </a:extLst>
              </a:tr>
              <a:tr h="504763">
                <a:tc>
                  <a:txBody>
                    <a:bodyPr/>
                    <a:lstStyle/>
                    <a:p>
                      <a:pPr algn="l" fontAlgn="ctr"/>
                      <a:r>
                        <a:rPr lang="pt-BR" sz="1100" b="0" i="0" u="none" strike="noStrike" dirty="0">
                          <a:solidFill>
                            <a:srgbClr val="000000"/>
                          </a:solidFill>
                          <a:effectLst/>
                          <a:latin typeface="Century Gothic"/>
                        </a:rPr>
                        <a:t>Brindar </a:t>
                      </a:r>
                      <a:r>
                        <a:rPr lang="pt-BR" sz="1100" b="0" i="0" u="sng" strike="noStrike" dirty="0">
                          <a:solidFill>
                            <a:srgbClr val="FF0000"/>
                          </a:solidFill>
                          <a:effectLst/>
                          <a:latin typeface="Century Gothic"/>
                        </a:rPr>
                        <a:t>3.445*</a:t>
                      </a:r>
                      <a:r>
                        <a:rPr lang="pt-BR" sz="1100" b="0" i="0" u="none" strike="noStrike" dirty="0">
                          <a:solidFill>
                            <a:srgbClr val="000000"/>
                          </a:solidFill>
                          <a:effectLst/>
                          <a:latin typeface="Century Gothic"/>
                        </a:rPr>
                        <a:t> alternativas </a:t>
                      </a:r>
                      <a:r>
                        <a:rPr lang="pt-BR" sz="1100" b="0" i="0" u="none" strike="noStrike" dirty="0" err="1">
                          <a:solidFill>
                            <a:srgbClr val="000000"/>
                          </a:solidFill>
                          <a:effectLst/>
                          <a:latin typeface="Century Gothic"/>
                        </a:rPr>
                        <a:t>comerciales</a:t>
                      </a:r>
                      <a:r>
                        <a:rPr lang="pt-BR" sz="1100" b="0" i="0" u="none" strike="noStrike" dirty="0">
                          <a:solidFill>
                            <a:srgbClr val="000000"/>
                          </a:solidFill>
                          <a:effectLst/>
                          <a:latin typeface="Century Gothic"/>
                        </a:rPr>
                        <a:t> </a:t>
                      </a:r>
                      <a:r>
                        <a:rPr lang="pt-BR" sz="1100" b="0" i="0" u="none" strike="noStrike" dirty="0" err="1">
                          <a:solidFill>
                            <a:srgbClr val="000000"/>
                          </a:solidFill>
                          <a:effectLst/>
                          <a:latin typeface="Century Gothic"/>
                        </a:rPr>
                        <a:t>transitorias</a:t>
                      </a:r>
                      <a:r>
                        <a:rPr lang="pt-BR" sz="1100" b="0" i="0" u="none" strike="noStrike" dirty="0">
                          <a:solidFill>
                            <a:srgbClr val="000000"/>
                          </a:solidFill>
                          <a:effectLst/>
                          <a:latin typeface="Century Gothic"/>
                        </a:rPr>
                        <a:t> a vendedores </a:t>
                      </a:r>
                      <a:r>
                        <a:rPr lang="pt-BR" sz="1100" b="0" i="0" u="none" strike="noStrike" dirty="0" err="1">
                          <a:solidFill>
                            <a:srgbClr val="000000"/>
                          </a:solidFill>
                          <a:effectLst/>
                          <a:latin typeface="Century Gothic"/>
                        </a:rPr>
                        <a:t>informales</a:t>
                      </a:r>
                      <a:endParaRPr lang="pt-BR" sz="1100" b="0" i="0" u="none" strike="noStrike" dirty="0">
                        <a:solidFill>
                          <a:srgbClr val="000000"/>
                        </a:solidFill>
                        <a:effectLst/>
                        <a:latin typeface="Century Gothic"/>
                      </a:endParaRPr>
                    </a:p>
                  </a:txBody>
                  <a:tcPr marL="5978" marR="5978" marT="5982"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3.445</a:t>
                      </a:r>
                    </a:p>
                  </a:txBody>
                  <a:tcPr marL="5978" marR="5978" marT="5982"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  305 </a:t>
                      </a:r>
                    </a:p>
                  </a:txBody>
                  <a:tcPr marL="5978" marR="5978" marT="5982"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946</a:t>
                      </a:r>
                    </a:p>
                  </a:txBody>
                  <a:tcPr marL="5978" marR="5978" marT="5982"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310%</a:t>
                      </a:r>
                    </a:p>
                  </a:txBody>
                  <a:tcPr marL="5978" marR="5978" marT="5982"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chemeClr val="tx1"/>
                          </a:solidFill>
                          <a:effectLst/>
                          <a:latin typeface="Century Gothic"/>
                        </a:rPr>
                        <a:t>$</a:t>
                      </a:r>
                      <a:r>
                        <a:rPr lang="es-CO" sz="1100" b="0" i="0" u="none" strike="noStrike" baseline="0" dirty="0">
                          <a:solidFill>
                            <a:schemeClr val="tx1"/>
                          </a:solidFill>
                          <a:effectLst/>
                          <a:latin typeface="Century Gothic"/>
                        </a:rPr>
                        <a:t> 14.463</a:t>
                      </a:r>
                      <a:endParaRPr lang="es-CO" sz="1100" b="0" i="0" u="none" strike="noStrike" dirty="0">
                        <a:solidFill>
                          <a:schemeClr val="tx1"/>
                        </a:solidFill>
                        <a:effectLst/>
                        <a:latin typeface="Century Gothic"/>
                      </a:endParaRPr>
                    </a:p>
                  </a:txBody>
                  <a:tcPr marL="5978" marR="5978" marT="5982"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chemeClr val="tx1"/>
                          </a:solidFill>
                          <a:effectLst/>
                          <a:latin typeface="Century Gothic"/>
                        </a:rPr>
                        <a:t>93%</a:t>
                      </a:r>
                    </a:p>
                  </a:txBody>
                  <a:tcPr marL="5978" marR="5978" marT="5982"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chemeClr val="tx1"/>
                          </a:solidFill>
                          <a:effectLst/>
                          <a:latin typeface="Century Gothic"/>
                        </a:rPr>
                        <a:t>117%</a:t>
                      </a:r>
                    </a:p>
                  </a:txBody>
                  <a:tcPr marL="5978" marR="5978" marT="5982"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4" name="13 Tabla"/>
          <p:cNvGraphicFramePr>
            <a:graphicFrameLocks noGrp="1"/>
          </p:cNvGraphicFramePr>
          <p:nvPr>
            <p:extLst/>
          </p:nvPr>
        </p:nvGraphicFramePr>
        <p:xfrm>
          <a:off x="2122882" y="5160287"/>
          <a:ext cx="7438711" cy="856146"/>
        </p:xfrm>
        <a:graphic>
          <a:graphicData uri="http://schemas.openxmlformats.org/drawingml/2006/table">
            <a:tbl>
              <a:tblPr/>
              <a:tblGrid>
                <a:gridCol w="1811437">
                  <a:extLst>
                    <a:ext uri="{9D8B030D-6E8A-4147-A177-3AD203B41FA5}">
                      <a16:colId xmlns:a16="http://schemas.microsoft.com/office/drawing/2014/main" val="20000"/>
                    </a:ext>
                  </a:extLst>
                </a:gridCol>
                <a:gridCol w="986447">
                  <a:extLst>
                    <a:ext uri="{9D8B030D-6E8A-4147-A177-3AD203B41FA5}">
                      <a16:colId xmlns:a16="http://schemas.microsoft.com/office/drawing/2014/main" val="20001"/>
                    </a:ext>
                  </a:extLst>
                </a:gridCol>
                <a:gridCol w="472549">
                  <a:extLst>
                    <a:ext uri="{9D8B030D-6E8A-4147-A177-3AD203B41FA5}">
                      <a16:colId xmlns:a16="http://schemas.microsoft.com/office/drawing/2014/main" val="20002"/>
                    </a:ext>
                  </a:extLst>
                </a:gridCol>
                <a:gridCol w="561151">
                  <a:extLst>
                    <a:ext uri="{9D8B030D-6E8A-4147-A177-3AD203B41FA5}">
                      <a16:colId xmlns:a16="http://schemas.microsoft.com/office/drawing/2014/main" val="20003"/>
                    </a:ext>
                  </a:extLst>
                </a:gridCol>
                <a:gridCol w="937223">
                  <a:extLst>
                    <a:ext uri="{9D8B030D-6E8A-4147-A177-3AD203B41FA5}">
                      <a16:colId xmlns:a16="http://schemas.microsoft.com/office/drawing/2014/main" val="20004"/>
                    </a:ext>
                  </a:extLst>
                </a:gridCol>
                <a:gridCol w="937223">
                  <a:extLst>
                    <a:ext uri="{9D8B030D-6E8A-4147-A177-3AD203B41FA5}">
                      <a16:colId xmlns:a16="http://schemas.microsoft.com/office/drawing/2014/main" val="20005"/>
                    </a:ext>
                  </a:extLst>
                </a:gridCol>
                <a:gridCol w="559183">
                  <a:extLst>
                    <a:ext uri="{9D8B030D-6E8A-4147-A177-3AD203B41FA5}">
                      <a16:colId xmlns:a16="http://schemas.microsoft.com/office/drawing/2014/main" val="20006"/>
                    </a:ext>
                  </a:extLst>
                </a:gridCol>
                <a:gridCol w="1173498">
                  <a:extLst>
                    <a:ext uri="{9D8B030D-6E8A-4147-A177-3AD203B41FA5}">
                      <a16:colId xmlns:a16="http://schemas.microsoft.com/office/drawing/2014/main" val="20007"/>
                    </a:ext>
                  </a:extLst>
                </a:gridCol>
              </a:tblGrid>
              <a:tr h="172516">
                <a:tc rowSpan="2">
                  <a:txBody>
                    <a:bodyPr/>
                    <a:lstStyle/>
                    <a:p>
                      <a:pPr algn="ctr" fontAlgn="ctr"/>
                      <a:r>
                        <a:rPr lang="es-CO" sz="1100" b="1" i="0" u="none" strike="noStrike" dirty="0">
                          <a:solidFill>
                            <a:srgbClr val="FFFFFF"/>
                          </a:solidFill>
                          <a:effectLst/>
                          <a:latin typeface="Arial Rounded MT Bold"/>
                        </a:rPr>
                        <a:t>META PLAN</a:t>
                      </a:r>
                    </a:p>
                  </a:txBody>
                  <a:tcPr marL="5978" marR="5978" marT="5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a:solidFill>
                            <a:srgbClr val="FFFFFF"/>
                          </a:solidFill>
                          <a:effectLst/>
                          <a:latin typeface="Arial Rounded MT Bold"/>
                        </a:rPr>
                        <a:t>MAG. CUATRIENIO</a:t>
                      </a:r>
                    </a:p>
                  </a:txBody>
                  <a:tcPr marL="5978" marR="5978" marT="5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dirty="0">
                          <a:solidFill>
                            <a:srgbClr val="FFFFFF"/>
                          </a:solidFill>
                          <a:effectLst/>
                          <a:latin typeface="Arial Rounded MT Bold"/>
                        </a:rPr>
                        <a:t>MAG. 2019</a:t>
                      </a:r>
                    </a:p>
                  </a:txBody>
                  <a:tcPr marL="5978" marR="5978" marT="5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gridSpan="4">
                  <a:txBody>
                    <a:bodyPr/>
                    <a:lstStyle/>
                    <a:p>
                      <a:pPr algn="ctr" fontAlgn="ctr"/>
                      <a:r>
                        <a:rPr lang="es-CO" sz="1100" b="1" i="0" u="none" strike="noStrike" dirty="0">
                          <a:solidFill>
                            <a:srgbClr val="FFFFFF"/>
                          </a:solidFill>
                          <a:effectLst/>
                          <a:latin typeface="Arial Rounded MT Bold"/>
                        </a:rPr>
                        <a:t>AVANCE 2019</a:t>
                      </a:r>
                    </a:p>
                  </a:txBody>
                  <a:tcPr marL="5978" marR="5978" marT="5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1100" b="1" i="0" u="none" strike="noStrike" dirty="0">
                          <a:solidFill>
                            <a:srgbClr val="FFFFFF"/>
                          </a:solidFill>
                          <a:effectLst/>
                          <a:latin typeface="Arial Rounded MT Bold"/>
                        </a:rPr>
                        <a:t>% AVANCE MAG. CUATRIENIO</a:t>
                      </a:r>
                    </a:p>
                  </a:txBody>
                  <a:tcPr marL="5978" marR="5978" marT="5982"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72516">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100" b="1" i="0" u="none" strike="noStrike">
                          <a:solidFill>
                            <a:srgbClr val="FFFFFF"/>
                          </a:solidFill>
                          <a:effectLst/>
                          <a:latin typeface="Arial Rounded MT Bold"/>
                        </a:rPr>
                        <a:t>MAG.</a:t>
                      </a:r>
                    </a:p>
                  </a:txBody>
                  <a:tcPr marL="5978" marR="5978" marT="5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a:solidFill>
                            <a:srgbClr val="FFFFFF"/>
                          </a:solidFill>
                          <a:effectLst/>
                          <a:latin typeface="Arial Rounded MT Bold"/>
                        </a:rPr>
                        <a:t>%</a:t>
                      </a:r>
                    </a:p>
                  </a:txBody>
                  <a:tcPr marL="5978" marR="5978" marT="5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a:solidFill>
                            <a:srgbClr val="FFFFFF"/>
                          </a:solidFill>
                          <a:effectLst/>
                          <a:latin typeface="Arial Rounded MT Bold"/>
                        </a:rPr>
                        <a:t>PPTO</a:t>
                      </a:r>
                    </a:p>
                  </a:txBody>
                  <a:tcPr marL="5978" marR="5978" marT="5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a:solidFill>
                            <a:srgbClr val="FFFFFF"/>
                          </a:solidFill>
                          <a:effectLst/>
                          <a:latin typeface="Arial Rounded MT Bold"/>
                        </a:rPr>
                        <a:t>%</a:t>
                      </a:r>
                    </a:p>
                  </a:txBody>
                  <a:tcPr marL="5978" marR="5978" marT="5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vMerge="1">
                  <a:txBody>
                    <a:bodyPr/>
                    <a:lstStyle/>
                    <a:p>
                      <a:endParaRPr lang="es-CO"/>
                    </a:p>
                  </a:txBody>
                  <a:tcPr/>
                </a:tc>
                <a:extLst>
                  <a:ext uri="{0D108BD9-81ED-4DB2-BD59-A6C34878D82A}">
                    <a16:rowId xmlns:a16="http://schemas.microsoft.com/office/drawing/2014/main" val="10001"/>
                  </a:ext>
                </a:extLst>
              </a:tr>
              <a:tr h="504763">
                <a:tc>
                  <a:txBody>
                    <a:bodyPr/>
                    <a:lstStyle/>
                    <a:p>
                      <a:pPr algn="l" fontAlgn="ctr"/>
                      <a:r>
                        <a:rPr lang="es-CO" sz="1100" b="0" i="0" u="none" strike="noStrike" dirty="0">
                          <a:solidFill>
                            <a:srgbClr val="000000"/>
                          </a:solidFill>
                          <a:effectLst/>
                          <a:latin typeface="Century Gothic"/>
                        </a:rPr>
                        <a:t>Administrar y fortalecer 13 plazas públicas de mercado</a:t>
                      </a:r>
                    </a:p>
                  </a:txBody>
                  <a:tcPr marL="5978" marR="5978" marT="5982"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13 </a:t>
                      </a:r>
                    </a:p>
                  </a:txBody>
                  <a:tcPr marL="5978" marR="5978" marT="5982"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4 </a:t>
                      </a:r>
                    </a:p>
                  </a:txBody>
                  <a:tcPr marL="5978" marR="5978" marT="5982"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3</a:t>
                      </a:r>
                    </a:p>
                  </a:txBody>
                  <a:tcPr marL="5978" marR="5978" marT="5982"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75%</a:t>
                      </a:r>
                    </a:p>
                  </a:txBody>
                  <a:tcPr marL="5978" marR="5978" marT="5982"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chemeClr val="tx1"/>
                          </a:solidFill>
                          <a:effectLst/>
                          <a:latin typeface="Century Gothic"/>
                        </a:rPr>
                        <a:t>$ 19.090</a:t>
                      </a:r>
                    </a:p>
                  </a:txBody>
                  <a:tcPr marL="5978" marR="5978" marT="5982"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chemeClr val="tx1"/>
                          </a:solidFill>
                          <a:effectLst/>
                          <a:latin typeface="Century Gothic"/>
                        </a:rPr>
                        <a:t>96%</a:t>
                      </a:r>
                    </a:p>
                  </a:txBody>
                  <a:tcPr marL="5978" marR="5978" marT="5982"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chemeClr val="tx1"/>
                          </a:solidFill>
                          <a:effectLst/>
                          <a:latin typeface="Century Gothic"/>
                        </a:rPr>
                        <a:t>92,3%</a:t>
                      </a:r>
                    </a:p>
                  </a:txBody>
                  <a:tcPr marL="5978" marR="5978" marT="5982"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9" name="65 Tabla"/>
          <p:cNvGraphicFramePr>
            <a:graphicFrameLocks noGrp="1"/>
          </p:cNvGraphicFramePr>
          <p:nvPr>
            <p:extLst/>
          </p:nvPr>
        </p:nvGraphicFramePr>
        <p:xfrm>
          <a:off x="8336998" y="949384"/>
          <a:ext cx="2449183" cy="352475"/>
        </p:xfrm>
        <a:graphic>
          <a:graphicData uri="http://schemas.openxmlformats.org/drawingml/2006/table">
            <a:tbl>
              <a:tblPr>
                <a:tableStyleId>{8799B23B-EC83-4686-B30A-512413B5E67A}</a:tableStyleId>
              </a:tblPr>
              <a:tblGrid>
                <a:gridCol w="2449183">
                  <a:extLst>
                    <a:ext uri="{9D8B030D-6E8A-4147-A177-3AD203B41FA5}">
                      <a16:colId xmlns:a16="http://schemas.microsoft.com/office/drawing/2014/main" val="20000"/>
                    </a:ext>
                  </a:extLst>
                </a:gridCol>
              </a:tblGrid>
              <a:tr h="352475">
                <a:tc>
                  <a:txBody>
                    <a:bodyPr/>
                    <a:lstStyle/>
                    <a:p>
                      <a:pPr algn="r" fontAlgn="ctr"/>
                      <a:r>
                        <a:rPr lang="es-ES" sz="1200" b="1" u="none" strike="noStrike" baseline="0" dirty="0">
                          <a:solidFill>
                            <a:schemeClr val="tx2">
                              <a:lumMod val="50000"/>
                            </a:schemeClr>
                          </a:solidFill>
                          <a:latin typeface="Century Gothic" panose="020B0502020202020204" pitchFamily="34" charset="0"/>
                        </a:rPr>
                        <a:t>Cifras en Millones de Pesos</a:t>
                      </a:r>
                      <a:endParaRPr lang="es-ES" sz="1200" b="1" i="0" u="none" strike="noStrike" dirty="0">
                        <a:solidFill>
                          <a:schemeClr val="tx2">
                            <a:lumMod val="50000"/>
                          </a:schemeClr>
                        </a:solidFill>
                        <a:latin typeface="Century Gothic" panose="020B0502020202020204" pitchFamily="34" charset="0"/>
                        <a:cs typeface="Arial" pitchFamily="34" charset="0"/>
                      </a:endParaRPr>
                    </a:p>
                  </a:txBody>
                  <a:tcPr marL="7775" marR="7775" marT="776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5246" name="Grupo 30"/>
          <p:cNvGrpSpPr>
            <a:grpSpLocks/>
          </p:cNvGrpSpPr>
          <p:nvPr/>
        </p:nvGrpSpPr>
        <p:grpSpPr bwMode="auto">
          <a:xfrm>
            <a:off x="9271874" y="1428467"/>
            <a:ext cx="2310526" cy="164575"/>
            <a:chOff x="6891649" y="1513938"/>
            <a:chExt cx="2830201" cy="202413"/>
          </a:xfrm>
        </p:grpSpPr>
        <p:cxnSp>
          <p:nvCxnSpPr>
            <p:cNvPr id="21" name="Conector recto 24"/>
            <p:cNvCxnSpPr/>
            <p:nvPr/>
          </p:nvCxnSpPr>
          <p:spPr>
            <a:xfrm flipH="1">
              <a:off x="7058318" y="1620723"/>
              <a:ext cx="2663532" cy="0"/>
            </a:xfrm>
            <a:prstGeom prst="line">
              <a:avLst/>
            </a:prstGeom>
            <a:ln w="12700">
              <a:solidFill>
                <a:srgbClr val="85DFFF"/>
              </a:solidFill>
            </a:ln>
          </p:spPr>
          <p:style>
            <a:lnRef idx="1">
              <a:schemeClr val="accent1"/>
            </a:lnRef>
            <a:fillRef idx="0">
              <a:schemeClr val="accent1"/>
            </a:fillRef>
            <a:effectRef idx="0">
              <a:schemeClr val="accent1"/>
            </a:effectRef>
            <a:fontRef idx="minor">
              <a:schemeClr val="tx1"/>
            </a:fontRef>
          </p:style>
        </p:cxnSp>
        <p:pic>
          <p:nvPicPr>
            <p:cNvPr id="5248" name="Picture 12" descr="Imagen relacionada"/>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891649" y="1513938"/>
              <a:ext cx="173497" cy="20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4">
            <a:extLst>
              <a:ext uri="{FF2B5EF4-FFF2-40B4-BE49-F238E27FC236}">
                <a16:creationId xmlns:a16="http://schemas.microsoft.com/office/drawing/2014/main" id="{BC126B05-5487-EE4D-800B-8D0E51A8AA0C}"/>
              </a:ext>
            </a:extLst>
          </p:cNvPr>
          <p:cNvSpPr txBox="1"/>
          <p:nvPr/>
        </p:nvSpPr>
        <p:spPr>
          <a:xfrm>
            <a:off x="1961495" y="6012919"/>
            <a:ext cx="8929586" cy="480131"/>
          </a:xfrm>
          <a:prstGeom prst="rect">
            <a:avLst/>
          </a:prstGeom>
          <a:noFill/>
        </p:spPr>
        <p:txBody>
          <a:bodyPr wrap="square" rtlCol="0">
            <a:spAutoFit/>
          </a:bodyPr>
          <a:lstStyle/>
          <a:p>
            <a:pPr defTabSz="548594" hangingPunct="0"/>
            <a:r>
              <a:rPr lang="en-US" sz="1260" kern="0" dirty="0">
                <a:solidFill>
                  <a:srgbClr val="FF0000"/>
                </a:solidFill>
                <a:latin typeface="Gotham Rounded Book"/>
                <a:sym typeface="Gotham Rounded Book"/>
              </a:rPr>
              <a:t>*</a:t>
            </a:r>
            <a:r>
              <a:rPr lang="en-US" sz="1260" kern="0" dirty="0">
                <a:solidFill>
                  <a:srgbClr val="004080"/>
                </a:solidFill>
                <a:latin typeface="Gotham Rounded Book"/>
                <a:sym typeface="Gotham Rounded Book"/>
              </a:rPr>
              <a:t> </a:t>
            </a:r>
            <a:r>
              <a:rPr lang="en-US" sz="1260" kern="0" dirty="0" err="1">
                <a:solidFill>
                  <a:prstClr val="black"/>
                </a:solidFill>
                <a:latin typeface="Gotham Rounded Book"/>
                <a:sym typeface="Gotham Rounded Book"/>
              </a:rPr>
              <a:t>Indicador</a:t>
            </a:r>
            <a:r>
              <a:rPr lang="en-US" sz="1260" kern="0" dirty="0">
                <a:solidFill>
                  <a:prstClr val="black"/>
                </a:solidFill>
                <a:latin typeface="Gotham Rounded Book"/>
                <a:sym typeface="Gotham Rounded Book"/>
              </a:rPr>
              <a:t> </a:t>
            </a:r>
            <a:r>
              <a:rPr lang="en-US" sz="1260" kern="0" dirty="0" err="1">
                <a:solidFill>
                  <a:prstClr val="black"/>
                </a:solidFill>
                <a:latin typeface="Gotham Rounded Book"/>
                <a:sym typeface="Gotham Rounded Book"/>
              </a:rPr>
              <a:t>reprogramado</a:t>
            </a:r>
            <a:r>
              <a:rPr lang="en-US" sz="1260" kern="0" dirty="0">
                <a:solidFill>
                  <a:prstClr val="black"/>
                </a:solidFill>
                <a:latin typeface="Gotham Rounded Book"/>
                <a:sym typeface="Gotham Rounded Book"/>
              </a:rPr>
              <a:t> </a:t>
            </a:r>
            <a:r>
              <a:rPr lang="en-US" sz="1260" kern="0" dirty="0" err="1">
                <a:solidFill>
                  <a:prstClr val="black"/>
                </a:solidFill>
                <a:latin typeface="Gotham Rounded Book"/>
                <a:sym typeface="Gotham Rounded Book"/>
              </a:rPr>
              <a:t>en</a:t>
            </a:r>
            <a:r>
              <a:rPr lang="en-US" sz="1260" kern="0" dirty="0">
                <a:solidFill>
                  <a:prstClr val="black"/>
                </a:solidFill>
                <a:latin typeface="Gotham Rounded Book"/>
                <a:sym typeface="Gotham Rounded Book"/>
              </a:rPr>
              <a:t> el 2019 </a:t>
            </a:r>
            <a:r>
              <a:rPr lang="en-US" sz="1260" kern="0" dirty="0" err="1">
                <a:solidFill>
                  <a:prstClr val="black"/>
                </a:solidFill>
                <a:latin typeface="Gotham Rounded Book"/>
                <a:sym typeface="Gotham Rounded Book"/>
              </a:rPr>
              <a:t>por</a:t>
            </a:r>
            <a:r>
              <a:rPr lang="en-US" sz="1260" kern="0" dirty="0">
                <a:solidFill>
                  <a:prstClr val="black"/>
                </a:solidFill>
                <a:latin typeface="Gotham Rounded Book"/>
                <a:sym typeface="Gotham Rounded Book"/>
              </a:rPr>
              <a:t> </a:t>
            </a:r>
            <a:r>
              <a:rPr lang="en-US" sz="1260" kern="0" dirty="0" err="1">
                <a:solidFill>
                  <a:prstClr val="black"/>
                </a:solidFill>
                <a:latin typeface="Gotham Rounded Book"/>
                <a:sym typeface="Gotham Rounded Book"/>
              </a:rPr>
              <a:t>haber</a:t>
            </a:r>
            <a:r>
              <a:rPr lang="en-US" sz="1260" kern="0" dirty="0">
                <a:solidFill>
                  <a:prstClr val="black"/>
                </a:solidFill>
                <a:latin typeface="Gotham Rounded Book"/>
                <a:sym typeface="Gotham Rounded Book"/>
              </a:rPr>
              <a:t> </a:t>
            </a:r>
            <a:r>
              <a:rPr lang="en-US" sz="1260" kern="0" dirty="0" err="1">
                <a:solidFill>
                  <a:prstClr val="black"/>
                </a:solidFill>
                <a:latin typeface="Gotham Rounded Book"/>
                <a:sym typeface="Gotham Rounded Book"/>
              </a:rPr>
              <a:t>superado</a:t>
            </a:r>
            <a:r>
              <a:rPr lang="en-US" sz="1260" kern="0" dirty="0">
                <a:solidFill>
                  <a:prstClr val="black"/>
                </a:solidFill>
                <a:latin typeface="Gotham Rounded Book"/>
                <a:sym typeface="Gotham Rounded Book"/>
              </a:rPr>
              <a:t> el umbral </a:t>
            </a:r>
            <a:r>
              <a:rPr lang="en-US" sz="1260" kern="0" dirty="0" err="1">
                <a:solidFill>
                  <a:prstClr val="black"/>
                </a:solidFill>
                <a:latin typeface="Gotham Rounded Book"/>
                <a:sym typeface="Gotham Rounded Book"/>
              </a:rPr>
              <a:t>inicial</a:t>
            </a:r>
            <a:r>
              <a:rPr lang="en-US" sz="1260" kern="0" dirty="0">
                <a:solidFill>
                  <a:prstClr val="black"/>
                </a:solidFill>
                <a:latin typeface="Gotham Rounded Book"/>
                <a:sym typeface="Gotham Rounded Book"/>
              </a:rPr>
              <a:t> de 3.000 </a:t>
            </a:r>
            <a:r>
              <a:rPr lang="en-US" sz="1260" kern="0" dirty="0" err="1">
                <a:solidFill>
                  <a:prstClr val="black"/>
                </a:solidFill>
                <a:latin typeface="Gotham Rounded Book"/>
                <a:sym typeface="Gotham Rounded Book"/>
              </a:rPr>
              <a:t>asignaciones</a:t>
            </a:r>
            <a:r>
              <a:rPr lang="en-US" sz="1260" kern="0" dirty="0">
                <a:solidFill>
                  <a:prstClr val="black"/>
                </a:solidFill>
                <a:latin typeface="Gotham Rounded Book"/>
                <a:sym typeface="Gotham Rounded Book"/>
              </a:rPr>
              <a:t> de </a:t>
            </a:r>
            <a:r>
              <a:rPr lang="en-US" sz="1260" kern="0" dirty="0" err="1">
                <a:solidFill>
                  <a:prstClr val="black"/>
                </a:solidFill>
                <a:latin typeface="Gotham Rounded Book"/>
                <a:sym typeface="Gotham Rounded Book"/>
              </a:rPr>
              <a:t>alternativas</a:t>
            </a:r>
            <a:r>
              <a:rPr lang="en-US" sz="1260" kern="0" dirty="0">
                <a:solidFill>
                  <a:prstClr val="black"/>
                </a:solidFill>
                <a:latin typeface="Gotham Rounded Book"/>
                <a:sym typeface="Gotham Rounded Book"/>
              </a:rPr>
              <a:t> </a:t>
            </a:r>
            <a:r>
              <a:rPr lang="en-US" sz="1260" kern="0" dirty="0" err="1">
                <a:solidFill>
                  <a:prstClr val="black"/>
                </a:solidFill>
                <a:latin typeface="Gotham Rounded Book"/>
                <a:sym typeface="Gotham Rounded Book"/>
              </a:rPr>
              <a:t>comerciales</a:t>
            </a:r>
            <a:r>
              <a:rPr lang="en-US" sz="1260" kern="0" dirty="0">
                <a:solidFill>
                  <a:prstClr val="black"/>
                </a:solidFill>
                <a:latin typeface="Gotham Rounded Book"/>
                <a:sym typeface="Gotham Rounded Book"/>
              </a:rPr>
              <a:t>. El </a:t>
            </a:r>
            <a:r>
              <a:rPr lang="en-US" sz="1260" kern="0" dirty="0" err="1">
                <a:solidFill>
                  <a:prstClr val="black"/>
                </a:solidFill>
                <a:latin typeface="Gotham Rounded Book"/>
                <a:sym typeface="Gotham Rounded Book"/>
              </a:rPr>
              <a:t>avance</a:t>
            </a:r>
            <a:r>
              <a:rPr lang="en-US" sz="1260" kern="0" dirty="0">
                <a:solidFill>
                  <a:prstClr val="black"/>
                </a:solidFill>
                <a:latin typeface="Gotham Rounded Book"/>
                <a:sym typeface="Gotham Rounded Book"/>
              </a:rPr>
              <a:t> </a:t>
            </a:r>
            <a:r>
              <a:rPr lang="en-US" sz="1260" kern="0" dirty="0" err="1">
                <a:solidFill>
                  <a:prstClr val="black"/>
                </a:solidFill>
                <a:latin typeface="Gotham Rounded Book"/>
                <a:sym typeface="Gotham Rounded Book"/>
              </a:rPr>
              <a:t>sería</a:t>
            </a:r>
            <a:r>
              <a:rPr lang="en-US" sz="1260" kern="0" dirty="0">
                <a:solidFill>
                  <a:prstClr val="black"/>
                </a:solidFill>
                <a:latin typeface="Gotham Rounded Book"/>
                <a:sym typeface="Gotham Rounded Book"/>
              </a:rPr>
              <a:t> del 134% ante el </a:t>
            </a:r>
            <a:r>
              <a:rPr lang="en-US" sz="1260" kern="0" dirty="0" err="1">
                <a:solidFill>
                  <a:prstClr val="black"/>
                </a:solidFill>
                <a:latin typeface="Gotham Rounded Book"/>
                <a:sym typeface="Gotham Rounded Book"/>
              </a:rPr>
              <a:t>indicador</a:t>
            </a:r>
            <a:r>
              <a:rPr lang="en-US" sz="1260" kern="0" dirty="0">
                <a:solidFill>
                  <a:prstClr val="black"/>
                </a:solidFill>
                <a:latin typeface="Gotham Rounded Book"/>
                <a:sym typeface="Gotham Rounded Book"/>
              </a:rPr>
              <a:t> </a:t>
            </a:r>
            <a:r>
              <a:rPr lang="en-US" sz="1260" kern="0" dirty="0" err="1">
                <a:solidFill>
                  <a:prstClr val="black"/>
                </a:solidFill>
                <a:latin typeface="Gotham Rounded Book"/>
                <a:sym typeface="Gotham Rounded Book"/>
              </a:rPr>
              <a:t>inicial</a:t>
            </a:r>
            <a:r>
              <a:rPr lang="en-US" sz="1260" kern="0" dirty="0">
                <a:solidFill>
                  <a:prstClr val="black"/>
                </a:solidFill>
                <a:latin typeface="Gotham Rounded Book"/>
                <a:sym typeface="Gotham Rounded Book"/>
              </a:rPr>
              <a:t>. </a:t>
            </a:r>
          </a:p>
        </p:txBody>
      </p:sp>
    </p:spTree>
    <p:extLst>
      <p:ext uri="{BB962C8B-B14F-4D97-AF65-F5344CB8AC3E}">
        <p14:creationId xmlns:p14="http://schemas.microsoft.com/office/powerpoint/2010/main" val="4002493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25473" y="6264999"/>
            <a:ext cx="7944943" cy="279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1685" hangingPunct="0">
              <a:defRPr/>
            </a:pPr>
            <a:endParaRPr lang="es-CO" sz="1550" kern="0">
              <a:solidFill>
                <a:prstClr val="white"/>
              </a:solidFill>
              <a:latin typeface="Calibri"/>
              <a:sym typeface="Gotham Rounded Book"/>
            </a:endParaRPr>
          </a:p>
        </p:txBody>
      </p:sp>
      <p:sp>
        <p:nvSpPr>
          <p:cNvPr id="7171" name="8 CuadroTexto"/>
          <p:cNvSpPr txBox="1">
            <a:spLocks noChangeArrowheads="1"/>
          </p:cNvSpPr>
          <p:nvPr/>
        </p:nvSpPr>
        <p:spPr bwMode="auto">
          <a:xfrm>
            <a:off x="1266315" y="112543"/>
            <a:ext cx="7944943" cy="89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a:solidFill>
                  <a:schemeClr val="tx1"/>
                </a:solidFill>
                <a:latin typeface="Calibri" pitchFamily="34" charset="0"/>
              </a:defRPr>
            </a:lvl1pPr>
            <a:lvl2pPr marL="742950" indent="-285750">
              <a:defRPr sz="1900">
                <a:solidFill>
                  <a:schemeClr val="tx1"/>
                </a:solidFill>
                <a:latin typeface="Calibri" pitchFamily="34" charset="0"/>
              </a:defRPr>
            </a:lvl2pPr>
            <a:lvl3pPr marL="1143000" indent="-228600">
              <a:defRPr sz="1900">
                <a:solidFill>
                  <a:schemeClr val="tx1"/>
                </a:solidFill>
                <a:latin typeface="Calibri" pitchFamily="34" charset="0"/>
              </a:defRPr>
            </a:lvl3pPr>
            <a:lvl4pPr marL="1600200" indent="-228600">
              <a:defRPr sz="1900">
                <a:solidFill>
                  <a:schemeClr val="tx1"/>
                </a:solidFill>
                <a:latin typeface="Calibri" pitchFamily="34" charset="0"/>
              </a:defRPr>
            </a:lvl4pPr>
            <a:lvl5pPr marL="2057400" indent="-228600">
              <a:defRPr sz="1900">
                <a:solidFill>
                  <a:schemeClr val="tx1"/>
                </a:solidFill>
                <a:latin typeface="Calibri" pitchFamily="34" charset="0"/>
              </a:defRPr>
            </a:lvl5pPr>
            <a:lvl6pPr marL="2514600" indent="-228600" defTabSz="981075" eaLnBrk="0" fontAlgn="base" hangingPunct="0">
              <a:spcBef>
                <a:spcPct val="0"/>
              </a:spcBef>
              <a:spcAft>
                <a:spcPct val="0"/>
              </a:spcAft>
              <a:defRPr sz="1900">
                <a:solidFill>
                  <a:schemeClr val="tx1"/>
                </a:solidFill>
                <a:latin typeface="Calibri" pitchFamily="34" charset="0"/>
              </a:defRPr>
            </a:lvl6pPr>
            <a:lvl7pPr marL="2971800" indent="-228600" defTabSz="981075" eaLnBrk="0" fontAlgn="base" hangingPunct="0">
              <a:spcBef>
                <a:spcPct val="0"/>
              </a:spcBef>
              <a:spcAft>
                <a:spcPct val="0"/>
              </a:spcAft>
              <a:defRPr sz="1900">
                <a:solidFill>
                  <a:schemeClr val="tx1"/>
                </a:solidFill>
                <a:latin typeface="Calibri" pitchFamily="34" charset="0"/>
              </a:defRPr>
            </a:lvl7pPr>
            <a:lvl8pPr marL="3429000" indent="-228600" defTabSz="981075" eaLnBrk="0" fontAlgn="base" hangingPunct="0">
              <a:spcBef>
                <a:spcPct val="0"/>
              </a:spcBef>
              <a:spcAft>
                <a:spcPct val="0"/>
              </a:spcAft>
              <a:defRPr sz="1900">
                <a:solidFill>
                  <a:schemeClr val="tx1"/>
                </a:solidFill>
                <a:latin typeface="Calibri" pitchFamily="34" charset="0"/>
              </a:defRPr>
            </a:lvl8pPr>
            <a:lvl9pPr marL="3886200" indent="-228600" defTabSz="981075" eaLnBrk="0" fontAlgn="base" hangingPunct="0">
              <a:spcBef>
                <a:spcPct val="0"/>
              </a:spcBef>
              <a:spcAft>
                <a:spcPct val="0"/>
              </a:spcAft>
              <a:defRPr sz="1900">
                <a:solidFill>
                  <a:schemeClr val="tx1"/>
                </a:solidFill>
                <a:latin typeface="Calibri" pitchFamily="34" charset="0"/>
              </a:defRPr>
            </a:lvl9pPr>
          </a:lstStyle>
          <a:p>
            <a:pPr defTabSz="801685" hangingPunct="0"/>
            <a:r>
              <a:rPr lang="es-CO" altLang="es-ES" sz="2612" kern="0" dirty="0">
                <a:solidFill>
                  <a:prstClr val="white"/>
                </a:solidFill>
                <a:latin typeface="Arial Rounded MT Bold" pitchFamily="34" charset="0"/>
                <a:sym typeface="Gotham Rounded Book"/>
              </a:rPr>
              <a:t>RESULTADOS PLAN DE DESARROLLO</a:t>
            </a:r>
          </a:p>
          <a:p>
            <a:pPr defTabSz="801685" hangingPunct="0"/>
            <a:r>
              <a:rPr lang="es-CO" altLang="es-ES" sz="2612" kern="0" dirty="0">
                <a:solidFill>
                  <a:prstClr val="white"/>
                </a:solidFill>
                <a:latin typeface="Arial Rounded MT Bold" pitchFamily="34" charset="0"/>
                <a:sym typeface="Gotham Rounded Book"/>
              </a:rPr>
              <a:t>IPES – VIGENCIA 2019</a:t>
            </a:r>
          </a:p>
        </p:txBody>
      </p:sp>
      <p:sp>
        <p:nvSpPr>
          <p:cNvPr id="7172" name="64 CuadroTexto"/>
          <p:cNvSpPr txBox="1">
            <a:spLocks noChangeArrowheads="1"/>
          </p:cNvSpPr>
          <p:nvPr/>
        </p:nvSpPr>
        <p:spPr bwMode="auto">
          <a:xfrm>
            <a:off x="2128065" y="1476816"/>
            <a:ext cx="7773472" cy="295466"/>
          </a:xfrm>
          <a:prstGeom prst="rect">
            <a:avLst/>
          </a:prstGeom>
          <a:solidFill>
            <a:srgbClr val="00B3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a:solidFill>
                  <a:schemeClr val="tx1"/>
                </a:solidFill>
                <a:latin typeface="Calibri" pitchFamily="34" charset="0"/>
              </a:defRPr>
            </a:lvl1pPr>
            <a:lvl2pPr marL="742950" indent="-285750">
              <a:defRPr sz="1900">
                <a:solidFill>
                  <a:schemeClr val="tx1"/>
                </a:solidFill>
                <a:latin typeface="Calibri" pitchFamily="34" charset="0"/>
              </a:defRPr>
            </a:lvl2pPr>
            <a:lvl3pPr marL="1143000" indent="-228600">
              <a:defRPr sz="1900">
                <a:solidFill>
                  <a:schemeClr val="tx1"/>
                </a:solidFill>
                <a:latin typeface="Calibri" pitchFamily="34" charset="0"/>
              </a:defRPr>
            </a:lvl3pPr>
            <a:lvl4pPr marL="1600200" indent="-228600">
              <a:defRPr sz="1900">
                <a:solidFill>
                  <a:schemeClr val="tx1"/>
                </a:solidFill>
                <a:latin typeface="Calibri" pitchFamily="34" charset="0"/>
              </a:defRPr>
            </a:lvl4pPr>
            <a:lvl5pPr marL="2057400" indent="-228600">
              <a:defRPr sz="1900">
                <a:solidFill>
                  <a:schemeClr val="tx1"/>
                </a:solidFill>
                <a:latin typeface="Calibri" pitchFamily="34" charset="0"/>
              </a:defRPr>
            </a:lvl5pPr>
            <a:lvl6pPr marL="2514600" indent="-228600" defTabSz="981075" eaLnBrk="0" fontAlgn="base" hangingPunct="0">
              <a:spcBef>
                <a:spcPct val="0"/>
              </a:spcBef>
              <a:spcAft>
                <a:spcPct val="0"/>
              </a:spcAft>
              <a:defRPr sz="1900">
                <a:solidFill>
                  <a:schemeClr val="tx1"/>
                </a:solidFill>
                <a:latin typeface="Calibri" pitchFamily="34" charset="0"/>
              </a:defRPr>
            </a:lvl6pPr>
            <a:lvl7pPr marL="2971800" indent="-228600" defTabSz="981075" eaLnBrk="0" fontAlgn="base" hangingPunct="0">
              <a:spcBef>
                <a:spcPct val="0"/>
              </a:spcBef>
              <a:spcAft>
                <a:spcPct val="0"/>
              </a:spcAft>
              <a:defRPr sz="1900">
                <a:solidFill>
                  <a:schemeClr val="tx1"/>
                </a:solidFill>
                <a:latin typeface="Calibri" pitchFamily="34" charset="0"/>
              </a:defRPr>
            </a:lvl7pPr>
            <a:lvl8pPr marL="3429000" indent="-228600" defTabSz="981075" eaLnBrk="0" fontAlgn="base" hangingPunct="0">
              <a:spcBef>
                <a:spcPct val="0"/>
              </a:spcBef>
              <a:spcAft>
                <a:spcPct val="0"/>
              </a:spcAft>
              <a:defRPr sz="1900">
                <a:solidFill>
                  <a:schemeClr val="tx1"/>
                </a:solidFill>
                <a:latin typeface="Calibri" pitchFamily="34" charset="0"/>
              </a:defRPr>
            </a:lvl8pPr>
            <a:lvl9pPr marL="3886200" indent="-228600" defTabSz="981075" eaLnBrk="0" fontAlgn="base" hangingPunct="0">
              <a:spcBef>
                <a:spcPct val="0"/>
              </a:spcBef>
              <a:spcAft>
                <a:spcPct val="0"/>
              </a:spcAft>
              <a:defRPr sz="1900">
                <a:solidFill>
                  <a:schemeClr val="tx1"/>
                </a:solidFill>
                <a:latin typeface="Calibri" pitchFamily="34" charset="0"/>
              </a:defRPr>
            </a:lvl9pPr>
          </a:lstStyle>
          <a:p>
            <a:pPr defTabSz="801685" hangingPunct="0"/>
            <a:r>
              <a:rPr lang="es-CO" altLang="es-ES" sz="1320" kern="0" dirty="0">
                <a:solidFill>
                  <a:prstClr val="white"/>
                </a:solidFill>
                <a:latin typeface="Arial Rounded MT Bold" pitchFamily="34" charset="0"/>
                <a:sym typeface="Gotham Rounded Book"/>
              </a:rPr>
              <a:t>Proyecto de Inversión 1130: </a:t>
            </a:r>
            <a:r>
              <a:rPr lang="es-CO" altLang="es-ES" sz="1320" i="1" kern="0" dirty="0">
                <a:solidFill>
                  <a:prstClr val="white"/>
                </a:solidFill>
                <a:latin typeface="Arial Rounded MT Bold" pitchFamily="34" charset="0"/>
                <a:sym typeface="Gotham Rounded Book"/>
              </a:rPr>
              <a:t>Formación e inserción laboral</a:t>
            </a:r>
          </a:p>
        </p:txBody>
      </p:sp>
      <p:sp>
        <p:nvSpPr>
          <p:cNvPr id="7174" name="14 CuadroTexto"/>
          <p:cNvSpPr txBox="1">
            <a:spLocks noChangeArrowheads="1"/>
          </p:cNvSpPr>
          <p:nvPr/>
        </p:nvSpPr>
        <p:spPr bwMode="auto">
          <a:xfrm>
            <a:off x="2085712" y="4657657"/>
            <a:ext cx="7544520" cy="295466"/>
          </a:xfrm>
          <a:prstGeom prst="rect">
            <a:avLst/>
          </a:prstGeom>
          <a:solidFill>
            <a:srgbClr val="00B3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a:solidFill>
                  <a:schemeClr val="tx1"/>
                </a:solidFill>
                <a:latin typeface="Calibri" pitchFamily="34" charset="0"/>
              </a:defRPr>
            </a:lvl1pPr>
            <a:lvl2pPr marL="742950" indent="-285750">
              <a:defRPr sz="1900">
                <a:solidFill>
                  <a:schemeClr val="tx1"/>
                </a:solidFill>
                <a:latin typeface="Calibri" pitchFamily="34" charset="0"/>
              </a:defRPr>
            </a:lvl2pPr>
            <a:lvl3pPr marL="1143000" indent="-228600">
              <a:defRPr sz="1900">
                <a:solidFill>
                  <a:schemeClr val="tx1"/>
                </a:solidFill>
                <a:latin typeface="Calibri" pitchFamily="34" charset="0"/>
              </a:defRPr>
            </a:lvl3pPr>
            <a:lvl4pPr marL="1600200" indent="-228600">
              <a:defRPr sz="1900">
                <a:solidFill>
                  <a:schemeClr val="tx1"/>
                </a:solidFill>
                <a:latin typeface="Calibri" pitchFamily="34" charset="0"/>
              </a:defRPr>
            </a:lvl4pPr>
            <a:lvl5pPr marL="2057400" indent="-228600">
              <a:defRPr sz="1900">
                <a:solidFill>
                  <a:schemeClr val="tx1"/>
                </a:solidFill>
                <a:latin typeface="Calibri" pitchFamily="34" charset="0"/>
              </a:defRPr>
            </a:lvl5pPr>
            <a:lvl6pPr marL="2514600" indent="-228600" defTabSz="981075" eaLnBrk="0" fontAlgn="base" hangingPunct="0">
              <a:spcBef>
                <a:spcPct val="0"/>
              </a:spcBef>
              <a:spcAft>
                <a:spcPct val="0"/>
              </a:spcAft>
              <a:defRPr sz="1900">
                <a:solidFill>
                  <a:schemeClr val="tx1"/>
                </a:solidFill>
                <a:latin typeface="Calibri" pitchFamily="34" charset="0"/>
              </a:defRPr>
            </a:lvl6pPr>
            <a:lvl7pPr marL="2971800" indent="-228600" defTabSz="981075" eaLnBrk="0" fontAlgn="base" hangingPunct="0">
              <a:spcBef>
                <a:spcPct val="0"/>
              </a:spcBef>
              <a:spcAft>
                <a:spcPct val="0"/>
              </a:spcAft>
              <a:defRPr sz="1900">
                <a:solidFill>
                  <a:schemeClr val="tx1"/>
                </a:solidFill>
                <a:latin typeface="Calibri" pitchFamily="34" charset="0"/>
              </a:defRPr>
            </a:lvl7pPr>
            <a:lvl8pPr marL="3429000" indent="-228600" defTabSz="981075" eaLnBrk="0" fontAlgn="base" hangingPunct="0">
              <a:spcBef>
                <a:spcPct val="0"/>
              </a:spcBef>
              <a:spcAft>
                <a:spcPct val="0"/>
              </a:spcAft>
              <a:defRPr sz="1900">
                <a:solidFill>
                  <a:schemeClr val="tx1"/>
                </a:solidFill>
                <a:latin typeface="Calibri" pitchFamily="34" charset="0"/>
              </a:defRPr>
            </a:lvl8pPr>
            <a:lvl9pPr marL="3886200" indent="-228600" defTabSz="981075" eaLnBrk="0" fontAlgn="base" hangingPunct="0">
              <a:spcBef>
                <a:spcPct val="0"/>
              </a:spcBef>
              <a:spcAft>
                <a:spcPct val="0"/>
              </a:spcAft>
              <a:defRPr sz="1900">
                <a:solidFill>
                  <a:schemeClr val="tx1"/>
                </a:solidFill>
                <a:latin typeface="Calibri" pitchFamily="34" charset="0"/>
              </a:defRPr>
            </a:lvl9pPr>
          </a:lstStyle>
          <a:p>
            <a:pPr defTabSz="801685" hangingPunct="0"/>
            <a:r>
              <a:rPr lang="es-CO" altLang="es-ES" sz="1320" kern="0" dirty="0">
                <a:solidFill>
                  <a:prstClr val="white"/>
                </a:solidFill>
                <a:latin typeface="Arial Rounded MT Bold" pitchFamily="34" charset="0"/>
                <a:sym typeface="Gotham Rounded Book"/>
              </a:rPr>
              <a:t>Proyecto de Inversión 1037</a:t>
            </a:r>
            <a:r>
              <a:rPr lang="es-CO" altLang="es-ES" sz="1320" i="1" kern="0" dirty="0">
                <a:solidFill>
                  <a:prstClr val="white"/>
                </a:solidFill>
                <a:latin typeface="Arial Rounded MT Bold" pitchFamily="34" charset="0"/>
                <a:sym typeface="Gotham Rounded Book"/>
              </a:rPr>
              <a:t>: Fortalecimiento de la gestión institucional</a:t>
            </a:r>
          </a:p>
        </p:txBody>
      </p:sp>
      <p:graphicFrame>
        <p:nvGraphicFramePr>
          <p:cNvPr id="5" name="4 Tabla"/>
          <p:cNvGraphicFramePr>
            <a:graphicFrameLocks noGrp="1"/>
          </p:cNvGraphicFramePr>
          <p:nvPr>
            <p:extLst/>
          </p:nvPr>
        </p:nvGraphicFramePr>
        <p:xfrm>
          <a:off x="2125472" y="1900530"/>
          <a:ext cx="7776065" cy="2572276"/>
        </p:xfrm>
        <a:graphic>
          <a:graphicData uri="http://schemas.openxmlformats.org/drawingml/2006/table">
            <a:tbl>
              <a:tblPr/>
              <a:tblGrid>
                <a:gridCol w="1834729">
                  <a:extLst>
                    <a:ext uri="{9D8B030D-6E8A-4147-A177-3AD203B41FA5}">
                      <a16:colId xmlns:a16="http://schemas.microsoft.com/office/drawing/2014/main" val="20000"/>
                    </a:ext>
                  </a:extLst>
                </a:gridCol>
                <a:gridCol w="999131">
                  <a:extLst>
                    <a:ext uri="{9D8B030D-6E8A-4147-A177-3AD203B41FA5}">
                      <a16:colId xmlns:a16="http://schemas.microsoft.com/office/drawing/2014/main" val="20001"/>
                    </a:ext>
                  </a:extLst>
                </a:gridCol>
                <a:gridCol w="720332">
                  <a:extLst>
                    <a:ext uri="{9D8B030D-6E8A-4147-A177-3AD203B41FA5}">
                      <a16:colId xmlns:a16="http://schemas.microsoft.com/office/drawing/2014/main" val="20002"/>
                    </a:ext>
                  </a:extLst>
                </a:gridCol>
                <a:gridCol w="568367">
                  <a:extLst>
                    <a:ext uri="{9D8B030D-6E8A-4147-A177-3AD203B41FA5}">
                      <a16:colId xmlns:a16="http://schemas.microsoft.com/office/drawing/2014/main" val="20003"/>
                    </a:ext>
                  </a:extLst>
                </a:gridCol>
                <a:gridCol w="949273">
                  <a:extLst>
                    <a:ext uri="{9D8B030D-6E8A-4147-A177-3AD203B41FA5}">
                      <a16:colId xmlns:a16="http://schemas.microsoft.com/office/drawing/2014/main" val="20004"/>
                    </a:ext>
                  </a:extLst>
                </a:gridCol>
                <a:gridCol w="949273">
                  <a:extLst>
                    <a:ext uri="{9D8B030D-6E8A-4147-A177-3AD203B41FA5}">
                      <a16:colId xmlns:a16="http://schemas.microsoft.com/office/drawing/2014/main" val="20005"/>
                    </a:ext>
                  </a:extLst>
                </a:gridCol>
                <a:gridCol w="566374">
                  <a:extLst>
                    <a:ext uri="{9D8B030D-6E8A-4147-A177-3AD203B41FA5}">
                      <a16:colId xmlns:a16="http://schemas.microsoft.com/office/drawing/2014/main" val="20006"/>
                    </a:ext>
                  </a:extLst>
                </a:gridCol>
                <a:gridCol w="1188586">
                  <a:extLst>
                    <a:ext uri="{9D8B030D-6E8A-4147-A177-3AD203B41FA5}">
                      <a16:colId xmlns:a16="http://schemas.microsoft.com/office/drawing/2014/main" val="20007"/>
                    </a:ext>
                  </a:extLst>
                </a:gridCol>
              </a:tblGrid>
              <a:tr h="188858">
                <a:tc rowSpan="2">
                  <a:txBody>
                    <a:bodyPr/>
                    <a:lstStyle/>
                    <a:p>
                      <a:pPr algn="ctr" fontAlgn="ctr"/>
                      <a:r>
                        <a:rPr lang="es-CO" sz="1200" b="1" i="0" u="none" strike="noStrike" dirty="0">
                          <a:solidFill>
                            <a:srgbClr val="FFFFFF"/>
                          </a:solidFill>
                          <a:effectLst/>
                          <a:latin typeface="Arial Rounded MT Bold"/>
                        </a:rPr>
                        <a:t>META PLAN</a:t>
                      </a:r>
                    </a:p>
                  </a:txBody>
                  <a:tcPr marL="5978" marR="5978" marT="59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200" b="1" i="0" u="none" strike="noStrike">
                          <a:solidFill>
                            <a:srgbClr val="FFFFFF"/>
                          </a:solidFill>
                          <a:effectLst/>
                          <a:latin typeface="Arial Rounded MT Bold"/>
                        </a:rPr>
                        <a:t>MAG. CUATRIENIO</a:t>
                      </a:r>
                    </a:p>
                  </a:txBody>
                  <a:tcPr marL="5978" marR="5978" marT="59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200" b="1" i="0" u="none" strike="noStrike" dirty="0">
                          <a:solidFill>
                            <a:srgbClr val="FFFFFF"/>
                          </a:solidFill>
                          <a:effectLst/>
                          <a:latin typeface="Arial Rounded MT Bold"/>
                        </a:rPr>
                        <a:t>MAG. 2019</a:t>
                      </a:r>
                    </a:p>
                  </a:txBody>
                  <a:tcPr marL="5978" marR="5978" marT="59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gridSpan="4">
                  <a:txBody>
                    <a:bodyPr/>
                    <a:lstStyle/>
                    <a:p>
                      <a:pPr algn="ctr" fontAlgn="ctr"/>
                      <a:r>
                        <a:rPr lang="es-CO" sz="1200" b="1" i="0" u="none" strike="noStrike" dirty="0">
                          <a:solidFill>
                            <a:srgbClr val="FFFFFF"/>
                          </a:solidFill>
                          <a:effectLst/>
                          <a:latin typeface="Arial Rounded MT Bold"/>
                        </a:rPr>
                        <a:t>AVANCE 2019</a:t>
                      </a:r>
                    </a:p>
                  </a:txBody>
                  <a:tcPr marL="5978" marR="5978" marT="59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1200" b="1" i="0" u="none" strike="noStrike" dirty="0">
                          <a:solidFill>
                            <a:srgbClr val="FFFFFF"/>
                          </a:solidFill>
                          <a:effectLst/>
                          <a:latin typeface="Arial Rounded MT Bold"/>
                        </a:rPr>
                        <a:t>% AVANCE MAG. CUATRIENIO</a:t>
                      </a:r>
                    </a:p>
                  </a:txBody>
                  <a:tcPr marL="5978" marR="5978" marT="5978"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65760">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200" b="1" i="0" u="none" strike="noStrike">
                          <a:solidFill>
                            <a:srgbClr val="FFFFFF"/>
                          </a:solidFill>
                          <a:effectLst/>
                          <a:latin typeface="Arial Rounded MT Bold"/>
                        </a:rPr>
                        <a:t>MAG.</a:t>
                      </a:r>
                    </a:p>
                  </a:txBody>
                  <a:tcPr marL="5978" marR="5978" marT="59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200" b="1" i="0" u="none" strike="noStrike">
                          <a:solidFill>
                            <a:srgbClr val="FFFFFF"/>
                          </a:solidFill>
                          <a:effectLst/>
                          <a:latin typeface="Arial Rounded MT Bold"/>
                        </a:rPr>
                        <a:t>%</a:t>
                      </a:r>
                    </a:p>
                  </a:txBody>
                  <a:tcPr marL="5978" marR="5978" marT="59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200" b="1" i="0" u="none" strike="noStrike">
                          <a:solidFill>
                            <a:srgbClr val="FFFFFF"/>
                          </a:solidFill>
                          <a:effectLst/>
                          <a:latin typeface="Arial Rounded MT Bold"/>
                        </a:rPr>
                        <a:t>PPTO</a:t>
                      </a:r>
                    </a:p>
                  </a:txBody>
                  <a:tcPr marL="5978" marR="5978" marT="59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200" b="1" i="0" u="none" strike="noStrike">
                          <a:solidFill>
                            <a:srgbClr val="FFFFFF"/>
                          </a:solidFill>
                          <a:effectLst/>
                          <a:latin typeface="Arial Rounded MT Bold"/>
                        </a:rPr>
                        <a:t>%</a:t>
                      </a:r>
                    </a:p>
                  </a:txBody>
                  <a:tcPr marL="5978" marR="5978" marT="59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vMerge="1">
                  <a:txBody>
                    <a:bodyPr/>
                    <a:lstStyle/>
                    <a:p>
                      <a:endParaRPr lang="es-CO"/>
                    </a:p>
                  </a:txBody>
                  <a:tcPr/>
                </a:tc>
                <a:extLst>
                  <a:ext uri="{0D108BD9-81ED-4DB2-BD59-A6C34878D82A}">
                    <a16:rowId xmlns:a16="http://schemas.microsoft.com/office/drawing/2014/main" val="10001"/>
                  </a:ext>
                </a:extLst>
              </a:tr>
              <a:tr h="2017658">
                <a:tc>
                  <a:txBody>
                    <a:bodyPr/>
                    <a:lstStyle/>
                    <a:p>
                      <a:pPr marL="171450" marR="0" lvl="0" indent="-171450" algn="l" defTabSz="98214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O" sz="1200" b="0" i="0" u="none" strike="noStrike" dirty="0">
                          <a:solidFill>
                            <a:srgbClr val="000000"/>
                          </a:solidFill>
                          <a:effectLst/>
                          <a:latin typeface="Century Gothic"/>
                        </a:rPr>
                        <a:t>Vincular a programas de formación 3.710 personas que ejercen actividades de economía informal. </a:t>
                      </a:r>
                    </a:p>
                    <a:p>
                      <a:pPr marL="171450" marR="0" lvl="0" indent="-171450" algn="l" defTabSz="98214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O" sz="1200" b="0" i="0" u="none" strike="noStrike" dirty="0">
                          <a:solidFill>
                            <a:srgbClr val="000000"/>
                          </a:solidFill>
                          <a:effectLst/>
                          <a:latin typeface="Century Gothic"/>
                        </a:rPr>
                        <a:t>Formar 1.170 personas que ejercen actividades de la economía informal a través de alianzas por el empleo</a:t>
                      </a:r>
                    </a:p>
                  </a:txBody>
                  <a:tcPr marL="5978" marR="5978" marT="5978"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4.880</a:t>
                      </a:r>
                    </a:p>
                  </a:txBody>
                  <a:tcPr marL="5978" marR="5978" marT="5978"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 1.160 </a:t>
                      </a:r>
                    </a:p>
                  </a:txBody>
                  <a:tcPr marL="5978" marR="5978" marT="5978"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2.499 </a:t>
                      </a:r>
                    </a:p>
                  </a:txBody>
                  <a:tcPr marL="5978" marR="5978" marT="5978"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215%</a:t>
                      </a:r>
                    </a:p>
                  </a:txBody>
                  <a:tcPr marL="5978" marR="5978" marT="5978"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$ 1.633</a:t>
                      </a:r>
                    </a:p>
                  </a:txBody>
                  <a:tcPr marL="5978" marR="5978" marT="5978"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90%</a:t>
                      </a:r>
                    </a:p>
                  </a:txBody>
                  <a:tcPr marL="5978" marR="5978" marT="5978"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125%</a:t>
                      </a:r>
                    </a:p>
                  </a:txBody>
                  <a:tcPr marL="5978" marR="5978" marT="5978"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 name="5 Tabla"/>
          <p:cNvGraphicFramePr>
            <a:graphicFrameLocks noGrp="1"/>
          </p:cNvGraphicFramePr>
          <p:nvPr>
            <p:extLst/>
          </p:nvPr>
        </p:nvGraphicFramePr>
        <p:xfrm>
          <a:off x="2121585" y="5013214"/>
          <a:ext cx="7944944" cy="1303668"/>
        </p:xfrm>
        <a:graphic>
          <a:graphicData uri="http://schemas.openxmlformats.org/drawingml/2006/table">
            <a:tbl>
              <a:tblPr/>
              <a:tblGrid>
                <a:gridCol w="1857790">
                  <a:extLst>
                    <a:ext uri="{9D8B030D-6E8A-4147-A177-3AD203B41FA5}">
                      <a16:colId xmlns:a16="http://schemas.microsoft.com/office/drawing/2014/main" val="20000"/>
                    </a:ext>
                  </a:extLst>
                </a:gridCol>
                <a:gridCol w="1061869">
                  <a:extLst>
                    <a:ext uri="{9D8B030D-6E8A-4147-A177-3AD203B41FA5}">
                      <a16:colId xmlns:a16="http://schemas.microsoft.com/office/drawing/2014/main" val="20001"/>
                    </a:ext>
                  </a:extLst>
                </a:gridCol>
                <a:gridCol w="748367">
                  <a:extLst>
                    <a:ext uri="{9D8B030D-6E8A-4147-A177-3AD203B41FA5}">
                      <a16:colId xmlns:a16="http://schemas.microsoft.com/office/drawing/2014/main" val="20002"/>
                    </a:ext>
                  </a:extLst>
                </a:gridCol>
                <a:gridCol w="576443">
                  <a:extLst>
                    <a:ext uri="{9D8B030D-6E8A-4147-A177-3AD203B41FA5}">
                      <a16:colId xmlns:a16="http://schemas.microsoft.com/office/drawing/2014/main" val="20003"/>
                    </a:ext>
                  </a:extLst>
                </a:gridCol>
                <a:gridCol w="1001191">
                  <a:extLst>
                    <a:ext uri="{9D8B030D-6E8A-4147-A177-3AD203B41FA5}">
                      <a16:colId xmlns:a16="http://schemas.microsoft.com/office/drawing/2014/main" val="20004"/>
                    </a:ext>
                  </a:extLst>
                </a:gridCol>
                <a:gridCol w="980965">
                  <a:extLst>
                    <a:ext uri="{9D8B030D-6E8A-4147-A177-3AD203B41FA5}">
                      <a16:colId xmlns:a16="http://schemas.microsoft.com/office/drawing/2014/main" val="20005"/>
                    </a:ext>
                  </a:extLst>
                </a:gridCol>
                <a:gridCol w="546106">
                  <a:extLst>
                    <a:ext uri="{9D8B030D-6E8A-4147-A177-3AD203B41FA5}">
                      <a16:colId xmlns:a16="http://schemas.microsoft.com/office/drawing/2014/main" val="20006"/>
                    </a:ext>
                  </a:extLst>
                </a:gridCol>
                <a:gridCol w="1172213">
                  <a:extLst>
                    <a:ext uri="{9D8B030D-6E8A-4147-A177-3AD203B41FA5}">
                      <a16:colId xmlns:a16="http://schemas.microsoft.com/office/drawing/2014/main" val="20007"/>
                    </a:ext>
                  </a:extLst>
                </a:gridCol>
              </a:tblGrid>
              <a:tr h="193709">
                <a:tc rowSpan="2">
                  <a:txBody>
                    <a:bodyPr/>
                    <a:lstStyle/>
                    <a:p>
                      <a:pPr algn="ctr" fontAlgn="ctr"/>
                      <a:r>
                        <a:rPr lang="es-CO" sz="1200" b="1" i="0" u="none" strike="noStrike" dirty="0">
                          <a:solidFill>
                            <a:srgbClr val="FFFFFF"/>
                          </a:solidFill>
                          <a:effectLst/>
                          <a:latin typeface="Arial Rounded MT Bold"/>
                        </a:rPr>
                        <a:t>META PLAN</a:t>
                      </a:r>
                    </a:p>
                  </a:txBody>
                  <a:tcPr marL="5978" marR="5978" marT="59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200" b="1" i="0" u="none" strike="noStrike" dirty="0">
                          <a:solidFill>
                            <a:srgbClr val="FFFFFF"/>
                          </a:solidFill>
                          <a:effectLst/>
                          <a:latin typeface="Arial Rounded MT Bold"/>
                        </a:rPr>
                        <a:t>MAG. 2019-2020</a:t>
                      </a:r>
                    </a:p>
                  </a:txBody>
                  <a:tcPr marL="5978" marR="5978" marT="59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200" b="1" i="0" u="none" strike="noStrike" dirty="0">
                          <a:solidFill>
                            <a:srgbClr val="FFFFFF"/>
                          </a:solidFill>
                          <a:effectLst/>
                          <a:latin typeface="Arial Rounded MT Bold"/>
                        </a:rPr>
                        <a:t>MAG. 2019</a:t>
                      </a:r>
                    </a:p>
                  </a:txBody>
                  <a:tcPr marL="5978" marR="5978" marT="59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gridSpan="4">
                  <a:txBody>
                    <a:bodyPr/>
                    <a:lstStyle/>
                    <a:p>
                      <a:pPr algn="ctr" fontAlgn="ctr"/>
                      <a:r>
                        <a:rPr lang="es-CO" sz="1200" b="1" i="0" u="none" strike="noStrike" dirty="0">
                          <a:solidFill>
                            <a:srgbClr val="FFFFFF"/>
                          </a:solidFill>
                          <a:effectLst/>
                          <a:latin typeface="Arial Rounded MT Bold"/>
                        </a:rPr>
                        <a:t>AVANCE 2019</a:t>
                      </a:r>
                    </a:p>
                  </a:txBody>
                  <a:tcPr marL="5978" marR="5978" marT="59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1200" b="1" i="0" u="none" strike="noStrike" dirty="0">
                          <a:solidFill>
                            <a:srgbClr val="FFFFFF"/>
                          </a:solidFill>
                          <a:effectLst/>
                          <a:latin typeface="Arial Rounded MT Bold"/>
                        </a:rPr>
                        <a:t>% AVANCE MAG. 2019-2020</a:t>
                      </a:r>
                    </a:p>
                  </a:txBody>
                  <a:tcPr marL="5978" marR="5978" marT="597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60906">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200" b="1" i="0" u="none" strike="noStrike">
                          <a:solidFill>
                            <a:srgbClr val="FFFFFF"/>
                          </a:solidFill>
                          <a:effectLst/>
                          <a:latin typeface="Arial Rounded MT Bold"/>
                        </a:rPr>
                        <a:t>MAG.</a:t>
                      </a:r>
                    </a:p>
                  </a:txBody>
                  <a:tcPr marL="5978" marR="5978" marT="59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200" b="1" i="0" u="none" strike="noStrike">
                          <a:solidFill>
                            <a:srgbClr val="FFFFFF"/>
                          </a:solidFill>
                          <a:effectLst/>
                          <a:latin typeface="Arial Rounded MT Bold"/>
                        </a:rPr>
                        <a:t>%</a:t>
                      </a:r>
                    </a:p>
                  </a:txBody>
                  <a:tcPr marL="5978" marR="5978" marT="59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200" b="1" i="0" u="none" strike="noStrike">
                          <a:solidFill>
                            <a:srgbClr val="FFFFFF"/>
                          </a:solidFill>
                          <a:effectLst/>
                          <a:latin typeface="Arial Rounded MT Bold"/>
                        </a:rPr>
                        <a:t>PPTO</a:t>
                      </a:r>
                    </a:p>
                  </a:txBody>
                  <a:tcPr marL="5978" marR="5978" marT="59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200" b="1" i="0" u="none" strike="noStrike">
                          <a:solidFill>
                            <a:srgbClr val="FFFFFF"/>
                          </a:solidFill>
                          <a:effectLst/>
                          <a:latin typeface="Arial Rounded MT Bold"/>
                        </a:rPr>
                        <a:t>%</a:t>
                      </a:r>
                    </a:p>
                  </a:txBody>
                  <a:tcPr marL="5978" marR="5978" marT="59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vMerge="1">
                  <a:txBody>
                    <a:bodyPr/>
                    <a:lstStyle/>
                    <a:p>
                      <a:endParaRPr lang="es-CO"/>
                    </a:p>
                  </a:txBody>
                  <a:tcPr/>
                </a:tc>
                <a:extLst>
                  <a:ext uri="{0D108BD9-81ED-4DB2-BD59-A6C34878D82A}">
                    <a16:rowId xmlns:a16="http://schemas.microsoft.com/office/drawing/2014/main" val="10001"/>
                  </a:ext>
                </a:extLst>
              </a:tr>
              <a:tr h="749053">
                <a:tc>
                  <a:txBody>
                    <a:bodyPr/>
                    <a:lstStyle/>
                    <a:p>
                      <a:pPr algn="l" fontAlgn="ctr"/>
                      <a:r>
                        <a:rPr lang="es-CO" sz="1200" b="0" i="0" u="none" strike="noStrike" dirty="0">
                          <a:solidFill>
                            <a:srgbClr val="000000"/>
                          </a:solidFill>
                          <a:effectLst/>
                          <a:latin typeface="Century Gothic"/>
                        </a:rPr>
                        <a:t>Gestionar el 100% del plan de adecuación y sostenibilidad SIG-MIPG</a:t>
                      </a:r>
                    </a:p>
                  </a:txBody>
                  <a:tcPr marL="5978" marR="5978" marT="597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100% </a:t>
                      </a:r>
                    </a:p>
                  </a:txBody>
                  <a:tcPr marL="5978" marR="5978" marT="597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100% </a:t>
                      </a:r>
                    </a:p>
                  </a:txBody>
                  <a:tcPr marL="5978" marR="5978" marT="597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93,8%</a:t>
                      </a:r>
                    </a:p>
                  </a:txBody>
                  <a:tcPr marL="5978" marR="5978" marT="597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93,8%</a:t>
                      </a:r>
                    </a:p>
                  </a:txBody>
                  <a:tcPr marL="5978" marR="5978" marT="597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$7,811</a:t>
                      </a:r>
                    </a:p>
                  </a:txBody>
                  <a:tcPr marL="5978" marR="5978" marT="597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91,4%</a:t>
                      </a:r>
                    </a:p>
                  </a:txBody>
                  <a:tcPr marL="5978" marR="5978" marT="597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entury Gothic"/>
                        </a:rPr>
                        <a:t>93,8%</a:t>
                      </a:r>
                    </a:p>
                  </a:txBody>
                  <a:tcPr marL="5978" marR="5978" marT="597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6" name="65 Tabla"/>
          <p:cNvGraphicFramePr>
            <a:graphicFrameLocks noGrp="1"/>
          </p:cNvGraphicFramePr>
          <p:nvPr/>
        </p:nvGraphicFramePr>
        <p:xfrm>
          <a:off x="8092059" y="1142765"/>
          <a:ext cx="2449183" cy="352475"/>
        </p:xfrm>
        <a:graphic>
          <a:graphicData uri="http://schemas.openxmlformats.org/drawingml/2006/table">
            <a:tbl>
              <a:tblPr>
                <a:tableStyleId>{8799B23B-EC83-4686-B30A-512413B5E67A}</a:tableStyleId>
              </a:tblPr>
              <a:tblGrid>
                <a:gridCol w="2449183">
                  <a:extLst>
                    <a:ext uri="{9D8B030D-6E8A-4147-A177-3AD203B41FA5}">
                      <a16:colId xmlns:a16="http://schemas.microsoft.com/office/drawing/2014/main" val="20000"/>
                    </a:ext>
                  </a:extLst>
                </a:gridCol>
              </a:tblGrid>
              <a:tr h="352475">
                <a:tc>
                  <a:txBody>
                    <a:bodyPr/>
                    <a:lstStyle/>
                    <a:p>
                      <a:pPr algn="r" fontAlgn="ctr"/>
                      <a:r>
                        <a:rPr lang="es-ES" sz="1200" b="1" u="none" strike="noStrike" baseline="0" dirty="0">
                          <a:solidFill>
                            <a:schemeClr val="tx2">
                              <a:lumMod val="50000"/>
                            </a:schemeClr>
                          </a:solidFill>
                          <a:latin typeface="Century Gothic" panose="020B0502020202020204" pitchFamily="34" charset="0"/>
                        </a:rPr>
                        <a:t>Cifras en Millones de Pesos</a:t>
                      </a:r>
                      <a:endParaRPr lang="es-ES" sz="1200" b="1" i="0" u="none" strike="noStrike" dirty="0">
                        <a:solidFill>
                          <a:schemeClr val="tx2">
                            <a:lumMod val="50000"/>
                          </a:schemeClr>
                        </a:solidFill>
                        <a:latin typeface="Century Gothic" panose="020B0502020202020204" pitchFamily="34" charset="0"/>
                        <a:cs typeface="Arial" pitchFamily="34" charset="0"/>
                      </a:endParaRPr>
                    </a:p>
                  </a:txBody>
                  <a:tcPr marL="7775" marR="7775" marT="776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7255" name="Grupo 30"/>
          <p:cNvGrpSpPr>
            <a:grpSpLocks/>
          </p:cNvGrpSpPr>
          <p:nvPr/>
        </p:nvGrpSpPr>
        <p:grpSpPr bwMode="auto">
          <a:xfrm>
            <a:off x="8338272" y="1341033"/>
            <a:ext cx="2310526" cy="164575"/>
            <a:chOff x="6891649" y="1513938"/>
            <a:chExt cx="2830201" cy="202413"/>
          </a:xfrm>
        </p:grpSpPr>
        <p:cxnSp>
          <p:nvCxnSpPr>
            <p:cNvPr id="18" name="Conector recto 24"/>
            <p:cNvCxnSpPr/>
            <p:nvPr/>
          </p:nvCxnSpPr>
          <p:spPr>
            <a:xfrm flipH="1">
              <a:off x="7058318" y="1620723"/>
              <a:ext cx="2663532" cy="0"/>
            </a:xfrm>
            <a:prstGeom prst="line">
              <a:avLst/>
            </a:prstGeom>
            <a:ln w="12700">
              <a:solidFill>
                <a:srgbClr val="85DFFF"/>
              </a:solidFill>
            </a:ln>
          </p:spPr>
          <p:style>
            <a:lnRef idx="1">
              <a:schemeClr val="accent1"/>
            </a:lnRef>
            <a:fillRef idx="0">
              <a:schemeClr val="accent1"/>
            </a:fillRef>
            <a:effectRef idx="0">
              <a:schemeClr val="accent1"/>
            </a:effectRef>
            <a:fontRef idx="minor">
              <a:schemeClr val="tx1"/>
            </a:fontRef>
          </p:style>
        </p:cxnSp>
        <p:pic>
          <p:nvPicPr>
            <p:cNvPr id="7257" name="Picture 12" descr="Imagen relacionada"/>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891649" y="1513938"/>
              <a:ext cx="173497" cy="20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31550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84721" y="6579834"/>
            <a:ext cx="8827697" cy="310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723">
              <a:solidFill>
                <a:prstClr val="white"/>
              </a:solidFill>
              <a:latin typeface="Calibri"/>
              <a:sym typeface="Gotham Rounded Book"/>
            </a:endParaRPr>
          </a:p>
        </p:txBody>
      </p:sp>
      <p:sp>
        <p:nvSpPr>
          <p:cNvPr id="9" name="8 CuadroTexto"/>
          <p:cNvSpPr txBox="1"/>
          <p:nvPr/>
        </p:nvSpPr>
        <p:spPr>
          <a:xfrm>
            <a:off x="1684721" y="32846"/>
            <a:ext cx="7872743" cy="985783"/>
          </a:xfrm>
          <a:prstGeom prst="rect">
            <a:avLst/>
          </a:prstGeom>
          <a:noFill/>
        </p:spPr>
        <p:txBody>
          <a:bodyPr wrap="square" rtlCol="0">
            <a:spAutoFit/>
          </a:bodyPr>
          <a:lstStyle/>
          <a:p>
            <a:pPr defTabSz="890761"/>
            <a:r>
              <a:rPr lang="es-CO" sz="2903" dirty="0">
                <a:solidFill>
                  <a:prstClr val="white"/>
                </a:solidFill>
                <a:latin typeface="Arial Rounded MT Bold" pitchFamily="34" charset="0"/>
                <a:sym typeface="Gotham Rounded Book"/>
              </a:rPr>
              <a:t>RESULTADOS PLAN DE DESARROLLO</a:t>
            </a:r>
          </a:p>
          <a:p>
            <a:pPr defTabSz="890761"/>
            <a:r>
              <a:rPr lang="es-CO" sz="2903" dirty="0">
                <a:solidFill>
                  <a:prstClr val="white"/>
                </a:solidFill>
                <a:latin typeface="Arial Rounded MT Bold" pitchFamily="34" charset="0"/>
                <a:sym typeface="Gotham Rounded Book"/>
              </a:rPr>
              <a:t>IDT – VIGENCIA 2019</a:t>
            </a:r>
          </a:p>
        </p:txBody>
      </p:sp>
      <p:sp>
        <p:nvSpPr>
          <p:cNvPr id="65" name="64 CuadroTexto"/>
          <p:cNvSpPr txBox="1"/>
          <p:nvPr/>
        </p:nvSpPr>
        <p:spPr>
          <a:xfrm>
            <a:off x="1502164" y="1534991"/>
            <a:ext cx="9002653" cy="315599"/>
          </a:xfrm>
          <a:prstGeom prst="rect">
            <a:avLst/>
          </a:prstGeom>
          <a:solidFill>
            <a:srgbClr val="00B3F2"/>
          </a:solidFill>
        </p:spPr>
        <p:txBody>
          <a:bodyPr wrap="square" rtlCol="0">
            <a:spAutoFit/>
          </a:bodyPr>
          <a:lstStyle/>
          <a:p>
            <a:pPr defTabSz="890761"/>
            <a:r>
              <a:rPr lang="es-CO" sz="1451" dirty="0">
                <a:solidFill>
                  <a:prstClr val="white"/>
                </a:solidFill>
                <a:latin typeface="Arial Rounded MT Bold" pitchFamily="34" charset="0"/>
                <a:sym typeface="Gotham Rounded Book"/>
              </a:rPr>
              <a:t>Proyecto de Inversión 1036: </a:t>
            </a:r>
            <a:r>
              <a:rPr lang="es-CO" sz="1451" i="1" dirty="0">
                <a:solidFill>
                  <a:prstClr val="white"/>
                </a:solidFill>
                <a:latin typeface="Arial Rounded MT Bold" pitchFamily="34" charset="0"/>
                <a:sym typeface="Gotham Rounded Book"/>
              </a:rPr>
              <a:t>Bogotá destino turístico, competitivo y sostenible </a:t>
            </a:r>
          </a:p>
        </p:txBody>
      </p:sp>
      <p:sp>
        <p:nvSpPr>
          <p:cNvPr id="93" name="64 CuadroTexto"/>
          <p:cNvSpPr txBox="1"/>
          <p:nvPr/>
        </p:nvSpPr>
        <p:spPr>
          <a:xfrm>
            <a:off x="4324350" y="6367979"/>
            <a:ext cx="6180468" cy="478148"/>
          </a:xfrm>
          <a:prstGeom prst="rect">
            <a:avLst/>
          </a:prstGeom>
          <a:noFill/>
        </p:spPr>
        <p:txBody>
          <a:bodyPr wrap="square" lIns="89471" tIns="44738" rIns="89471" bIns="44738" rtlCol="0">
            <a:spAutoFit/>
          </a:bodyPr>
          <a:lstStyle/>
          <a:p>
            <a:pPr algn="r" defTabSz="890761"/>
            <a:r>
              <a:rPr lang="es-CO" sz="1260" b="1" dirty="0">
                <a:solidFill>
                  <a:prstClr val="black"/>
                </a:solidFill>
                <a:latin typeface="Century Gothic" panose="020B0502020202020204" pitchFamily="34" charset="0"/>
                <a:sym typeface="Gotham Rounded Book"/>
              </a:rPr>
              <a:t>Fuente: Metas:</a:t>
            </a:r>
            <a:r>
              <a:rPr lang="es-CO" sz="1260" dirty="0">
                <a:solidFill>
                  <a:prstClr val="black"/>
                </a:solidFill>
                <a:latin typeface="Century Gothic" panose="020B0502020202020204" pitchFamily="34" charset="0"/>
                <a:sym typeface="Gotham Rounded Book"/>
              </a:rPr>
              <a:t> Plan de Gestión Institucional IDT a 30  de noviembre de 2019</a:t>
            </a:r>
          </a:p>
          <a:p>
            <a:pPr defTabSz="890761"/>
            <a:r>
              <a:rPr lang="es-CO" sz="1260" dirty="0">
                <a:solidFill>
                  <a:prstClr val="black"/>
                </a:solidFill>
                <a:latin typeface="Century Gothic" panose="020B0502020202020204" pitchFamily="34" charset="0"/>
                <a:sym typeface="Gotham Rounded Book"/>
              </a:rPr>
              <a:t>   </a:t>
            </a:r>
            <a:r>
              <a:rPr lang="es-CO" sz="1260" b="1" dirty="0">
                <a:solidFill>
                  <a:prstClr val="black"/>
                </a:solidFill>
                <a:latin typeface="Century Gothic" panose="020B0502020202020204" pitchFamily="34" charset="0"/>
                <a:sym typeface="Gotham Rounded Book"/>
              </a:rPr>
              <a:t>Presupuesto: </a:t>
            </a:r>
            <a:r>
              <a:rPr lang="es-CO" sz="1260" dirty="0">
                <a:solidFill>
                  <a:prstClr val="black"/>
                </a:solidFill>
                <a:latin typeface="Century Gothic" panose="020B0502020202020204" pitchFamily="34" charset="0"/>
                <a:sym typeface="Gotham Rounded Book"/>
              </a:rPr>
              <a:t>PREDIS al 30/11/2019</a:t>
            </a:r>
          </a:p>
        </p:txBody>
      </p:sp>
      <p:graphicFrame>
        <p:nvGraphicFramePr>
          <p:cNvPr id="2" name="1 Tabla"/>
          <p:cNvGraphicFramePr>
            <a:graphicFrameLocks noGrp="1"/>
          </p:cNvGraphicFramePr>
          <p:nvPr>
            <p:extLst/>
          </p:nvPr>
        </p:nvGraphicFramePr>
        <p:xfrm>
          <a:off x="1493017" y="1906443"/>
          <a:ext cx="9002651" cy="3629574"/>
        </p:xfrm>
        <a:graphic>
          <a:graphicData uri="http://schemas.openxmlformats.org/drawingml/2006/table">
            <a:tbl>
              <a:tblPr/>
              <a:tblGrid>
                <a:gridCol w="2152210">
                  <a:extLst>
                    <a:ext uri="{9D8B030D-6E8A-4147-A177-3AD203B41FA5}">
                      <a16:colId xmlns:a16="http://schemas.microsoft.com/office/drawing/2014/main" val="20000"/>
                    </a:ext>
                  </a:extLst>
                </a:gridCol>
                <a:gridCol w="1050434">
                  <a:extLst>
                    <a:ext uri="{9D8B030D-6E8A-4147-A177-3AD203B41FA5}">
                      <a16:colId xmlns:a16="http://schemas.microsoft.com/office/drawing/2014/main" val="20001"/>
                    </a:ext>
                  </a:extLst>
                </a:gridCol>
                <a:gridCol w="623029">
                  <a:extLst>
                    <a:ext uri="{9D8B030D-6E8A-4147-A177-3AD203B41FA5}">
                      <a16:colId xmlns:a16="http://schemas.microsoft.com/office/drawing/2014/main" val="2517809571"/>
                    </a:ext>
                  </a:extLst>
                </a:gridCol>
                <a:gridCol w="729002">
                  <a:extLst>
                    <a:ext uri="{9D8B030D-6E8A-4147-A177-3AD203B41FA5}">
                      <a16:colId xmlns:a16="http://schemas.microsoft.com/office/drawing/2014/main" val="20003"/>
                    </a:ext>
                  </a:extLst>
                </a:gridCol>
                <a:gridCol w="655046">
                  <a:extLst>
                    <a:ext uri="{9D8B030D-6E8A-4147-A177-3AD203B41FA5}">
                      <a16:colId xmlns:a16="http://schemas.microsoft.com/office/drawing/2014/main" val="20004"/>
                    </a:ext>
                  </a:extLst>
                </a:gridCol>
                <a:gridCol w="908614">
                  <a:extLst>
                    <a:ext uri="{9D8B030D-6E8A-4147-A177-3AD203B41FA5}">
                      <a16:colId xmlns:a16="http://schemas.microsoft.com/office/drawing/2014/main" val="20005"/>
                    </a:ext>
                  </a:extLst>
                </a:gridCol>
                <a:gridCol w="665611">
                  <a:extLst>
                    <a:ext uri="{9D8B030D-6E8A-4147-A177-3AD203B41FA5}">
                      <a16:colId xmlns:a16="http://schemas.microsoft.com/office/drawing/2014/main" val="20006"/>
                    </a:ext>
                  </a:extLst>
                </a:gridCol>
                <a:gridCol w="950874">
                  <a:extLst>
                    <a:ext uri="{9D8B030D-6E8A-4147-A177-3AD203B41FA5}">
                      <a16:colId xmlns:a16="http://schemas.microsoft.com/office/drawing/2014/main" val="20007"/>
                    </a:ext>
                  </a:extLst>
                </a:gridCol>
                <a:gridCol w="1267831">
                  <a:extLst>
                    <a:ext uri="{9D8B030D-6E8A-4147-A177-3AD203B41FA5}">
                      <a16:colId xmlns:a16="http://schemas.microsoft.com/office/drawing/2014/main" val="4221964547"/>
                    </a:ext>
                  </a:extLst>
                </a:gridCol>
              </a:tblGrid>
              <a:tr h="316622">
                <a:tc rowSpan="2">
                  <a:txBody>
                    <a:bodyPr/>
                    <a:lstStyle/>
                    <a:p>
                      <a:pPr algn="ctr" fontAlgn="ctr"/>
                      <a:r>
                        <a:rPr lang="es-CO" sz="1200" b="1" i="0" u="none" strike="noStrike" dirty="0">
                          <a:solidFill>
                            <a:srgbClr val="FFFFFF"/>
                          </a:solidFill>
                          <a:effectLst/>
                          <a:latin typeface="Arial Rounded MT Bold"/>
                        </a:rPr>
                        <a:t>META PLAN</a:t>
                      </a:r>
                    </a:p>
                  </a:txBody>
                  <a:tcPr marL="6319" marR="6319" marT="63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200" b="1" i="0" u="none" strike="noStrike" dirty="0">
                          <a:solidFill>
                            <a:srgbClr val="FFFFFF"/>
                          </a:solidFill>
                          <a:effectLst/>
                          <a:latin typeface="Arial Rounded MT Bold"/>
                        </a:rPr>
                        <a:t>MAG. CUATRIENIO</a:t>
                      </a:r>
                    </a:p>
                  </a:txBody>
                  <a:tcPr marL="6319" marR="6319" marT="63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200" b="1" i="0" u="none" strike="noStrike" dirty="0">
                          <a:solidFill>
                            <a:srgbClr val="FFFFFF"/>
                          </a:solidFill>
                          <a:effectLst/>
                          <a:latin typeface="Arial Rounded MT Bold"/>
                        </a:rPr>
                        <a:t>MAG PROG. 2019</a:t>
                      </a:r>
                    </a:p>
                  </a:txBody>
                  <a:tcPr marL="6319" marR="6319" marT="63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gridSpan="4">
                  <a:txBody>
                    <a:bodyPr/>
                    <a:lstStyle/>
                    <a:p>
                      <a:pPr algn="ctr" fontAlgn="ctr"/>
                      <a:r>
                        <a:rPr lang="es-CO" sz="1200" b="1" i="0" u="none" strike="noStrike" dirty="0">
                          <a:solidFill>
                            <a:srgbClr val="FFFFFF"/>
                          </a:solidFill>
                          <a:effectLst/>
                          <a:latin typeface="Arial Rounded MT Bold"/>
                        </a:rPr>
                        <a:t>AVANCE  EJECUCIÓN 2019</a:t>
                      </a:r>
                    </a:p>
                  </a:txBody>
                  <a:tcPr marL="6319" marR="6319" marT="63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fontAlgn="ctr"/>
                      <a:r>
                        <a:rPr lang="es-CO" sz="1200" b="1" i="0" u="none" strike="noStrike" dirty="0">
                          <a:solidFill>
                            <a:srgbClr val="FFFFFF"/>
                          </a:solidFill>
                          <a:effectLst/>
                          <a:latin typeface="Arial Rounded MT Bold"/>
                        </a:rPr>
                        <a:t>AVANCE CUATRIENIO</a:t>
                      </a:r>
                    </a:p>
                  </a:txBody>
                  <a:tcPr marL="6319" marR="6319" marT="6319"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hMerge="1">
                  <a:txBody>
                    <a:bodyPr/>
                    <a:lstStyle/>
                    <a:p>
                      <a:pPr algn="ctr" fontAlgn="ctr"/>
                      <a:endParaRPr lang="es-CO" sz="900" b="1" i="0" u="none" strike="noStrike" dirty="0">
                        <a:solidFill>
                          <a:srgbClr val="FFFFFF"/>
                        </a:solidFill>
                        <a:effectLst/>
                        <a:latin typeface="Arial Rounded MT Bold"/>
                      </a:endParaRPr>
                    </a:p>
                  </a:txBody>
                  <a:tcPr marL="5266" marR="5266" marT="5266"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91002">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200" b="1" i="0" u="none" strike="noStrike" dirty="0">
                          <a:solidFill>
                            <a:srgbClr val="FFFFFF"/>
                          </a:solidFill>
                          <a:effectLst/>
                          <a:latin typeface="Arial Rounded MT Bold"/>
                        </a:rPr>
                        <a:t>MAG.</a:t>
                      </a:r>
                    </a:p>
                  </a:txBody>
                  <a:tcPr marL="6319" marR="6319" marT="63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rgbClr val="FFFFFF"/>
                          </a:solidFill>
                          <a:effectLst/>
                          <a:latin typeface="Arial Rounded MT Bold"/>
                        </a:rPr>
                        <a:t>%</a:t>
                      </a:r>
                    </a:p>
                  </a:txBody>
                  <a:tcPr marL="6319" marR="6319" marT="63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rgbClr val="FFFFFF"/>
                          </a:solidFill>
                          <a:effectLst/>
                          <a:latin typeface="Arial Rounded MT Bold"/>
                        </a:rPr>
                        <a:t>PPTO</a:t>
                      </a:r>
                    </a:p>
                  </a:txBody>
                  <a:tcPr marL="6319" marR="6319" marT="63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rgbClr val="FFFFFF"/>
                          </a:solidFill>
                          <a:effectLst/>
                          <a:latin typeface="Arial Rounded MT Bold"/>
                        </a:rPr>
                        <a:t>%</a:t>
                      </a:r>
                    </a:p>
                  </a:txBody>
                  <a:tcPr marL="6319" marR="6319" marT="63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algn="ctr" defTabSz="742301" rtl="0" eaLnBrk="1" fontAlgn="ctr" latinLnBrk="0" hangingPunct="1"/>
                      <a:r>
                        <a:rPr lang="es-CO" sz="1200" b="1" i="0" u="none" strike="noStrike" kern="1200" dirty="0">
                          <a:solidFill>
                            <a:srgbClr val="FFFFFF"/>
                          </a:solidFill>
                          <a:effectLst/>
                          <a:latin typeface="Arial Rounded MT Bold"/>
                          <a:ea typeface="+mn-ea"/>
                          <a:cs typeface="+mn-cs"/>
                        </a:rPr>
                        <a:t>MAG.</a:t>
                      </a:r>
                    </a:p>
                  </a:txBody>
                  <a:tcPr marL="6319" marR="6319" marT="6319"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a:r>
                        <a:rPr lang="es-CO" sz="1200" b="1" i="0" u="none" strike="noStrike" kern="1200" dirty="0">
                          <a:solidFill>
                            <a:srgbClr val="FFFFFF"/>
                          </a:solidFill>
                          <a:effectLst/>
                          <a:latin typeface="Arial Rounded MT Bold"/>
                          <a:ea typeface="+mn-ea"/>
                          <a:cs typeface="+mn-cs"/>
                        </a:rPr>
                        <a:t>%</a:t>
                      </a:r>
                    </a:p>
                  </a:txBody>
                  <a:tcPr marL="6319" marR="6319" marT="6319"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0001"/>
                  </a:ext>
                </a:extLst>
              </a:tr>
              <a:tr h="820361">
                <a:tc>
                  <a:txBody>
                    <a:bodyPr/>
                    <a:lstStyle/>
                    <a:p>
                      <a:pPr algn="l" fontAlgn="ctr"/>
                      <a:r>
                        <a:rPr lang="es-CO" sz="1200" b="0" i="0" u="none" strike="noStrike" dirty="0">
                          <a:solidFill>
                            <a:srgbClr val="000000"/>
                          </a:solidFill>
                          <a:effectLst/>
                          <a:latin typeface="Century Gothic"/>
                        </a:rPr>
                        <a:t>Cinco (5) atractivos turísticos intervenidos (entre ellos: centro histórico, Monserrate y cerros orientales)</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5 </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2</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0</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0%</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$764</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74%</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3</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60%</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839053">
                <a:tc>
                  <a:txBody>
                    <a:bodyPr/>
                    <a:lstStyle/>
                    <a:p>
                      <a:pPr algn="just" fontAlgn="ctr"/>
                      <a:r>
                        <a:rPr lang="es-CO" sz="1200" b="0" i="0" u="none" strike="noStrike" dirty="0">
                          <a:solidFill>
                            <a:srgbClr val="000000"/>
                          </a:solidFill>
                          <a:effectLst/>
                          <a:latin typeface="Century Gothic"/>
                        </a:rPr>
                        <a:t>Fortalecer doscientas (200) empresas, prestadores de servicios turísticos y complementarios</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200 </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85</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100</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118%</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$1,315</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99%</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215</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108%</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631268">
                <a:tc>
                  <a:txBody>
                    <a:bodyPr/>
                    <a:lstStyle/>
                    <a:p>
                      <a:pPr algn="just" fontAlgn="ctr"/>
                      <a:r>
                        <a:rPr lang="es-CO" sz="1200" b="0" i="0" u="none" strike="noStrike" dirty="0">
                          <a:solidFill>
                            <a:srgbClr val="000000"/>
                          </a:solidFill>
                          <a:effectLst/>
                          <a:latin typeface="Century Gothic"/>
                        </a:rPr>
                        <a:t>Quinientas (500) personas vinculadas a procesos de formación</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500 </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241</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312</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129%</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$1,012</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96%</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571</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 114%</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631268">
                <a:tc>
                  <a:txBody>
                    <a:bodyPr/>
                    <a:lstStyle/>
                    <a:p>
                      <a:pPr algn="just" fontAlgn="ctr"/>
                      <a:r>
                        <a:rPr lang="es-CO" sz="1200" b="0" i="0" u="none" strike="noStrike" dirty="0">
                          <a:solidFill>
                            <a:srgbClr val="000000"/>
                          </a:solidFill>
                          <a:effectLst/>
                          <a:latin typeface="Century Gothic"/>
                        </a:rPr>
                        <a:t>Realizar cuatro (4) investigaciones del sector turismo de Bogotá</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4 </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1</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1</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100%</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$1,131</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97%</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3</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entury Gothic"/>
                        </a:rPr>
                        <a:t>75%</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2" name="65 Tabla"/>
          <p:cNvGraphicFramePr>
            <a:graphicFrameLocks noGrp="1"/>
          </p:cNvGraphicFramePr>
          <p:nvPr/>
        </p:nvGraphicFramePr>
        <p:xfrm>
          <a:off x="7663456" y="1153259"/>
          <a:ext cx="2721760" cy="391639"/>
        </p:xfrm>
        <a:graphic>
          <a:graphicData uri="http://schemas.openxmlformats.org/drawingml/2006/table">
            <a:tbl>
              <a:tblPr>
                <a:tableStyleId>{8799B23B-EC83-4686-B30A-512413B5E67A}</a:tableStyleId>
              </a:tblPr>
              <a:tblGrid>
                <a:gridCol w="2721760">
                  <a:extLst>
                    <a:ext uri="{9D8B030D-6E8A-4147-A177-3AD203B41FA5}">
                      <a16:colId xmlns:a16="http://schemas.microsoft.com/office/drawing/2014/main" val="20000"/>
                    </a:ext>
                  </a:extLst>
                </a:gridCol>
              </a:tblGrid>
              <a:tr h="391639">
                <a:tc>
                  <a:txBody>
                    <a:bodyPr/>
                    <a:lstStyle/>
                    <a:p>
                      <a:pPr algn="r" fontAlgn="ctr"/>
                      <a:r>
                        <a:rPr lang="es-ES" sz="1300" b="1" u="none" strike="noStrike" baseline="0" dirty="0">
                          <a:solidFill>
                            <a:schemeClr val="tx2">
                              <a:lumMod val="50000"/>
                            </a:schemeClr>
                          </a:solidFill>
                          <a:latin typeface="Century Gothic" panose="020B0502020202020204" pitchFamily="34" charset="0"/>
                        </a:rPr>
                        <a:t>Cifras en Millones de Pesos</a:t>
                      </a:r>
                      <a:endParaRPr lang="es-ES" sz="1300" b="1" i="0" u="none" strike="noStrike" dirty="0">
                        <a:solidFill>
                          <a:schemeClr val="tx2">
                            <a:lumMod val="50000"/>
                          </a:schemeClr>
                        </a:solidFill>
                        <a:latin typeface="Century Gothic" panose="020B0502020202020204" pitchFamily="34" charset="0"/>
                        <a:cs typeface="Arial" pitchFamily="34" charset="0"/>
                      </a:endParaRPr>
                    </a:p>
                  </a:txBody>
                  <a:tcPr marL="8640" marR="8640" marT="86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13" name="Grupo 30"/>
          <p:cNvGrpSpPr/>
          <p:nvPr/>
        </p:nvGrpSpPr>
        <p:grpSpPr>
          <a:xfrm>
            <a:off x="7937850" y="1373131"/>
            <a:ext cx="2566968" cy="183587"/>
            <a:chOff x="6891649" y="1513938"/>
            <a:chExt cx="2830201" cy="202413"/>
          </a:xfrm>
        </p:grpSpPr>
        <p:cxnSp>
          <p:nvCxnSpPr>
            <p:cNvPr id="14" name="Conector recto 24"/>
            <p:cNvCxnSpPr/>
            <p:nvPr/>
          </p:nvCxnSpPr>
          <p:spPr>
            <a:xfrm flipH="1">
              <a:off x="7058211" y="1620391"/>
              <a:ext cx="2663639" cy="0"/>
            </a:xfrm>
            <a:prstGeom prst="line">
              <a:avLst/>
            </a:prstGeom>
            <a:ln w="12700">
              <a:solidFill>
                <a:srgbClr val="85DFFF"/>
              </a:solidFill>
            </a:ln>
          </p:spPr>
          <p:style>
            <a:lnRef idx="1">
              <a:schemeClr val="accent1"/>
            </a:lnRef>
            <a:fillRef idx="0">
              <a:schemeClr val="accent1"/>
            </a:fillRef>
            <a:effectRef idx="0">
              <a:schemeClr val="accent1"/>
            </a:effectRef>
            <a:fontRef idx="minor">
              <a:schemeClr val="tx1"/>
            </a:fontRef>
          </p:style>
        </p:cxnSp>
        <p:pic>
          <p:nvPicPr>
            <p:cNvPr id="16" name="Picture 12" descr="Imagen relacionada"/>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891649" y="1513938"/>
              <a:ext cx="173497" cy="2024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49769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684721" y="6579834"/>
            <a:ext cx="8827697" cy="310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723">
              <a:solidFill>
                <a:prstClr val="white"/>
              </a:solidFill>
              <a:latin typeface="Calibri"/>
              <a:sym typeface="Gotham Rounded Book"/>
            </a:endParaRPr>
          </a:p>
        </p:txBody>
      </p:sp>
      <p:sp>
        <p:nvSpPr>
          <p:cNvPr id="9" name="8 CuadroTexto"/>
          <p:cNvSpPr txBox="1"/>
          <p:nvPr/>
        </p:nvSpPr>
        <p:spPr>
          <a:xfrm>
            <a:off x="1684721" y="32846"/>
            <a:ext cx="7872743" cy="985783"/>
          </a:xfrm>
          <a:prstGeom prst="rect">
            <a:avLst/>
          </a:prstGeom>
          <a:noFill/>
        </p:spPr>
        <p:txBody>
          <a:bodyPr wrap="square" rtlCol="0">
            <a:spAutoFit/>
          </a:bodyPr>
          <a:lstStyle/>
          <a:p>
            <a:pPr defTabSz="890761"/>
            <a:r>
              <a:rPr lang="es-CO" sz="2903" dirty="0">
                <a:solidFill>
                  <a:prstClr val="white"/>
                </a:solidFill>
                <a:latin typeface="Arial Rounded MT Bold" pitchFamily="34" charset="0"/>
                <a:sym typeface="Gotham Rounded Book"/>
              </a:rPr>
              <a:t>RESULTADOS PLAN DE DESARROLLO</a:t>
            </a:r>
          </a:p>
          <a:p>
            <a:pPr defTabSz="890761"/>
            <a:r>
              <a:rPr lang="es-CO" sz="2903" dirty="0">
                <a:solidFill>
                  <a:prstClr val="white"/>
                </a:solidFill>
                <a:latin typeface="Arial Rounded MT Bold" pitchFamily="34" charset="0"/>
                <a:sym typeface="Gotham Rounded Book"/>
              </a:rPr>
              <a:t>IDT – VIGENCIA 2019</a:t>
            </a:r>
          </a:p>
        </p:txBody>
      </p:sp>
      <p:sp>
        <p:nvSpPr>
          <p:cNvPr id="65" name="64 CuadroTexto"/>
          <p:cNvSpPr txBox="1"/>
          <p:nvPr/>
        </p:nvSpPr>
        <p:spPr>
          <a:xfrm>
            <a:off x="1557739" y="1254471"/>
            <a:ext cx="9631297" cy="315599"/>
          </a:xfrm>
          <a:prstGeom prst="rect">
            <a:avLst/>
          </a:prstGeom>
          <a:solidFill>
            <a:srgbClr val="00B3F2"/>
          </a:solidFill>
        </p:spPr>
        <p:txBody>
          <a:bodyPr wrap="square" rtlCol="0">
            <a:spAutoFit/>
          </a:bodyPr>
          <a:lstStyle/>
          <a:p>
            <a:pPr defTabSz="890761"/>
            <a:r>
              <a:rPr lang="es-CO" sz="1451" dirty="0">
                <a:solidFill>
                  <a:prstClr val="white"/>
                </a:solidFill>
                <a:latin typeface="Arial Rounded MT Bold" pitchFamily="34" charset="0"/>
                <a:sym typeface="Gotham Rounded Book"/>
              </a:rPr>
              <a:t>Proyecto de Inversión 988:</a:t>
            </a:r>
            <a:r>
              <a:rPr lang="es-CO" sz="1451" i="1" dirty="0">
                <a:solidFill>
                  <a:prstClr val="white"/>
                </a:solidFill>
                <a:latin typeface="Arial Rounded MT Bold" pitchFamily="34" charset="0"/>
                <a:sym typeface="Gotham Rounded Book"/>
              </a:rPr>
              <a:t>Turismo como generador de desarrollo, confianza y felicidad para todos </a:t>
            </a:r>
          </a:p>
        </p:txBody>
      </p:sp>
      <p:sp>
        <p:nvSpPr>
          <p:cNvPr id="15" name="14 CuadroTexto"/>
          <p:cNvSpPr txBox="1"/>
          <p:nvPr/>
        </p:nvSpPr>
        <p:spPr>
          <a:xfrm>
            <a:off x="1684722" y="3851336"/>
            <a:ext cx="9276566" cy="315599"/>
          </a:xfrm>
          <a:prstGeom prst="rect">
            <a:avLst/>
          </a:prstGeom>
          <a:solidFill>
            <a:srgbClr val="00B3F2"/>
          </a:solidFill>
        </p:spPr>
        <p:txBody>
          <a:bodyPr wrap="square" rtlCol="0">
            <a:spAutoFit/>
          </a:bodyPr>
          <a:lstStyle/>
          <a:p>
            <a:pPr defTabSz="890761"/>
            <a:r>
              <a:rPr lang="es-CO" sz="1451" dirty="0">
                <a:solidFill>
                  <a:prstClr val="white"/>
                </a:solidFill>
                <a:latin typeface="Arial Rounded MT Bold" pitchFamily="34" charset="0"/>
                <a:sym typeface="Gotham Rounded Book"/>
              </a:rPr>
              <a:t>Proyecto de Inversión 1038: </a:t>
            </a:r>
            <a:r>
              <a:rPr lang="es-CO" sz="1451" i="1" dirty="0">
                <a:solidFill>
                  <a:prstClr val="white"/>
                </a:solidFill>
                <a:latin typeface="Arial Rounded MT Bold" pitchFamily="34" charset="0"/>
                <a:sym typeface="Gotham Rounded Book"/>
              </a:rPr>
              <a:t>Fortalecimiento institucional</a:t>
            </a:r>
          </a:p>
        </p:txBody>
      </p:sp>
      <p:graphicFrame>
        <p:nvGraphicFramePr>
          <p:cNvPr id="4" name="3 Tabla"/>
          <p:cNvGraphicFramePr>
            <a:graphicFrameLocks noGrp="1"/>
          </p:cNvGraphicFramePr>
          <p:nvPr/>
        </p:nvGraphicFramePr>
        <p:xfrm>
          <a:off x="1550125" y="1618332"/>
          <a:ext cx="9652447" cy="1978783"/>
        </p:xfrm>
        <a:graphic>
          <a:graphicData uri="http://schemas.openxmlformats.org/drawingml/2006/table">
            <a:tbl>
              <a:tblPr/>
              <a:tblGrid>
                <a:gridCol w="2350867">
                  <a:extLst>
                    <a:ext uri="{9D8B030D-6E8A-4147-A177-3AD203B41FA5}">
                      <a16:colId xmlns:a16="http://schemas.microsoft.com/office/drawing/2014/main" val="20000"/>
                    </a:ext>
                  </a:extLst>
                </a:gridCol>
                <a:gridCol w="1128874">
                  <a:extLst>
                    <a:ext uri="{9D8B030D-6E8A-4147-A177-3AD203B41FA5}">
                      <a16:colId xmlns:a16="http://schemas.microsoft.com/office/drawing/2014/main" val="20001"/>
                    </a:ext>
                  </a:extLst>
                </a:gridCol>
                <a:gridCol w="624979">
                  <a:extLst>
                    <a:ext uri="{9D8B030D-6E8A-4147-A177-3AD203B41FA5}">
                      <a16:colId xmlns:a16="http://schemas.microsoft.com/office/drawing/2014/main" val="2874578139"/>
                    </a:ext>
                  </a:extLst>
                </a:gridCol>
                <a:gridCol w="664064">
                  <a:extLst>
                    <a:ext uri="{9D8B030D-6E8A-4147-A177-3AD203B41FA5}">
                      <a16:colId xmlns:a16="http://schemas.microsoft.com/office/drawing/2014/main" val="20003"/>
                    </a:ext>
                  </a:extLst>
                </a:gridCol>
                <a:gridCol w="877842">
                  <a:extLst>
                    <a:ext uri="{9D8B030D-6E8A-4147-A177-3AD203B41FA5}">
                      <a16:colId xmlns:a16="http://schemas.microsoft.com/office/drawing/2014/main" val="20004"/>
                    </a:ext>
                  </a:extLst>
                </a:gridCol>
                <a:gridCol w="872243">
                  <a:extLst>
                    <a:ext uri="{9D8B030D-6E8A-4147-A177-3AD203B41FA5}">
                      <a16:colId xmlns:a16="http://schemas.microsoft.com/office/drawing/2014/main" val="20005"/>
                    </a:ext>
                  </a:extLst>
                </a:gridCol>
                <a:gridCol w="970670">
                  <a:extLst>
                    <a:ext uri="{9D8B030D-6E8A-4147-A177-3AD203B41FA5}">
                      <a16:colId xmlns:a16="http://schemas.microsoft.com/office/drawing/2014/main" val="20006"/>
                    </a:ext>
                  </a:extLst>
                </a:gridCol>
                <a:gridCol w="886265">
                  <a:extLst>
                    <a:ext uri="{9D8B030D-6E8A-4147-A177-3AD203B41FA5}">
                      <a16:colId xmlns:a16="http://schemas.microsoft.com/office/drawing/2014/main" val="20007"/>
                    </a:ext>
                  </a:extLst>
                </a:gridCol>
                <a:gridCol w="1276643">
                  <a:extLst>
                    <a:ext uri="{9D8B030D-6E8A-4147-A177-3AD203B41FA5}">
                      <a16:colId xmlns:a16="http://schemas.microsoft.com/office/drawing/2014/main" val="2731186324"/>
                    </a:ext>
                  </a:extLst>
                </a:gridCol>
              </a:tblGrid>
              <a:tr h="307084">
                <a:tc rowSpan="2">
                  <a:txBody>
                    <a:bodyPr/>
                    <a:lstStyle/>
                    <a:p>
                      <a:pPr algn="ctr" fontAlgn="ctr"/>
                      <a:r>
                        <a:rPr lang="es-CO" sz="1100" b="1" i="0" u="none" strike="noStrike" dirty="0">
                          <a:solidFill>
                            <a:srgbClr val="FFFFFF"/>
                          </a:solidFill>
                          <a:effectLst/>
                          <a:latin typeface="Arial Rounded MT Bold"/>
                        </a:rPr>
                        <a:t>META PLAN</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dirty="0">
                          <a:solidFill>
                            <a:srgbClr val="FFFFFF"/>
                          </a:solidFill>
                          <a:effectLst/>
                          <a:latin typeface="Arial Rounded MT Bold"/>
                        </a:rPr>
                        <a:t>MAG. CUATRIENIO</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CO" sz="1100" b="1" i="0" u="none" strike="noStrike" dirty="0">
                          <a:solidFill>
                            <a:srgbClr val="FFFFFF"/>
                          </a:solidFill>
                          <a:effectLst/>
                          <a:latin typeface="Arial Rounded MT Bold"/>
                        </a:rPr>
                        <a:t>MAG. PROG. 2019</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gridSpan="4">
                  <a:txBody>
                    <a:bodyPr/>
                    <a:lstStyle/>
                    <a:p>
                      <a:pPr algn="ctr" fontAlgn="ctr"/>
                      <a:r>
                        <a:rPr lang="es-CO" sz="1100" b="1" i="0" u="none" strike="noStrike" dirty="0">
                          <a:solidFill>
                            <a:srgbClr val="FFFFFF"/>
                          </a:solidFill>
                          <a:effectLst/>
                          <a:latin typeface="Arial Rounded MT Bold"/>
                        </a:rPr>
                        <a:t>AVANCE</a:t>
                      </a:r>
                      <a:r>
                        <a:rPr lang="es-CO" sz="1100" b="1" i="0" u="none" strike="noStrike" baseline="0" dirty="0">
                          <a:solidFill>
                            <a:srgbClr val="FFFFFF"/>
                          </a:solidFill>
                          <a:effectLst/>
                          <a:latin typeface="Arial Rounded MT Bold"/>
                        </a:rPr>
                        <a:t> EJECUCIÓN </a:t>
                      </a:r>
                      <a:r>
                        <a:rPr lang="es-CO" sz="1100" b="1" i="0" u="none" strike="noStrike" dirty="0">
                          <a:solidFill>
                            <a:srgbClr val="FFFFFF"/>
                          </a:solidFill>
                          <a:effectLst/>
                          <a:latin typeface="Arial Rounded MT Bold"/>
                        </a:rPr>
                        <a:t>2019</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hMerge="1">
                  <a:txBody>
                    <a:bodyPr/>
                    <a:lstStyle/>
                    <a:p>
                      <a:endParaRPr lang="es-CO"/>
                    </a:p>
                  </a:txBody>
                  <a:tcP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s-CO"/>
                    </a:p>
                  </a:txBody>
                  <a:tcP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s-CO"/>
                    </a:p>
                  </a:txBody>
                  <a:tcPr/>
                </a:tc>
                <a:tc gridSpan="2">
                  <a:txBody>
                    <a:bodyPr/>
                    <a:lstStyle/>
                    <a:p>
                      <a:pPr marL="0" algn="ctr" defTabSz="742301" rtl="0" eaLnBrk="1" fontAlgn="ctr" latinLnBrk="0" hangingPunct="1"/>
                      <a:r>
                        <a:rPr lang="es-CO" sz="1100" b="1" i="0" u="none" strike="noStrike" kern="1200" dirty="0">
                          <a:solidFill>
                            <a:srgbClr val="FFFFFF"/>
                          </a:solidFill>
                          <a:effectLst/>
                          <a:latin typeface="Arial Rounded MT Bold"/>
                          <a:ea typeface="+mn-ea"/>
                          <a:cs typeface="+mn-cs"/>
                        </a:rPr>
                        <a:t>AVANCE CUATRIENIO</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hMerge="1">
                  <a:txBody>
                    <a:bodyPr/>
                    <a:lstStyle/>
                    <a:p>
                      <a:pPr marL="0" algn="ctr" defTabSz="742301" rtl="0" eaLnBrk="1" fontAlgn="ctr" latinLnBrk="0" hangingPunct="1"/>
                      <a:endParaRPr lang="es-CO" sz="900" b="1" i="0" u="none" strike="noStrike" kern="1200" dirty="0">
                        <a:solidFill>
                          <a:srgbClr val="FFFFFF"/>
                        </a:solidFill>
                        <a:effectLst/>
                        <a:latin typeface="Arial Rounded MT Bold"/>
                        <a:ea typeface="+mn-ea"/>
                        <a:cs typeface="+mn-cs"/>
                      </a:endParaRPr>
                    </a:p>
                  </a:txBody>
                  <a:tcPr marL="5266" marR="5266" marT="526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289848">
                <a:tc vMerge="1">
                  <a:txBody>
                    <a:bodyPr/>
                    <a:lstStyle/>
                    <a:p>
                      <a:endParaRPr lang="es-CO"/>
                    </a:p>
                  </a:txBody>
                  <a:tcP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vMerge="1">
                  <a:txBody>
                    <a:bodyPr/>
                    <a:lstStyle/>
                    <a:p>
                      <a:endParaRPr lang="es-CO"/>
                    </a:p>
                  </a:txBody>
                  <a:tcP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vMerge="1">
                  <a:txBody>
                    <a:bodyPr/>
                    <a:lstStyle/>
                    <a:p>
                      <a:endParaRPr lang="es-CO"/>
                    </a:p>
                  </a:txBody>
                  <a:tcP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s-CO" sz="1100" b="1" i="0" u="none" strike="noStrike" dirty="0">
                          <a:solidFill>
                            <a:srgbClr val="FFFFFF"/>
                          </a:solidFill>
                          <a:effectLst/>
                          <a:latin typeface="Arial Rounded MT Bold"/>
                        </a:rPr>
                        <a:t>MAG.</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PPTO</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MAG.</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algn="ctr" defTabSz="742301" rtl="0" eaLnBrk="1" fontAlgn="ctr" latinLnBrk="0" hangingPunct="1"/>
                      <a:r>
                        <a:rPr lang="es-CO" sz="1100" b="1" i="0" u="none" strike="noStrike" kern="1200" dirty="0">
                          <a:solidFill>
                            <a:srgbClr val="FFFFFF"/>
                          </a:solidFill>
                          <a:effectLst/>
                          <a:latin typeface="Arial Rounded MT Bold"/>
                          <a:ea typeface="+mn-ea"/>
                          <a:cs typeface="+mn-cs"/>
                        </a:rPr>
                        <a:t>%</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0001"/>
                  </a:ext>
                </a:extLst>
              </a:tr>
              <a:tr h="500095">
                <a:tc>
                  <a:txBody>
                    <a:bodyPr/>
                    <a:lstStyle/>
                    <a:p>
                      <a:pPr algn="just" fontAlgn="ctr"/>
                      <a:r>
                        <a:rPr lang="es-CO" sz="1100" b="0" i="0" u="none" strike="noStrike" dirty="0">
                          <a:solidFill>
                            <a:srgbClr val="000000"/>
                          </a:solidFill>
                          <a:effectLst/>
                          <a:latin typeface="Century Gothic"/>
                        </a:rPr>
                        <a:t>Novecientas mil (900.000) personas atendidas a través de la red de información turística</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900.000 </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245.000</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185.078</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76%</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dirty="0">
                          <a:solidFill>
                            <a:schemeClr val="tx1"/>
                          </a:solidFill>
                          <a:effectLst/>
                          <a:latin typeface="Century Gothic"/>
                        </a:rPr>
                        <a:t>$2.328</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dirty="0">
                          <a:solidFill>
                            <a:schemeClr val="tx1"/>
                          </a:solidFill>
                          <a:effectLst/>
                          <a:latin typeface="Century Gothic"/>
                        </a:rPr>
                        <a:t>94%</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713,862*</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79%</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872612">
                <a:tc>
                  <a:txBody>
                    <a:bodyPr/>
                    <a:lstStyle/>
                    <a:p>
                      <a:pPr algn="just" fontAlgn="ctr"/>
                      <a:r>
                        <a:rPr lang="es-CO" sz="1100" b="0" i="0" u="none" strike="noStrike" dirty="0">
                          <a:solidFill>
                            <a:srgbClr val="000000"/>
                          </a:solidFill>
                          <a:effectLst/>
                          <a:latin typeface="Century Gothic"/>
                        </a:rPr>
                        <a:t>Participar y/o realizar doscientas cincuenta (250) actividades de promoción y posicionamiento turístico</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250</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67</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66</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99%</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chemeClr val="tx1"/>
                          </a:solidFill>
                          <a:effectLst/>
                          <a:latin typeface="Century Gothic"/>
                        </a:rPr>
                        <a:t>$4.307</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chemeClr val="tx1"/>
                          </a:solidFill>
                          <a:effectLst/>
                          <a:latin typeface="Century Gothic"/>
                        </a:rPr>
                        <a:t>84%</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290</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116%</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0" name="65 Tabla"/>
          <p:cNvGraphicFramePr>
            <a:graphicFrameLocks noGrp="1"/>
          </p:cNvGraphicFramePr>
          <p:nvPr/>
        </p:nvGraphicFramePr>
        <p:xfrm>
          <a:off x="8196584" y="868083"/>
          <a:ext cx="2721760" cy="391639"/>
        </p:xfrm>
        <a:graphic>
          <a:graphicData uri="http://schemas.openxmlformats.org/drawingml/2006/table">
            <a:tbl>
              <a:tblPr>
                <a:tableStyleId>{8799B23B-EC83-4686-B30A-512413B5E67A}</a:tableStyleId>
              </a:tblPr>
              <a:tblGrid>
                <a:gridCol w="2721760">
                  <a:extLst>
                    <a:ext uri="{9D8B030D-6E8A-4147-A177-3AD203B41FA5}">
                      <a16:colId xmlns:a16="http://schemas.microsoft.com/office/drawing/2014/main" val="20000"/>
                    </a:ext>
                  </a:extLst>
                </a:gridCol>
              </a:tblGrid>
              <a:tr h="391639">
                <a:tc>
                  <a:txBody>
                    <a:bodyPr/>
                    <a:lstStyle/>
                    <a:p>
                      <a:pPr algn="r" fontAlgn="ctr"/>
                      <a:r>
                        <a:rPr lang="es-ES" sz="1300" b="1" u="none" strike="noStrike" baseline="0" dirty="0">
                          <a:solidFill>
                            <a:schemeClr val="tx2">
                              <a:lumMod val="50000"/>
                            </a:schemeClr>
                          </a:solidFill>
                          <a:latin typeface="Century Gothic" panose="020B0502020202020204" pitchFamily="34" charset="0"/>
                        </a:rPr>
                        <a:t>Cifras en Millones de Pesos</a:t>
                      </a:r>
                      <a:endParaRPr lang="es-ES" sz="1300" b="1" i="0" u="none" strike="noStrike" dirty="0">
                        <a:solidFill>
                          <a:schemeClr val="tx2">
                            <a:lumMod val="50000"/>
                          </a:schemeClr>
                        </a:solidFill>
                        <a:latin typeface="Century Gothic" panose="020B0502020202020204" pitchFamily="34" charset="0"/>
                        <a:cs typeface="Arial" pitchFamily="34" charset="0"/>
                      </a:endParaRPr>
                    </a:p>
                  </a:txBody>
                  <a:tcPr marL="8640" marR="8640" marT="86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64 CuadroTexto"/>
          <p:cNvSpPr txBox="1"/>
          <p:nvPr/>
        </p:nvSpPr>
        <p:spPr>
          <a:xfrm>
            <a:off x="4107180" y="6381605"/>
            <a:ext cx="6777466" cy="478148"/>
          </a:xfrm>
          <a:prstGeom prst="rect">
            <a:avLst/>
          </a:prstGeom>
          <a:noFill/>
        </p:spPr>
        <p:txBody>
          <a:bodyPr wrap="square" lIns="89471" tIns="44738" rIns="89471" bIns="44738" rtlCol="0">
            <a:spAutoFit/>
          </a:bodyPr>
          <a:lstStyle/>
          <a:p>
            <a:pPr algn="r" defTabSz="890761"/>
            <a:r>
              <a:rPr lang="es-CO" sz="1260" b="1" dirty="0">
                <a:solidFill>
                  <a:prstClr val="black"/>
                </a:solidFill>
                <a:latin typeface="Century Gothic" panose="020B0502020202020204" pitchFamily="34" charset="0"/>
                <a:sym typeface="Gotham Rounded Book"/>
              </a:rPr>
              <a:t>Fuente: Metas:</a:t>
            </a:r>
            <a:r>
              <a:rPr lang="es-CO" sz="1260" dirty="0">
                <a:solidFill>
                  <a:prstClr val="black"/>
                </a:solidFill>
                <a:latin typeface="Century Gothic" panose="020B0502020202020204" pitchFamily="34" charset="0"/>
                <a:sym typeface="Gotham Rounded Book"/>
              </a:rPr>
              <a:t> Plan de Gestión Institucional IDT a 30 de noviembre 2019</a:t>
            </a:r>
          </a:p>
          <a:p>
            <a:pPr defTabSz="890761"/>
            <a:r>
              <a:rPr lang="es-CO" sz="1260" dirty="0">
                <a:solidFill>
                  <a:prstClr val="black"/>
                </a:solidFill>
                <a:latin typeface="Century Gothic" panose="020B0502020202020204" pitchFamily="34" charset="0"/>
                <a:sym typeface="Gotham Rounded Book"/>
              </a:rPr>
              <a:t>             </a:t>
            </a:r>
            <a:r>
              <a:rPr lang="es-CO" sz="1260" b="1" dirty="0">
                <a:solidFill>
                  <a:prstClr val="black"/>
                </a:solidFill>
                <a:latin typeface="Century Gothic" panose="020B0502020202020204" pitchFamily="34" charset="0"/>
                <a:sym typeface="Gotham Rounded Book"/>
              </a:rPr>
              <a:t>          Presupuesto: </a:t>
            </a:r>
            <a:r>
              <a:rPr lang="es-CO" sz="1260" dirty="0">
                <a:solidFill>
                  <a:prstClr val="black"/>
                </a:solidFill>
                <a:latin typeface="Century Gothic" panose="020B0502020202020204" pitchFamily="34" charset="0"/>
                <a:sym typeface="Gotham Rounded Book"/>
              </a:rPr>
              <a:t>PREDIS al 30/11/2019</a:t>
            </a:r>
          </a:p>
        </p:txBody>
      </p:sp>
      <p:graphicFrame>
        <p:nvGraphicFramePr>
          <p:cNvPr id="2" name="Tabla 1">
            <a:extLst>
              <a:ext uri="{FF2B5EF4-FFF2-40B4-BE49-F238E27FC236}">
                <a16:creationId xmlns:a16="http://schemas.microsoft.com/office/drawing/2014/main" id="{24C5AD04-A544-49FC-897B-9303806167E5}"/>
              </a:ext>
            </a:extLst>
          </p:cNvPr>
          <p:cNvGraphicFramePr>
            <a:graphicFrameLocks noGrp="1"/>
          </p:cNvGraphicFramePr>
          <p:nvPr/>
        </p:nvGraphicFramePr>
        <p:xfrm>
          <a:off x="1686178" y="4212119"/>
          <a:ext cx="9279689" cy="1438331"/>
        </p:xfrm>
        <a:graphic>
          <a:graphicData uri="http://schemas.openxmlformats.org/drawingml/2006/table">
            <a:tbl>
              <a:tblPr/>
              <a:tblGrid>
                <a:gridCol w="2800240">
                  <a:extLst>
                    <a:ext uri="{9D8B030D-6E8A-4147-A177-3AD203B41FA5}">
                      <a16:colId xmlns:a16="http://schemas.microsoft.com/office/drawing/2014/main" val="1773676488"/>
                    </a:ext>
                  </a:extLst>
                </a:gridCol>
                <a:gridCol w="1085302">
                  <a:extLst>
                    <a:ext uri="{9D8B030D-6E8A-4147-A177-3AD203B41FA5}">
                      <a16:colId xmlns:a16="http://schemas.microsoft.com/office/drawing/2014/main" val="3076465930"/>
                    </a:ext>
                  </a:extLst>
                </a:gridCol>
                <a:gridCol w="762528">
                  <a:extLst>
                    <a:ext uri="{9D8B030D-6E8A-4147-A177-3AD203B41FA5}">
                      <a16:colId xmlns:a16="http://schemas.microsoft.com/office/drawing/2014/main" val="1105273629"/>
                    </a:ext>
                  </a:extLst>
                </a:gridCol>
                <a:gridCol w="952154">
                  <a:extLst>
                    <a:ext uri="{9D8B030D-6E8A-4147-A177-3AD203B41FA5}">
                      <a16:colId xmlns:a16="http://schemas.microsoft.com/office/drawing/2014/main" val="270867459"/>
                    </a:ext>
                  </a:extLst>
                </a:gridCol>
                <a:gridCol w="713270">
                  <a:extLst>
                    <a:ext uri="{9D8B030D-6E8A-4147-A177-3AD203B41FA5}">
                      <a16:colId xmlns:a16="http://schemas.microsoft.com/office/drawing/2014/main" val="686864090"/>
                    </a:ext>
                  </a:extLst>
                </a:gridCol>
                <a:gridCol w="917917">
                  <a:extLst>
                    <a:ext uri="{9D8B030D-6E8A-4147-A177-3AD203B41FA5}">
                      <a16:colId xmlns:a16="http://schemas.microsoft.com/office/drawing/2014/main" val="574703949"/>
                    </a:ext>
                  </a:extLst>
                </a:gridCol>
                <a:gridCol w="865163">
                  <a:extLst>
                    <a:ext uri="{9D8B030D-6E8A-4147-A177-3AD203B41FA5}">
                      <a16:colId xmlns:a16="http://schemas.microsoft.com/office/drawing/2014/main" val="1690294562"/>
                    </a:ext>
                  </a:extLst>
                </a:gridCol>
                <a:gridCol w="1183115">
                  <a:extLst>
                    <a:ext uri="{9D8B030D-6E8A-4147-A177-3AD203B41FA5}">
                      <a16:colId xmlns:a16="http://schemas.microsoft.com/office/drawing/2014/main" val="241766034"/>
                    </a:ext>
                  </a:extLst>
                </a:gridCol>
              </a:tblGrid>
              <a:tr h="311573">
                <a:tc rowSpan="2">
                  <a:txBody>
                    <a:bodyPr/>
                    <a:lstStyle/>
                    <a:p>
                      <a:pPr algn="ctr" fontAlgn="ctr"/>
                      <a:r>
                        <a:rPr lang="es-CO" sz="1100" b="1" i="0" u="none" strike="noStrike" dirty="0">
                          <a:solidFill>
                            <a:srgbClr val="FFFFFF"/>
                          </a:solidFill>
                          <a:effectLst/>
                          <a:latin typeface="Arial Rounded MT Bold"/>
                        </a:rPr>
                        <a:t>META PLAN</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rowSpan="2">
                  <a:txBody>
                    <a:bodyPr/>
                    <a:lstStyle/>
                    <a:p>
                      <a:pPr algn="ctr" fontAlgn="ctr"/>
                      <a:r>
                        <a:rPr lang="es-CO" sz="1100" b="1" i="0" u="none" strike="noStrike" dirty="0">
                          <a:solidFill>
                            <a:srgbClr val="FFFFFF"/>
                          </a:solidFill>
                          <a:effectLst/>
                          <a:latin typeface="Arial Rounded MT Bold"/>
                        </a:rPr>
                        <a:t>MAG. CUATRIENIO</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rowSpan="2">
                  <a:txBody>
                    <a:bodyPr/>
                    <a:lstStyle/>
                    <a:p>
                      <a:pPr algn="ctr" fontAlgn="ctr"/>
                      <a:r>
                        <a:rPr lang="es-CO" sz="1100" b="1" i="0" u="none" strike="noStrike" dirty="0">
                          <a:solidFill>
                            <a:srgbClr val="FFFFFF"/>
                          </a:solidFill>
                          <a:effectLst/>
                          <a:latin typeface="Arial Rounded MT Bold"/>
                        </a:rPr>
                        <a:t>MAG. PROG. 2019</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gridSpan="4">
                  <a:txBody>
                    <a:bodyPr/>
                    <a:lstStyle/>
                    <a:p>
                      <a:pPr algn="ctr" fontAlgn="ctr"/>
                      <a:r>
                        <a:rPr lang="es-CO" sz="1100" b="1" i="0" u="none" strike="noStrike" dirty="0">
                          <a:solidFill>
                            <a:srgbClr val="FFFFFF"/>
                          </a:solidFill>
                          <a:effectLst/>
                          <a:latin typeface="Arial Rounded MT Bold"/>
                        </a:rPr>
                        <a:t>AVANCE</a:t>
                      </a:r>
                      <a:r>
                        <a:rPr lang="es-CO" sz="1100" b="1" i="0" u="none" strike="noStrike" baseline="0" dirty="0">
                          <a:solidFill>
                            <a:srgbClr val="FFFFFF"/>
                          </a:solidFill>
                          <a:effectLst/>
                          <a:latin typeface="Arial Rounded MT Bold"/>
                        </a:rPr>
                        <a:t> EJECUCIÓN </a:t>
                      </a:r>
                      <a:r>
                        <a:rPr lang="es-CO" sz="1100" b="1" i="0" u="none" strike="noStrike" dirty="0">
                          <a:solidFill>
                            <a:srgbClr val="FFFFFF"/>
                          </a:solidFill>
                          <a:effectLst/>
                          <a:latin typeface="Arial Rounded MT Bold"/>
                        </a:rPr>
                        <a:t>2019</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hMerge="1">
                  <a:txBody>
                    <a:bodyPr/>
                    <a:lstStyle/>
                    <a:p>
                      <a:endParaRPr lang="es-CO"/>
                    </a:p>
                  </a:txBody>
                  <a:tcP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s-CO"/>
                    </a:p>
                  </a:txBody>
                  <a:tcP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s-CO"/>
                    </a:p>
                  </a:txBody>
                  <a:tcP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rowSpan="2">
                  <a:txBody>
                    <a:bodyPr/>
                    <a:lstStyle/>
                    <a:p>
                      <a:pPr algn="ctr" fontAlgn="ctr"/>
                      <a:r>
                        <a:rPr lang="es-CO" sz="1100" b="1" i="0" u="none" strike="noStrike" dirty="0">
                          <a:solidFill>
                            <a:srgbClr val="FFFFFF"/>
                          </a:solidFill>
                          <a:effectLst/>
                          <a:latin typeface="Arial Rounded MT Bold"/>
                        </a:rPr>
                        <a:t>% AVANCE CUATRIENIO</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279497">
                <a:tc vMerge="1">
                  <a:txBody>
                    <a:bodyPr/>
                    <a:lstStyle/>
                    <a:p>
                      <a:endParaRPr lang="es-CO"/>
                    </a:p>
                  </a:txBody>
                  <a:tcP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vMerge="1">
                  <a:txBody>
                    <a:bodyPr/>
                    <a:lstStyle/>
                    <a:p>
                      <a:endParaRPr lang="es-CO"/>
                    </a:p>
                  </a:txBody>
                  <a:tcP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vMerge="1">
                  <a:txBody>
                    <a:bodyPr/>
                    <a:lstStyle/>
                    <a:p>
                      <a:endParaRPr lang="es-CO"/>
                    </a:p>
                  </a:txBody>
                  <a:tcP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1" i="0" u="none" strike="noStrike" dirty="0">
                          <a:solidFill>
                            <a:srgbClr val="FFFFFF"/>
                          </a:solidFill>
                          <a:effectLst/>
                          <a:latin typeface="Arial Rounded MT Bold"/>
                        </a:rPr>
                        <a:t>MAG.</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PPTO</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a:txBody>
                    <a:bodyPr/>
                    <a:lstStyle/>
                    <a:p>
                      <a:pPr algn="ctr" fontAlgn="ctr"/>
                      <a:r>
                        <a:rPr lang="es-CO" sz="1100" b="1" i="0" u="none" strike="noStrike" dirty="0">
                          <a:solidFill>
                            <a:srgbClr val="FFFFFF"/>
                          </a:solidFill>
                          <a:effectLst/>
                          <a:latin typeface="Arial Rounded MT Bold"/>
                        </a:rPr>
                        <a:t>%</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vMerge="1">
                  <a:txBody>
                    <a:bodyPr/>
                    <a:lstStyle/>
                    <a:p>
                      <a:endParaRPr lang="es-CO" dirty="0"/>
                    </a:p>
                  </a:txBody>
                  <a:tcP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1"/>
                  </a:ext>
                </a:extLst>
              </a:tr>
              <a:tr h="414680">
                <a:tc>
                  <a:txBody>
                    <a:bodyPr/>
                    <a:lstStyle/>
                    <a:p>
                      <a:pPr marL="0" algn="just" defTabSz="742301" rtl="0" eaLnBrk="1" fontAlgn="ctr" latinLnBrk="0" hangingPunct="1"/>
                      <a:r>
                        <a:rPr lang="es-CO" sz="1100" b="0" i="0" u="none" strike="noStrike" kern="1200" dirty="0">
                          <a:solidFill>
                            <a:srgbClr val="000000"/>
                          </a:solidFill>
                          <a:effectLst/>
                          <a:latin typeface="Century Gothic"/>
                          <a:ea typeface="+mn-ea"/>
                          <a:cs typeface="+mn-cs"/>
                        </a:rPr>
                        <a:t>Implementar y mantener el 80% del Sistema Integrado de Gestión en el IDT</a:t>
                      </a:r>
                      <a:r>
                        <a:rPr lang="es-CO" sz="1400" b="0" i="0" u="none" strike="noStrike" kern="1200" dirty="0">
                          <a:solidFill>
                            <a:srgbClr val="0070C0"/>
                          </a:solidFill>
                          <a:effectLst/>
                          <a:latin typeface="Century Gothic"/>
                          <a:ea typeface="+mn-ea"/>
                          <a:cs typeface="+mn-cs"/>
                        </a:rPr>
                        <a:t>*</a:t>
                      </a:r>
                      <a:endParaRPr lang="es-CO" sz="1100" b="0" i="0" u="none" strike="noStrike" kern="1200" dirty="0">
                        <a:solidFill>
                          <a:srgbClr val="0070C0"/>
                        </a:solidFill>
                        <a:effectLst/>
                        <a:latin typeface="Century Gothic"/>
                        <a:ea typeface="+mn-ea"/>
                        <a:cs typeface="+mn-cs"/>
                      </a:endParaRP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80%</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endParaRPr lang="es-CO" sz="1100" b="0" i="0" u="none" strike="noStrike" dirty="0">
                        <a:solidFill>
                          <a:srgbClr val="000000"/>
                        </a:solidFill>
                        <a:effectLst/>
                        <a:latin typeface="Century Gothic"/>
                      </a:endParaRP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endParaRPr lang="es-CO" sz="1100" b="0" i="0" u="none" strike="noStrike" dirty="0">
                        <a:solidFill>
                          <a:srgbClr val="000000"/>
                        </a:solidFill>
                        <a:effectLst/>
                        <a:latin typeface="Century Gothic"/>
                      </a:endParaRP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chemeClr val="tx1"/>
                          </a:solidFill>
                          <a:effectLst/>
                          <a:latin typeface="Century Gothic"/>
                        </a:rPr>
                        <a:t>-</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endParaRPr lang="es-CO" sz="1100" b="0" i="0" u="none" strike="noStrike" dirty="0">
                        <a:solidFill>
                          <a:schemeClr val="tx1"/>
                        </a:solidFill>
                        <a:effectLst/>
                        <a:latin typeface="Century Gothic"/>
                      </a:endParaRP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80%</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432581">
                <a:tc>
                  <a:txBody>
                    <a:bodyPr/>
                    <a:lstStyle/>
                    <a:p>
                      <a:pPr algn="just" fontAlgn="ctr"/>
                      <a:r>
                        <a:rPr lang="es-CO" sz="1100" b="0" i="0" u="none" strike="noStrike" dirty="0">
                          <a:solidFill>
                            <a:srgbClr val="000000"/>
                          </a:solidFill>
                          <a:effectLst/>
                          <a:latin typeface="Century Gothic"/>
                        </a:rPr>
                        <a:t> Gestionar el 100% del plan de adecuación y sostenibilidad SIG-MIPG</a:t>
                      </a:r>
                      <a:r>
                        <a:rPr lang="es-CO" sz="1400" b="0" i="0" u="none" strike="noStrike" dirty="0">
                          <a:solidFill>
                            <a:srgbClr val="0070C0"/>
                          </a:solidFill>
                          <a:effectLst/>
                          <a:latin typeface="Century Gothic"/>
                        </a:rPr>
                        <a:t>**</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100%</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100%</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100%</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80%</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chemeClr val="tx1"/>
                          </a:solidFill>
                          <a:effectLst/>
                          <a:latin typeface="Century Gothic"/>
                        </a:rPr>
                        <a:t>$3.555</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chemeClr val="tx1"/>
                          </a:solidFill>
                          <a:effectLst/>
                          <a:latin typeface="Century Gothic"/>
                        </a:rPr>
                        <a:t>89%</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a:rPr>
                        <a:t>80%</a:t>
                      </a:r>
                    </a:p>
                  </a:txBody>
                  <a:tcPr marL="6319" marR="6319" marT="6319"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092309372"/>
                  </a:ext>
                </a:extLst>
              </a:tr>
            </a:tbl>
          </a:graphicData>
        </a:graphic>
      </p:graphicFrame>
      <p:sp>
        <p:nvSpPr>
          <p:cNvPr id="5" name="4 CuadroTexto"/>
          <p:cNvSpPr txBox="1"/>
          <p:nvPr/>
        </p:nvSpPr>
        <p:spPr>
          <a:xfrm>
            <a:off x="1612262" y="5669846"/>
            <a:ext cx="8531255" cy="683264"/>
          </a:xfrm>
          <a:prstGeom prst="rect">
            <a:avLst/>
          </a:prstGeom>
          <a:noFill/>
        </p:spPr>
        <p:txBody>
          <a:bodyPr wrap="square" rtlCol="0">
            <a:spAutoFit/>
          </a:bodyPr>
          <a:lstStyle/>
          <a:p>
            <a:pPr defTabSz="548594" hangingPunct="0"/>
            <a:r>
              <a:rPr lang="es-CO" sz="1440" b="1" kern="0" dirty="0">
                <a:solidFill>
                  <a:prstClr val="black"/>
                </a:solidFill>
                <a:latin typeface="Gotham Rounded Book"/>
                <a:sym typeface="Gotham Rounded Book"/>
              </a:rPr>
              <a:t>*</a:t>
            </a:r>
            <a:r>
              <a:rPr lang="es-CO" sz="960" b="1" kern="0" dirty="0">
                <a:solidFill>
                  <a:prstClr val="black"/>
                </a:solidFill>
                <a:latin typeface="Gotham Rounded Book"/>
                <a:sym typeface="Gotham Rounded Book"/>
              </a:rPr>
              <a:t> </a:t>
            </a:r>
            <a:r>
              <a:rPr lang="es-CO" sz="960" kern="0" dirty="0">
                <a:solidFill>
                  <a:srgbClr val="004080"/>
                </a:solidFill>
                <a:latin typeface="Gotham Rounded Book"/>
                <a:sym typeface="Gotham Rounded Book"/>
              </a:rPr>
              <a:t>Se finalizó en el 2018,  la meta PDD de acuerdo con los lineamientos de la Secretaría General y la SDP (Circular 05 de 2019), para la transición del SIG al MIPG. La cual presentó una ejecución del 70% acorde con lo programado hasta el 2018.  </a:t>
            </a:r>
          </a:p>
          <a:p>
            <a:pPr defTabSz="548594" hangingPunct="0"/>
            <a:r>
              <a:rPr lang="es-CO" sz="1440" b="1" kern="0" dirty="0">
                <a:solidFill>
                  <a:srgbClr val="004080"/>
                </a:solidFill>
                <a:latin typeface="Gotham Rounded Book"/>
                <a:sym typeface="Gotham Rounded Book"/>
              </a:rPr>
              <a:t>**</a:t>
            </a:r>
            <a:r>
              <a:rPr lang="es-CO" sz="1320" b="1" kern="0" dirty="0">
                <a:solidFill>
                  <a:srgbClr val="004080"/>
                </a:solidFill>
                <a:latin typeface="Gotham Rounded Book"/>
                <a:sym typeface="Gotham Rounded Book"/>
              </a:rPr>
              <a:t> </a:t>
            </a:r>
            <a:r>
              <a:rPr lang="es-CO" sz="960" kern="0" dirty="0">
                <a:solidFill>
                  <a:srgbClr val="004080"/>
                </a:solidFill>
                <a:latin typeface="Gotham Rounded Book"/>
                <a:sym typeface="Gotham Rounded Book"/>
              </a:rPr>
              <a:t>A partir de 2019 se incluye nueva meta PDD relacionada con la Gestión del Plan de Adecuación del SIGD-MIPG.</a:t>
            </a:r>
            <a:endParaRPr lang="es-CO" sz="960" kern="0" dirty="0">
              <a:solidFill>
                <a:prstClr val="black"/>
              </a:solidFill>
              <a:latin typeface="Gotham Rounded Book"/>
              <a:sym typeface="Gotham Rounded Book"/>
            </a:endParaRPr>
          </a:p>
        </p:txBody>
      </p:sp>
    </p:spTree>
    <p:extLst>
      <p:ext uri="{BB962C8B-B14F-4D97-AF65-F5344CB8AC3E}">
        <p14:creationId xmlns:p14="http://schemas.microsoft.com/office/powerpoint/2010/main" val="4036788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VARIOS"/>
          <p:cNvSpPr txBox="1">
            <a:spLocks noGrp="1"/>
          </p:cNvSpPr>
          <p:nvPr>
            <p:ph type="title"/>
          </p:nvPr>
        </p:nvSpPr>
        <p:spPr>
          <a:xfrm>
            <a:off x="1363982" y="2766060"/>
            <a:ext cx="9464041" cy="1325880"/>
          </a:xfrm>
          <a:prstGeom prst="rect">
            <a:avLst/>
          </a:prstGeom>
        </p:spPr>
        <p:txBody>
          <a:bodyPr/>
          <a:lstStyle/>
          <a:p>
            <a:r>
              <a:rPr lang="es-CO" dirty="0" smtClean="0"/>
              <a:t>4. TEMAS PROPUESTOS POR IPES</a:t>
            </a:r>
            <a:endParaRPr dirty="0"/>
          </a:p>
        </p:txBody>
      </p:sp>
    </p:spTree>
    <p:extLst>
      <p:ext uri="{BB962C8B-B14F-4D97-AF65-F5344CB8AC3E}">
        <p14:creationId xmlns:p14="http://schemas.microsoft.com/office/powerpoint/2010/main" val="131235223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VARIOS"/>
          <p:cNvSpPr txBox="1">
            <a:spLocks noGrp="1"/>
          </p:cNvSpPr>
          <p:nvPr>
            <p:ph type="title"/>
          </p:nvPr>
        </p:nvSpPr>
        <p:spPr>
          <a:xfrm>
            <a:off x="1363982" y="2766060"/>
            <a:ext cx="9464041" cy="1325880"/>
          </a:xfrm>
          <a:prstGeom prst="rect">
            <a:avLst/>
          </a:prstGeom>
        </p:spPr>
        <p:txBody>
          <a:bodyPr>
            <a:normAutofit/>
          </a:bodyPr>
          <a:lstStyle/>
          <a:p>
            <a:r>
              <a:rPr lang="es-CO" dirty="0" smtClean="0"/>
              <a:t>5. TEMAS PROPUESTOS POR IDT</a:t>
            </a:r>
            <a:br>
              <a:rPr lang="es-CO" dirty="0" smtClean="0"/>
            </a:br>
            <a:endParaRPr dirty="0"/>
          </a:p>
        </p:txBody>
      </p:sp>
    </p:spTree>
    <p:extLst>
      <p:ext uri="{BB962C8B-B14F-4D97-AF65-F5344CB8AC3E}">
        <p14:creationId xmlns:p14="http://schemas.microsoft.com/office/powerpoint/2010/main" val="89814257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Agenda"/>
          <p:cNvSpPr txBox="1">
            <a:spLocks noGrp="1"/>
          </p:cNvSpPr>
          <p:nvPr>
            <p:ph type="title"/>
          </p:nvPr>
        </p:nvSpPr>
        <p:spPr>
          <a:xfrm>
            <a:off x="320041" y="446569"/>
            <a:ext cx="7345326" cy="826277"/>
          </a:xfrm>
          <a:prstGeom prst="rect">
            <a:avLst/>
          </a:prstGeom>
        </p:spPr>
        <p:txBody>
          <a:bodyPr>
            <a:noAutofit/>
          </a:bodyPr>
          <a:lstStyle/>
          <a:p>
            <a:pPr algn="ctr"/>
            <a:r>
              <a:rPr lang="es-CO" sz="2800" b="1" dirty="0">
                <a:solidFill>
                  <a:srgbClr val="FFFFFF"/>
                </a:solidFill>
              </a:rPr>
              <a:t>Comité Sectorial de Desarrollo </a:t>
            </a:r>
            <a:r>
              <a:rPr lang="es-CO" sz="2800" b="1" dirty="0" smtClean="0">
                <a:solidFill>
                  <a:srgbClr val="FFFFFF"/>
                </a:solidFill>
              </a:rPr>
              <a:t>Económico</a:t>
            </a:r>
            <a:br>
              <a:rPr lang="es-CO" sz="2800" b="1" dirty="0" smtClean="0">
                <a:solidFill>
                  <a:srgbClr val="FFFFFF"/>
                </a:solidFill>
              </a:rPr>
            </a:br>
            <a:r>
              <a:rPr lang="es-CO" sz="2800" b="1" dirty="0" smtClean="0">
                <a:solidFill>
                  <a:srgbClr val="FFFFFF"/>
                </a:solidFill>
              </a:rPr>
              <a:t>Diciembre 19 de 2019</a:t>
            </a:r>
            <a:endParaRPr sz="2400" dirty="0"/>
          </a:p>
        </p:txBody>
      </p:sp>
      <p:sp>
        <p:nvSpPr>
          <p:cNvPr id="155" name="Orden del día…"/>
          <p:cNvSpPr txBox="1">
            <a:spLocks noGrp="1"/>
          </p:cNvSpPr>
          <p:nvPr>
            <p:ph type="body" sz="half" idx="1"/>
          </p:nvPr>
        </p:nvSpPr>
        <p:spPr>
          <a:xfrm>
            <a:off x="553604" y="1410056"/>
            <a:ext cx="9855173" cy="4556245"/>
          </a:xfrm>
          <a:prstGeom prst="rect">
            <a:avLst/>
          </a:prstGeom>
        </p:spPr>
        <p:txBody>
          <a:bodyPr>
            <a:noAutofit/>
          </a:bodyPr>
          <a:lstStyle/>
          <a:p>
            <a:pPr marL="0" indent="0" algn="just">
              <a:buNone/>
              <a:defRPr sz="1800">
                <a:solidFill>
                  <a:srgbClr val="0B3453"/>
                </a:solidFill>
              </a:defRPr>
            </a:pPr>
            <a:r>
              <a:rPr lang="es-CO" sz="2800" b="1" dirty="0">
                <a:solidFill>
                  <a:srgbClr val="002060"/>
                </a:solidFill>
              </a:rPr>
              <a:t>Orden del día</a:t>
            </a:r>
          </a:p>
          <a:p>
            <a:pPr marL="0" indent="0" algn="just">
              <a:buNone/>
              <a:defRPr sz="1800">
                <a:solidFill>
                  <a:srgbClr val="0B3453"/>
                </a:solidFill>
              </a:defRPr>
            </a:pPr>
            <a:endParaRPr lang="es-CO" sz="1800" dirty="0">
              <a:solidFill>
                <a:srgbClr val="002060"/>
              </a:solidFill>
            </a:endParaRPr>
          </a:p>
          <a:p>
            <a:pPr marL="411480" indent="-411480" algn="just">
              <a:buFont typeface="+mj-lt"/>
              <a:buAutoNum type="arabicPeriod"/>
            </a:pPr>
            <a:endParaRPr lang="es-ES" sz="3600" dirty="0" smtClean="0">
              <a:solidFill>
                <a:srgbClr val="0070C0"/>
              </a:solidFill>
            </a:endParaRPr>
          </a:p>
          <a:p>
            <a:r>
              <a:rPr lang="es-ES" sz="2800" dirty="0">
                <a:solidFill>
                  <a:srgbClr val="0070C0"/>
                </a:solidFill>
              </a:rPr>
              <a:t>1. Políticas Públicas (SDDE)  </a:t>
            </a:r>
            <a:br>
              <a:rPr lang="es-ES" sz="2800" dirty="0">
                <a:solidFill>
                  <a:srgbClr val="0070C0"/>
                </a:solidFill>
              </a:rPr>
            </a:br>
            <a:r>
              <a:rPr lang="es-ES" sz="2800" dirty="0" smtClean="0">
                <a:solidFill>
                  <a:srgbClr val="0070C0"/>
                </a:solidFill>
              </a:rPr>
              <a:t>2</a:t>
            </a:r>
            <a:r>
              <a:rPr lang="es-ES" sz="2800" dirty="0">
                <a:solidFill>
                  <a:srgbClr val="0070C0"/>
                </a:solidFill>
              </a:rPr>
              <a:t>. Ejecución Presupuestal del Sector (SDDE – IPES - IDT) 2019</a:t>
            </a:r>
          </a:p>
          <a:p>
            <a:r>
              <a:rPr lang="es-ES" sz="2800" dirty="0">
                <a:solidFill>
                  <a:srgbClr val="0070C0"/>
                </a:solidFill>
              </a:rPr>
              <a:t>3. Seguimiento Metas Plan de Desarrollo (SDDE – IPES – IDT) </a:t>
            </a:r>
            <a:r>
              <a:rPr lang="es-ES" sz="2800" dirty="0" smtClean="0">
                <a:solidFill>
                  <a:srgbClr val="0070C0"/>
                </a:solidFill>
              </a:rPr>
              <a:t>2019</a:t>
            </a:r>
            <a:endParaRPr lang="es-ES" sz="2800" dirty="0">
              <a:solidFill>
                <a:srgbClr val="0070C0"/>
              </a:solidFill>
            </a:endParaRPr>
          </a:p>
          <a:p>
            <a:r>
              <a:rPr lang="es-ES" sz="2800" dirty="0">
                <a:solidFill>
                  <a:srgbClr val="0070C0"/>
                </a:solidFill>
              </a:rPr>
              <a:t>4</a:t>
            </a:r>
            <a:r>
              <a:rPr lang="es-ES" sz="2800" dirty="0" smtClean="0">
                <a:solidFill>
                  <a:srgbClr val="0070C0"/>
                </a:solidFill>
              </a:rPr>
              <a:t>. </a:t>
            </a:r>
            <a:r>
              <a:rPr lang="es-ES" sz="2800" dirty="0">
                <a:solidFill>
                  <a:srgbClr val="0070C0"/>
                </a:solidFill>
              </a:rPr>
              <a:t>Temas propuestos por IPES</a:t>
            </a:r>
          </a:p>
          <a:p>
            <a:r>
              <a:rPr lang="es-ES" sz="2800" dirty="0">
                <a:solidFill>
                  <a:srgbClr val="0070C0"/>
                </a:solidFill>
              </a:rPr>
              <a:t>5</a:t>
            </a:r>
            <a:r>
              <a:rPr lang="es-ES" sz="2800" dirty="0" smtClean="0">
                <a:solidFill>
                  <a:srgbClr val="0070C0"/>
                </a:solidFill>
              </a:rPr>
              <a:t>. </a:t>
            </a:r>
            <a:r>
              <a:rPr lang="es-ES" sz="2800" dirty="0">
                <a:solidFill>
                  <a:srgbClr val="0070C0"/>
                </a:solidFill>
              </a:rPr>
              <a:t>Temas propuestos por IDT</a:t>
            </a:r>
          </a:p>
          <a:p>
            <a:r>
              <a:rPr lang="es-ES" sz="2800" dirty="0">
                <a:solidFill>
                  <a:srgbClr val="0070C0"/>
                </a:solidFill>
              </a:rPr>
              <a:t>6</a:t>
            </a:r>
            <a:r>
              <a:rPr lang="es-ES" sz="2800" dirty="0" smtClean="0">
                <a:solidFill>
                  <a:srgbClr val="0070C0"/>
                </a:solidFill>
              </a:rPr>
              <a:t>. </a:t>
            </a:r>
            <a:r>
              <a:rPr lang="es-ES" sz="2800" dirty="0">
                <a:solidFill>
                  <a:srgbClr val="0070C0"/>
                </a:solidFill>
              </a:rPr>
              <a:t>Temas </a:t>
            </a:r>
            <a:r>
              <a:rPr lang="es-ES" sz="2800" dirty="0" err="1">
                <a:solidFill>
                  <a:srgbClr val="0070C0"/>
                </a:solidFill>
              </a:rPr>
              <a:t>Invest</a:t>
            </a:r>
            <a:r>
              <a:rPr lang="es-ES" sz="2800" dirty="0">
                <a:solidFill>
                  <a:srgbClr val="0070C0"/>
                </a:solidFill>
              </a:rPr>
              <a:t> in Bogotá</a:t>
            </a:r>
          </a:p>
          <a:p>
            <a:r>
              <a:rPr lang="es-ES" sz="2800" dirty="0">
                <a:solidFill>
                  <a:srgbClr val="0070C0"/>
                </a:solidFill>
              </a:rPr>
              <a:t>7</a:t>
            </a:r>
            <a:r>
              <a:rPr lang="es-ES" sz="2800" dirty="0" smtClean="0">
                <a:solidFill>
                  <a:srgbClr val="0070C0"/>
                </a:solidFill>
              </a:rPr>
              <a:t>. </a:t>
            </a:r>
            <a:r>
              <a:rPr lang="es-ES" sz="2800" dirty="0">
                <a:solidFill>
                  <a:srgbClr val="0070C0"/>
                </a:solidFill>
              </a:rPr>
              <a:t>Varios</a:t>
            </a:r>
          </a:p>
          <a:p>
            <a:pPr marL="0" indent="0" algn="just">
              <a:buNone/>
              <a:defRPr sz="1800">
                <a:solidFill>
                  <a:srgbClr val="0B3453"/>
                </a:solidFill>
              </a:defRPr>
            </a:pPr>
            <a:endParaRPr lang="es-CO" sz="2880" dirty="0"/>
          </a:p>
        </p:txBody>
      </p:sp>
    </p:spTree>
    <p:extLst>
      <p:ext uri="{BB962C8B-B14F-4D97-AF65-F5344CB8AC3E}">
        <p14:creationId xmlns:p14="http://schemas.microsoft.com/office/powerpoint/2010/main" val="152452743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VARIOS"/>
          <p:cNvSpPr txBox="1">
            <a:spLocks noGrp="1"/>
          </p:cNvSpPr>
          <p:nvPr>
            <p:ph type="title"/>
          </p:nvPr>
        </p:nvSpPr>
        <p:spPr>
          <a:xfrm>
            <a:off x="1363982" y="2766060"/>
            <a:ext cx="9464041" cy="1325880"/>
          </a:xfrm>
          <a:prstGeom prst="rect">
            <a:avLst/>
          </a:prstGeom>
        </p:spPr>
        <p:txBody>
          <a:bodyPr/>
          <a:lstStyle/>
          <a:p>
            <a:r>
              <a:rPr lang="es-CO" dirty="0" smtClean="0"/>
              <a:t>6. TEMAS PROPUESTOS POR INVEST IN BOGOTÁ</a:t>
            </a:r>
            <a:endParaRPr dirty="0"/>
          </a:p>
        </p:txBody>
      </p:sp>
    </p:spTree>
    <p:extLst>
      <p:ext uri="{BB962C8B-B14F-4D97-AF65-F5344CB8AC3E}">
        <p14:creationId xmlns:p14="http://schemas.microsoft.com/office/powerpoint/2010/main" val="253808520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VARIOS"/>
          <p:cNvSpPr txBox="1">
            <a:spLocks noGrp="1"/>
          </p:cNvSpPr>
          <p:nvPr>
            <p:ph type="title"/>
          </p:nvPr>
        </p:nvSpPr>
        <p:spPr>
          <a:xfrm>
            <a:off x="1363982" y="2766060"/>
            <a:ext cx="9464041" cy="1325880"/>
          </a:xfrm>
          <a:prstGeom prst="rect">
            <a:avLst/>
          </a:prstGeom>
        </p:spPr>
        <p:txBody>
          <a:bodyPr/>
          <a:lstStyle/>
          <a:p>
            <a:r>
              <a:rPr lang="es-CO" dirty="0" smtClean="0"/>
              <a:t>7. VARIOS</a:t>
            </a:r>
            <a:endParaRPr dirty="0"/>
          </a:p>
        </p:txBody>
      </p:sp>
    </p:spTree>
    <p:extLst>
      <p:ext uri="{BB962C8B-B14F-4D97-AF65-F5344CB8AC3E}">
        <p14:creationId xmlns:p14="http://schemas.microsoft.com/office/powerpoint/2010/main" val="296379634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olíticas Públicas"/>
          <p:cNvSpPr txBox="1">
            <a:spLocks noGrp="1"/>
          </p:cNvSpPr>
          <p:nvPr>
            <p:ph type="title"/>
          </p:nvPr>
        </p:nvSpPr>
        <p:spPr>
          <a:prstGeom prst="rect">
            <a:avLst/>
          </a:prstGeom>
        </p:spPr>
        <p:txBody>
          <a:bodyPr>
            <a:normAutofit/>
          </a:bodyPr>
          <a:lstStyle/>
          <a:p>
            <a:r>
              <a:rPr sz="3360" b="1" dirty="0" err="1" smtClean="0">
                <a:solidFill>
                  <a:srgbClr val="FFFFFF"/>
                </a:solidFill>
              </a:rPr>
              <a:t>Políticas</a:t>
            </a:r>
            <a:r>
              <a:rPr sz="3360" b="1" dirty="0" smtClean="0">
                <a:solidFill>
                  <a:srgbClr val="FFFFFF"/>
                </a:solidFill>
              </a:rPr>
              <a:t> </a:t>
            </a:r>
            <a:r>
              <a:rPr sz="3360" b="1" dirty="0" err="1">
                <a:solidFill>
                  <a:srgbClr val="FFFFFF"/>
                </a:solidFill>
              </a:rPr>
              <a:t>Públicas</a:t>
            </a:r>
            <a:endParaRPr sz="3360" b="1" dirty="0">
              <a:solidFill>
                <a:srgbClr val="FFFFFF"/>
              </a:solidFill>
            </a:endParaRPr>
          </a:p>
        </p:txBody>
      </p:sp>
      <p:graphicFrame>
        <p:nvGraphicFramePr>
          <p:cNvPr id="3" name="2 Diagrama"/>
          <p:cNvGraphicFramePr/>
          <p:nvPr>
            <p:extLst>
              <p:ext uri="{D42A27DB-BD31-4B8C-83A1-F6EECF244321}">
                <p14:modId xmlns:p14="http://schemas.microsoft.com/office/powerpoint/2010/main" val="3838609973"/>
              </p:ext>
            </p:extLst>
          </p:nvPr>
        </p:nvGraphicFramePr>
        <p:xfrm>
          <a:off x="8382149" y="451399"/>
          <a:ext cx="2868784" cy="696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3275590" y="2218957"/>
            <a:ext cx="5835905" cy="4062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4858" tIns="54858" rIns="54858" bIns="54858" numCol="1" spcCol="38097" rtlCol="0" anchor="t">
            <a:spAutoFit/>
          </a:bodyPr>
          <a:lstStyle/>
          <a:p>
            <a:pPr marL="0" marR="0" lvl="0" indent="0" algn="ctr" defTabSz="548594" rtl="0" eaLnBrk="1" fontAlgn="auto" latinLnBrk="0" hangingPunct="0">
              <a:lnSpc>
                <a:spcPct val="100000"/>
              </a:lnSpc>
              <a:spcBef>
                <a:spcPts val="0"/>
              </a:spcBef>
              <a:spcAft>
                <a:spcPts val="0"/>
              </a:spcAft>
              <a:buClrTx/>
              <a:buSzTx/>
              <a:buFontTx/>
              <a:buNone/>
              <a:tabLst/>
              <a:defRPr/>
            </a:pPr>
            <a:r>
              <a:rPr kumimoji="0" lang="es-CO" sz="1920" b="0" i="0" u="none" strike="noStrike" kern="0" cap="none" spc="0" normalizeH="0" baseline="0" noProof="0" dirty="0">
                <a:ln>
                  <a:noFill/>
                </a:ln>
                <a:solidFill>
                  <a:srgbClr val="004080"/>
                </a:solidFill>
                <a:effectLst/>
                <a:uLnTx/>
                <a:uFillTx/>
                <a:latin typeface="Gotham Rounded Book"/>
                <a:cs typeface="Helvetica"/>
                <a:sym typeface="Gotham Rounded Book"/>
              </a:rPr>
              <a:t> </a:t>
            </a:r>
          </a:p>
        </p:txBody>
      </p:sp>
      <p:graphicFrame>
        <p:nvGraphicFramePr>
          <p:cNvPr id="5" name="Diagrama 4">
            <a:extLst>
              <a:ext uri="{FF2B5EF4-FFF2-40B4-BE49-F238E27FC236}">
                <a16:creationId xmlns:a16="http://schemas.microsoft.com/office/drawing/2014/main" id="{620C212C-AC4A-43CC-ABA5-F90C404FA643}"/>
              </a:ext>
            </a:extLst>
          </p:cNvPr>
          <p:cNvGraphicFramePr/>
          <p:nvPr>
            <p:extLst>
              <p:ext uri="{D42A27DB-BD31-4B8C-83A1-F6EECF244321}">
                <p14:modId xmlns:p14="http://schemas.microsoft.com/office/powerpoint/2010/main" val="666974174"/>
              </p:ext>
            </p:extLst>
          </p:nvPr>
        </p:nvGraphicFramePr>
        <p:xfrm>
          <a:off x="121185" y="1378351"/>
          <a:ext cx="7917363" cy="50767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Pentágono 3"/>
          <p:cNvSpPr/>
          <p:nvPr/>
        </p:nvSpPr>
        <p:spPr>
          <a:xfrm>
            <a:off x="8063345" y="1343421"/>
            <a:ext cx="4089862" cy="1632533"/>
          </a:xfrm>
          <a:prstGeom prst="homePlate">
            <a:avLst/>
          </a:prstGeom>
          <a:solidFill>
            <a:srgbClr val="00206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a:ln>
                <a:noFill/>
              </a:ln>
              <a:solidFill>
                <a:srgbClr val="004080"/>
              </a:solidFill>
              <a:effectLst/>
              <a:uFillTx/>
              <a:latin typeface="Gotham Rounded Book"/>
              <a:ea typeface="Gotham Rounded Book"/>
              <a:cs typeface="Gotham Rounded Book"/>
              <a:sym typeface="Gotham Rounded Book"/>
            </a:endParaRPr>
          </a:p>
        </p:txBody>
      </p:sp>
      <p:sp>
        <p:nvSpPr>
          <p:cNvPr id="6" name="CuadroTexto 5"/>
          <p:cNvSpPr txBox="1"/>
          <p:nvPr/>
        </p:nvSpPr>
        <p:spPr>
          <a:xfrm>
            <a:off x="8063345" y="1497970"/>
            <a:ext cx="3494259"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s-CO" sz="2000" b="0" i="0" u="none" strike="noStrike" cap="none" spc="0" normalizeH="0" baseline="0" dirty="0" smtClean="0">
                <a:ln>
                  <a:noFill/>
                </a:ln>
                <a:solidFill>
                  <a:srgbClr val="FFFFFF"/>
                </a:solidFill>
                <a:effectLst/>
                <a:uFillTx/>
                <a:latin typeface="Gotham Rounded Book"/>
                <a:ea typeface="Gotham Rounded Book"/>
                <a:cs typeface="Gotham Rounded Book"/>
                <a:sym typeface="Gotham Rounded Book"/>
              </a:rPr>
              <a:t>Adoptada mediante Consejo</a:t>
            </a:r>
          </a:p>
          <a:p>
            <a:pPr marL="0" marR="0" indent="0" algn="ctr" defTabSz="457200" rtl="0" fontAlgn="auto" latinLnBrk="0" hangingPunct="0">
              <a:lnSpc>
                <a:spcPct val="100000"/>
              </a:lnSpc>
              <a:spcBef>
                <a:spcPts val="0"/>
              </a:spcBef>
              <a:spcAft>
                <a:spcPts val="0"/>
              </a:spcAft>
              <a:buClrTx/>
              <a:buSzTx/>
              <a:buFontTx/>
              <a:buNone/>
              <a:tabLst/>
            </a:pPr>
            <a:r>
              <a:rPr lang="es-CO" sz="2000" dirty="0">
                <a:solidFill>
                  <a:srgbClr val="FFFFFF"/>
                </a:solidFill>
                <a:latin typeface="Gotham Rounded Book"/>
                <a:ea typeface="Gotham Rounded Book"/>
                <a:cs typeface="Gotham Rounded Book"/>
                <a:sym typeface="Gotham Rounded Book"/>
              </a:rPr>
              <a:t>d</a:t>
            </a:r>
            <a:r>
              <a:rPr lang="es-CO" sz="2000" dirty="0" smtClean="0">
                <a:solidFill>
                  <a:srgbClr val="FFFFFF"/>
                </a:solidFill>
                <a:latin typeface="Gotham Rounded Book"/>
                <a:ea typeface="Gotham Rounded Book"/>
                <a:cs typeface="Gotham Rounded Book"/>
                <a:sym typeface="Gotham Rounded Book"/>
              </a:rPr>
              <a:t>e </a:t>
            </a:r>
            <a:r>
              <a:rPr lang="es-CO" sz="2000" dirty="0" smtClean="0">
                <a:solidFill>
                  <a:srgbClr val="FFFFFF"/>
                </a:solidFill>
                <a:latin typeface="Gotham Rounded Book"/>
                <a:ea typeface="Gotham Rounded Book"/>
                <a:cs typeface="Gotham Rounded Book"/>
                <a:sym typeface="Gotham Rounded Book"/>
              </a:rPr>
              <a:t>Política Económica y Social, el día 16 de diciembre de 2019</a:t>
            </a:r>
            <a:endParaRPr kumimoji="0" lang="es-CO" sz="2000" b="0" i="0" u="none" strike="noStrike" cap="none" spc="0" normalizeH="0" baseline="0" dirty="0">
              <a:ln>
                <a:noFill/>
              </a:ln>
              <a:solidFill>
                <a:srgbClr val="FFFFFF"/>
              </a:solidFill>
              <a:effectLst/>
              <a:uFillTx/>
              <a:latin typeface="Gotham Rounded Book"/>
              <a:ea typeface="Gotham Rounded Book"/>
              <a:cs typeface="Gotham Rounded Book"/>
              <a:sym typeface="Gotham Rounded Book"/>
            </a:endParaRPr>
          </a:p>
        </p:txBody>
      </p:sp>
      <p:sp>
        <p:nvSpPr>
          <p:cNvPr id="7" name="Rectángulo redondeado 6"/>
          <p:cNvSpPr/>
          <p:nvPr/>
        </p:nvSpPr>
        <p:spPr>
          <a:xfrm>
            <a:off x="7837631" y="4292607"/>
            <a:ext cx="4315576" cy="1196584"/>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a:ln>
                <a:noFill/>
              </a:ln>
              <a:solidFill>
                <a:srgbClr val="004080"/>
              </a:solidFill>
              <a:effectLst/>
              <a:uFillTx/>
              <a:latin typeface="Gotham Rounded Book"/>
              <a:ea typeface="Gotham Rounded Book"/>
              <a:cs typeface="Gotham Rounded Book"/>
              <a:sym typeface="Gotham Rounded Book"/>
            </a:endParaRPr>
          </a:p>
        </p:txBody>
      </p:sp>
      <p:sp>
        <p:nvSpPr>
          <p:cNvPr id="8" name="CuadroTexto 7"/>
          <p:cNvSpPr txBox="1"/>
          <p:nvPr/>
        </p:nvSpPr>
        <p:spPr>
          <a:xfrm>
            <a:off x="7812834" y="4292607"/>
            <a:ext cx="4340373"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lgn="ctr" defTabSz="457200" hangingPunct="0"/>
            <a:r>
              <a:rPr lang="es-CO" b="1" dirty="0">
                <a:solidFill>
                  <a:srgbClr val="002060"/>
                </a:solidFill>
                <a:latin typeface="Century Gothic" panose="020B0502020202020204" pitchFamily="34" charset="0"/>
              </a:rPr>
              <a:t>Superar de manera progresiva la inseguridad alimentaria y la malnutrición en los habitantes de Distrito Capital al 2031.</a:t>
            </a:r>
            <a:endParaRPr lang="es-ES" b="1" dirty="0">
              <a:solidFill>
                <a:srgbClr val="002060"/>
              </a:solidFill>
              <a:latin typeface="Century Gothic" panose="020B0502020202020204" pitchFamily="34" charset="0"/>
            </a:endParaRPr>
          </a:p>
          <a:p>
            <a:pPr marL="0" marR="0" indent="0" algn="ctr" defTabSz="4572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4080"/>
              </a:solidFill>
              <a:effectLst/>
              <a:uFillTx/>
              <a:latin typeface="Gotham Rounded Book"/>
              <a:ea typeface="Gotham Rounded Book"/>
              <a:cs typeface="Gotham Rounded Book"/>
              <a:sym typeface="Gotham Rounded Book"/>
            </a:endParaRPr>
          </a:p>
        </p:txBody>
      </p:sp>
      <p:sp>
        <p:nvSpPr>
          <p:cNvPr id="9" name="CuadroTexto 8"/>
          <p:cNvSpPr txBox="1"/>
          <p:nvPr/>
        </p:nvSpPr>
        <p:spPr>
          <a:xfrm>
            <a:off x="8230494" y="3862173"/>
            <a:ext cx="350505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s-CO" sz="1800" b="1" i="0" u="none" strike="noStrike" cap="none" spc="0" normalizeH="0" baseline="0" dirty="0" smtClean="0">
                <a:ln>
                  <a:noFill/>
                </a:ln>
                <a:solidFill>
                  <a:srgbClr val="004080"/>
                </a:solidFill>
                <a:effectLst/>
                <a:uFillTx/>
                <a:latin typeface="Gotham Rounded Book"/>
                <a:ea typeface="Gotham Rounded Book"/>
                <a:cs typeface="Gotham Rounded Book"/>
                <a:sym typeface="Gotham Rounded Book"/>
              </a:rPr>
              <a:t>Objetivo General</a:t>
            </a:r>
            <a:endParaRPr kumimoji="0" lang="es-CO" sz="1800" b="1" i="0" u="none" strike="noStrike" cap="none" spc="0" normalizeH="0" baseline="0" dirty="0">
              <a:ln>
                <a:noFill/>
              </a:ln>
              <a:solidFill>
                <a:srgbClr val="004080"/>
              </a:solidFill>
              <a:effectLst/>
              <a:uFillTx/>
              <a:latin typeface="Gotham Rounded Book"/>
              <a:ea typeface="Gotham Rounded Book"/>
              <a:cs typeface="Gotham Rounded Book"/>
              <a:sym typeface="Gotham Rounded Book"/>
            </a:endParaRPr>
          </a:p>
        </p:txBody>
      </p:sp>
    </p:spTree>
    <p:extLst>
      <p:ext uri="{BB962C8B-B14F-4D97-AF65-F5344CB8AC3E}">
        <p14:creationId xmlns:p14="http://schemas.microsoft.com/office/powerpoint/2010/main" val="303201916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olíticas Públicas"/>
          <p:cNvSpPr txBox="1">
            <a:spLocks noGrp="1"/>
          </p:cNvSpPr>
          <p:nvPr>
            <p:ph type="title"/>
          </p:nvPr>
        </p:nvSpPr>
        <p:spPr>
          <a:xfrm>
            <a:off x="660617" y="457202"/>
            <a:ext cx="9875520" cy="1143001"/>
          </a:xfrm>
          <a:prstGeom prst="rect">
            <a:avLst/>
          </a:prstGeom>
        </p:spPr>
        <p:txBody>
          <a:bodyPr>
            <a:normAutofit/>
          </a:bodyPr>
          <a:lstStyle/>
          <a:p>
            <a:r>
              <a:rPr sz="3600" b="1" dirty="0" err="1" smtClean="0">
                <a:solidFill>
                  <a:srgbClr val="FFFFFF"/>
                </a:solidFill>
              </a:rPr>
              <a:t>Políticas</a:t>
            </a:r>
            <a:r>
              <a:rPr sz="3600" b="1" dirty="0" smtClean="0">
                <a:solidFill>
                  <a:srgbClr val="FFFFFF"/>
                </a:solidFill>
              </a:rPr>
              <a:t> </a:t>
            </a:r>
            <a:r>
              <a:rPr sz="3600" b="1" dirty="0" err="1" smtClean="0">
                <a:solidFill>
                  <a:srgbClr val="FFFFFF"/>
                </a:solidFill>
              </a:rPr>
              <a:t>Públicas</a:t>
            </a:r>
            <a:endParaRPr sz="3600" b="1" dirty="0">
              <a:solidFill>
                <a:srgbClr val="FFFFFF"/>
              </a:solidFill>
            </a:endParaRPr>
          </a:p>
        </p:txBody>
      </p:sp>
      <p:sp>
        <p:nvSpPr>
          <p:cNvPr id="2" name="1 CuadroTexto"/>
          <p:cNvSpPr txBox="1"/>
          <p:nvPr/>
        </p:nvSpPr>
        <p:spPr>
          <a:xfrm>
            <a:off x="3064261" y="1349261"/>
            <a:ext cx="5835905" cy="4062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4858" tIns="54858" rIns="54858" bIns="54858" numCol="1" spcCol="38097" rtlCol="0" anchor="t">
            <a:spAutoFit/>
          </a:bodyPr>
          <a:lstStyle/>
          <a:p>
            <a:pPr algn="ctr"/>
            <a:r>
              <a:rPr lang="es-CO" sz="1920" dirty="0"/>
              <a:t> </a:t>
            </a:r>
          </a:p>
        </p:txBody>
      </p:sp>
      <p:graphicFrame>
        <p:nvGraphicFramePr>
          <p:cNvPr id="3" name="2 Diagrama"/>
          <p:cNvGraphicFramePr/>
          <p:nvPr>
            <p:extLst>
              <p:ext uri="{D42A27DB-BD31-4B8C-83A1-F6EECF244321}">
                <p14:modId xmlns:p14="http://schemas.microsoft.com/office/powerpoint/2010/main" val="3957711480"/>
              </p:ext>
            </p:extLst>
          </p:nvPr>
        </p:nvGraphicFramePr>
        <p:xfrm>
          <a:off x="7673734" y="435132"/>
          <a:ext cx="4192447" cy="756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Diagrama"/>
          <p:cNvGraphicFramePr/>
          <p:nvPr>
            <p:extLst>
              <p:ext uri="{D42A27DB-BD31-4B8C-83A1-F6EECF244321}">
                <p14:modId xmlns:p14="http://schemas.microsoft.com/office/powerpoint/2010/main" val="4061132756"/>
              </p:ext>
            </p:extLst>
          </p:nvPr>
        </p:nvGraphicFramePr>
        <p:xfrm>
          <a:off x="762180" y="1349261"/>
          <a:ext cx="6149340" cy="51195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Imagen 4"/>
          <p:cNvPicPr>
            <a:picLocks noChangeAspect="1"/>
          </p:cNvPicPr>
          <p:nvPr/>
        </p:nvPicPr>
        <p:blipFill>
          <a:blip r:embed="rId12"/>
          <a:stretch>
            <a:fillRect/>
          </a:stretch>
        </p:blipFill>
        <p:spPr>
          <a:xfrm>
            <a:off x="7013083" y="4410243"/>
            <a:ext cx="2893097" cy="2255711"/>
          </a:xfrm>
          <a:prstGeom prst="rect">
            <a:avLst/>
          </a:prstGeom>
        </p:spPr>
      </p:pic>
      <p:pic>
        <p:nvPicPr>
          <p:cNvPr id="6" name="Imagen 5"/>
          <p:cNvPicPr>
            <a:picLocks noChangeAspect="1"/>
          </p:cNvPicPr>
          <p:nvPr/>
        </p:nvPicPr>
        <p:blipFill>
          <a:blip r:embed="rId13"/>
          <a:stretch>
            <a:fillRect/>
          </a:stretch>
        </p:blipFill>
        <p:spPr>
          <a:xfrm>
            <a:off x="7013083" y="2842148"/>
            <a:ext cx="4879647" cy="1568095"/>
          </a:xfrm>
          <a:prstGeom prst="rect">
            <a:avLst/>
          </a:prstGeom>
        </p:spPr>
      </p:pic>
      <p:pic>
        <p:nvPicPr>
          <p:cNvPr id="7" name="Imagen 6"/>
          <p:cNvPicPr>
            <a:picLocks noChangeAspect="1"/>
          </p:cNvPicPr>
          <p:nvPr/>
        </p:nvPicPr>
        <p:blipFill>
          <a:blip r:embed="rId14"/>
          <a:stretch>
            <a:fillRect/>
          </a:stretch>
        </p:blipFill>
        <p:spPr>
          <a:xfrm>
            <a:off x="9035230" y="1241948"/>
            <a:ext cx="2857500" cy="1600200"/>
          </a:xfrm>
          <a:prstGeom prst="rect">
            <a:avLst/>
          </a:prstGeom>
        </p:spPr>
      </p:pic>
    </p:spTree>
    <p:extLst>
      <p:ext uri="{BB962C8B-B14F-4D97-AF65-F5344CB8AC3E}">
        <p14:creationId xmlns:p14="http://schemas.microsoft.com/office/powerpoint/2010/main" val="420649656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olíticas Públicas"/>
          <p:cNvSpPr txBox="1">
            <a:spLocks noGrp="1"/>
          </p:cNvSpPr>
          <p:nvPr>
            <p:ph type="title"/>
          </p:nvPr>
        </p:nvSpPr>
        <p:spPr>
          <a:xfrm>
            <a:off x="660617" y="457202"/>
            <a:ext cx="9875520" cy="1143001"/>
          </a:xfrm>
          <a:prstGeom prst="rect">
            <a:avLst/>
          </a:prstGeom>
        </p:spPr>
        <p:txBody>
          <a:bodyPr>
            <a:normAutofit/>
          </a:bodyPr>
          <a:lstStyle/>
          <a:p>
            <a:r>
              <a:rPr sz="3360" b="1" dirty="0" err="1" smtClean="0">
                <a:solidFill>
                  <a:srgbClr val="FFFFFF"/>
                </a:solidFill>
              </a:rPr>
              <a:t>Políticas</a:t>
            </a:r>
            <a:r>
              <a:rPr sz="3360" b="1" dirty="0" smtClean="0">
                <a:solidFill>
                  <a:srgbClr val="FFFFFF"/>
                </a:solidFill>
              </a:rPr>
              <a:t> </a:t>
            </a:r>
            <a:r>
              <a:rPr sz="3360" b="1" dirty="0">
                <a:solidFill>
                  <a:srgbClr val="FFFFFF"/>
                </a:solidFill>
              </a:rPr>
              <a:t>Públicas</a:t>
            </a:r>
            <a:r>
              <a:rPr lang="es-CO" sz="3360" b="1" dirty="0">
                <a:solidFill>
                  <a:srgbClr val="FFFFFF"/>
                </a:solidFill>
              </a:rPr>
              <a:t> (en ejecución)</a:t>
            </a:r>
            <a:endParaRPr sz="3360" b="1" dirty="0">
              <a:solidFill>
                <a:srgbClr val="FFFFFF"/>
              </a:solidFill>
            </a:endParaRPr>
          </a:p>
        </p:txBody>
      </p:sp>
      <p:sp>
        <p:nvSpPr>
          <p:cNvPr id="2" name="1 CuadroTexto"/>
          <p:cNvSpPr txBox="1"/>
          <p:nvPr/>
        </p:nvSpPr>
        <p:spPr>
          <a:xfrm>
            <a:off x="3064261" y="1349261"/>
            <a:ext cx="5835905" cy="4062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4858" tIns="54858" rIns="54858" bIns="54858" numCol="1" spcCol="38097" rtlCol="0" anchor="t">
            <a:spAutoFit/>
          </a:bodyPr>
          <a:lstStyle/>
          <a:p>
            <a:pPr algn="ctr"/>
            <a:r>
              <a:rPr lang="es-CO" sz="1920" dirty="0"/>
              <a:t> </a:t>
            </a:r>
          </a:p>
        </p:txBody>
      </p:sp>
      <p:graphicFrame>
        <p:nvGraphicFramePr>
          <p:cNvPr id="3" name="2 Diagrama"/>
          <p:cNvGraphicFramePr/>
          <p:nvPr>
            <p:extLst/>
          </p:nvPr>
        </p:nvGraphicFramePr>
        <p:xfrm>
          <a:off x="7673734" y="435132"/>
          <a:ext cx="4192447" cy="756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Diagrama"/>
          <p:cNvGraphicFramePr/>
          <p:nvPr>
            <p:extLst>
              <p:ext uri="{D42A27DB-BD31-4B8C-83A1-F6EECF244321}">
                <p14:modId xmlns:p14="http://schemas.microsoft.com/office/powerpoint/2010/main" val="2578027099"/>
              </p:ext>
            </p:extLst>
          </p:nvPr>
        </p:nvGraphicFramePr>
        <p:xfrm>
          <a:off x="762180" y="1349261"/>
          <a:ext cx="6149340" cy="51195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Imagen 7">
            <a:extLst>
              <a:ext uri="{FF2B5EF4-FFF2-40B4-BE49-F238E27FC236}">
                <a16:creationId xmlns:a16="http://schemas.microsoft.com/office/drawing/2014/main" id="{CD2FA4B9-EA5F-4ABA-9C55-F7DD378AB9C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39111" y="2125713"/>
            <a:ext cx="4260768" cy="2518588"/>
          </a:xfrm>
          <a:prstGeom prst="rect">
            <a:avLst/>
          </a:prstGeom>
        </p:spPr>
      </p:pic>
    </p:spTree>
    <p:extLst>
      <p:ext uri="{BB962C8B-B14F-4D97-AF65-F5344CB8AC3E}">
        <p14:creationId xmlns:p14="http://schemas.microsoft.com/office/powerpoint/2010/main" val="9080009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654882" y="-32463"/>
            <a:ext cx="8866718" cy="6143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7" rIns="82892" bIns="41447" rtlCol="0" anchor="ctr"/>
          <a:lstStyle/>
          <a:p>
            <a:pPr marL="0" marR="0" lvl="0" indent="0" algn="ctr" defTabSz="890640" rtl="0" eaLnBrk="1" fontAlgn="auto" latinLnBrk="0" hangingPunct="1">
              <a:lnSpc>
                <a:spcPct val="100000"/>
              </a:lnSpc>
              <a:spcBef>
                <a:spcPts val="0"/>
              </a:spcBef>
              <a:spcAft>
                <a:spcPts val="0"/>
              </a:spcAft>
              <a:buClrTx/>
              <a:buSzTx/>
              <a:buFontTx/>
              <a:buNone/>
              <a:tabLst/>
              <a:defRPr/>
            </a:pPr>
            <a:endParaRPr kumimoji="0" lang="es-CO" sz="1723" b="0" i="0" u="none" strike="noStrike" kern="1200" cap="none" spc="0" normalizeH="0" baseline="0" noProof="0">
              <a:ln>
                <a:noFill/>
              </a:ln>
              <a:solidFill>
                <a:prstClr val="white"/>
              </a:solidFill>
              <a:effectLst/>
              <a:uLnTx/>
              <a:uFillTx/>
              <a:latin typeface="Calibri"/>
              <a:ea typeface="+mn-ea"/>
              <a:cs typeface="+mn-cs"/>
              <a:sym typeface="Gotham Rounded Book"/>
            </a:endParaRPr>
          </a:p>
        </p:txBody>
      </p:sp>
      <p:pic>
        <p:nvPicPr>
          <p:cNvPr id="1026" name="Picture 2" descr="Imagen relacionada"/>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t="15001"/>
          <a:stretch/>
        </p:blipFill>
        <p:spPr bwMode="auto">
          <a:xfrm>
            <a:off x="1658389" y="1273749"/>
            <a:ext cx="8878739" cy="5616715"/>
          </a:xfrm>
          <a:prstGeom prst="rect">
            <a:avLst/>
          </a:prstGeom>
          <a:noFill/>
          <a:extLst>
            <a:ext uri="{909E8E84-426E-40DD-AFC4-6F175D3DCCD1}">
              <a14:hiddenFill xmlns:a14="http://schemas.microsoft.com/office/drawing/2010/main">
                <a:solidFill>
                  <a:srgbClr val="FFFFFF"/>
                </a:solidFill>
              </a14:hiddenFill>
            </a:ext>
          </a:extLst>
        </p:spPr>
      </p:pic>
      <p:sp>
        <p:nvSpPr>
          <p:cNvPr id="16" name="15 Triángulo rectángulo"/>
          <p:cNvSpPr/>
          <p:nvPr/>
        </p:nvSpPr>
        <p:spPr>
          <a:xfrm>
            <a:off x="1654879" y="1273749"/>
            <a:ext cx="4433358" cy="5616715"/>
          </a:xfrm>
          <a:prstGeom prst="rtTriangle">
            <a:avLst/>
          </a:prstGeom>
          <a:solidFill>
            <a:schemeClr val="tx2">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7" rIns="82892" bIns="41447" rtlCol="0" anchor="ctr"/>
          <a:lstStyle/>
          <a:p>
            <a:pPr marL="0" marR="0" lvl="0" indent="0" algn="ctr" defTabSz="890640" rtl="0" eaLnBrk="1" fontAlgn="auto" latinLnBrk="0" hangingPunct="1">
              <a:lnSpc>
                <a:spcPct val="100000"/>
              </a:lnSpc>
              <a:spcBef>
                <a:spcPts val="0"/>
              </a:spcBef>
              <a:spcAft>
                <a:spcPts val="0"/>
              </a:spcAft>
              <a:buClrTx/>
              <a:buSzTx/>
              <a:buFontTx/>
              <a:buNone/>
              <a:tabLst/>
              <a:defRPr/>
            </a:pPr>
            <a:endParaRPr kumimoji="0" lang="es-CO" sz="1723" b="0" i="0" u="none" strike="noStrike" kern="1200" cap="none" spc="0" normalizeH="0" baseline="0" noProof="0">
              <a:ln>
                <a:noFill/>
              </a:ln>
              <a:solidFill>
                <a:prstClr val="white"/>
              </a:solidFill>
              <a:effectLst/>
              <a:uLnTx/>
              <a:uFillTx/>
              <a:latin typeface="Calibri"/>
              <a:ea typeface="+mn-ea"/>
              <a:cs typeface="+mn-cs"/>
              <a:sym typeface="Gotham Rounded Book"/>
            </a:endParaRPr>
          </a:p>
        </p:txBody>
      </p:sp>
      <p:sp>
        <p:nvSpPr>
          <p:cNvPr id="11" name="CuadroTexto 5"/>
          <p:cNvSpPr txBox="1"/>
          <p:nvPr/>
        </p:nvSpPr>
        <p:spPr>
          <a:xfrm>
            <a:off x="3352954" y="680862"/>
            <a:ext cx="7445412" cy="585731"/>
          </a:xfrm>
          <a:prstGeom prst="rect">
            <a:avLst/>
          </a:prstGeom>
          <a:noFill/>
        </p:spPr>
        <p:txBody>
          <a:bodyPr wrap="square" lIns="82464" tIns="41240" rIns="82464" bIns="41240" rtlCol="0">
            <a:spAutoFit/>
          </a:bodyPr>
          <a:lstStyle/>
          <a:p>
            <a:pPr marL="0" marR="0" lvl="0" indent="0" algn="ctr" defTabSz="890640" rtl="0" eaLnBrk="1" fontAlgn="auto" latinLnBrk="0" hangingPunct="1">
              <a:lnSpc>
                <a:spcPct val="100000"/>
              </a:lnSpc>
              <a:spcBef>
                <a:spcPts val="0"/>
              </a:spcBef>
              <a:spcAft>
                <a:spcPts val="0"/>
              </a:spcAft>
              <a:buClrTx/>
              <a:buSzTx/>
              <a:buFontTx/>
              <a:buNone/>
              <a:tabLst/>
              <a:defRPr/>
            </a:pPr>
            <a:r>
              <a:rPr kumimoji="0" lang="es-CO" sz="3265" b="1" i="0" u="none" strike="noStrike" kern="1200" cap="none" spc="0" normalizeH="0" baseline="0" noProof="0" dirty="0">
                <a:ln>
                  <a:noFill/>
                </a:ln>
                <a:solidFill>
                  <a:srgbClr val="00B0F0"/>
                </a:solidFill>
                <a:effectLst/>
                <a:uLnTx/>
                <a:uFillTx/>
                <a:latin typeface="Century Gothic" pitchFamily="34" charset="0"/>
                <a:ea typeface="MS PGothic" panose="020B0600070205080204" pitchFamily="34" charset="-128"/>
                <a:cs typeface="+mn-cs"/>
                <a:sym typeface="Gotham Rounded Book"/>
              </a:rPr>
              <a:t>DESARROLLO ECONÓMICO</a:t>
            </a:r>
          </a:p>
        </p:txBody>
      </p:sp>
      <p:sp>
        <p:nvSpPr>
          <p:cNvPr id="5" name="CuadroTexto 5"/>
          <p:cNvSpPr txBox="1"/>
          <p:nvPr/>
        </p:nvSpPr>
        <p:spPr>
          <a:xfrm>
            <a:off x="1670410" y="168025"/>
            <a:ext cx="8866717" cy="452617"/>
          </a:xfrm>
          <a:prstGeom prst="rect">
            <a:avLst/>
          </a:prstGeom>
          <a:noFill/>
        </p:spPr>
        <p:txBody>
          <a:bodyPr wrap="square" lIns="82464" tIns="41240" rIns="82464" bIns="41240" rtlCol="0">
            <a:spAutoFit/>
          </a:bodyPr>
          <a:lstStyle/>
          <a:p>
            <a:pPr marL="0" marR="0" lvl="0" indent="0" algn="ctr" defTabSz="89064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1F497D">
                    <a:lumMod val="50000"/>
                  </a:srgbClr>
                </a:solidFill>
                <a:effectLst/>
                <a:uLnTx/>
                <a:uFillTx/>
                <a:latin typeface="Arial Rounded MT Bold" pitchFamily="34" charset="0"/>
                <a:ea typeface="MS PGothic" panose="020B0600070205080204" pitchFamily="34" charset="-128"/>
                <a:cs typeface="+mn-cs"/>
                <a:sym typeface="Gotham Rounded Book"/>
              </a:rPr>
              <a:t>EJECUCIÓN PRESUPUESTAL Y SEGUIMIENTO DE METAS</a:t>
            </a:r>
          </a:p>
        </p:txBody>
      </p:sp>
      <p:sp>
        <p:nvSpPr>
          <p:cNvPr id="6" name="5 Triángulo rectángulo"/>
          <p:cNvSpPr/>
          <p:nvPr/>
        </p:nvSpPr>
        <p:spPr>
          <a:xfrm rot="16200000">
            <a:off x="5580129" y="1933464"/>
            <a:ext cx="4362590" cy="5551406"/>
          </a:xfrm>
          <a:prstGeom prst="rtTriangle">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7" rIns="82892" bIns="41447" rtlCol="0" anchor="ctr"/>
          <a:lstStyle/>
          <a:p>
            <a:pPr marL="0" marR="0" lvl="0" indent="0" algn="ctr" defTabSz="890640" rtl="0" eaLnBrk="1" fontAlgn="auto" latinLnBrk="0" hangingPunct="1">
              <a:lnSpc>
                <a:spcPct val="100000"/>
              </a:lnSpc>
              <a:spcBef>
                <a:spcPts val="0"/>
              </a:spcBef>
              <a:spcAft>
                <a:spcPts val="0"/>
              </a:spcAft>
              <a:buClrTx/>
              <a:buSzTx/>
              <a:buFontTx/>
              <a:buNone/>
              <a:tabLst/>
              <a:defRPr/>
            </a:pPr>
            <a:endParaRPr kumimoji="0" lang="es-CO" sz="1723" b="0" i="0" u="none" strike="noStrike" kern="1200" cap="none" spc="0" normalizeH="0" baseline="0" noProof="0">
              <a:ln>
                <a:noFill/>
              </a:ln>
              <a:solidFill>
                <a:prstClr val="white"/>
              </a:solidFill>
              <a:effectLst/>
              <a:uLnTx/>
              <a:uFillTx/>
              <a:latin typeface="Calibri"/>
              <a:ea typeface="+mn-ea"/>
              <a:cs typeface="+mn-cs"/>
              <a:sym typeface="Gotham Rounded Book"/>
            </a:endParaRPr>
          </a:p>
        </p:txBody>
      </p:sp>
      <p:pic>
        <p:nvPicPr>
          <p:cNvPr id="18" name="Imagen 4"/>
          <p:cNvPicPr>
            <a:picLocks noChangeAspect="1"/>
          </p:cNvPicPr>
          <p:nvPr/>
        </p:nvPicPr>
        <p:blipFill rotWithShape="1">
          <a:blip r:embed="rId4">
            <a:extLst>
              <a:ext uri="{28A0092B-C50C-407E-A947-70E740481C1C}">
                <a14:useLocalDpi xmlns:a14="http://schemas.microsoft.com/office/drawing/2010/main" val="0"/>
              </a:ext>
            </a:extLst>
          </a:blip>
          <a:srcRect b="29579"/>
          <a:stretch/>
        </p:blipFill>
        <p:spPr>
          <a:xfrm>
            <a:off x="1981433" y="5677137"/>
            <a:ext cx="2679335" cy="1017397"/>
          </a:xfrm>
          <a:prstGeom prst="rect">
            <a:avLst/>
          </a:prstGeom>
        </p:spPr>
      </p:pic>
      <p:sp>
        <p:nvSpPr>
          <p:cNvPr id="14" name="13 CuadroTexto"/>
          <p:cNvSpPr txBox="1"/>
          <p:nvPr/>
        </p:nvSpPr>
        <p:spPr>
          <a:xfrm>
            <a:off x="6088237" y="6276354"/>
            <a:ext cx="4448889" cy="348841"/>
          </a:xfrm>
          <a:prstGeom prst="rect">
            <a:avLst/>
          </a:prstGeom>
          <a:noFill/>
        </p:spPr>
        <p:txBody>
          <a:bodyPr wrap="square" lIns="82892" tIns="41447" rIns="82892" bIns="41447" rtlCol="0">
            <a:spAutoFit/>
          </a:bodyPr>
          <a:lstStyle/>
          <a:p>
            <a:pPr marL="0" marR="0" lvl="0" indent="0" algn="r" defTabSz="890640" rtl="0" eaLnBrk="1" fontAlgn="auto" latinLnBrk="0" hangingPunct="1">
              <a:lnSpc>
                <a:spcPct val="100000"/>
              </a:lnSpc>
              <a:spcBef>
                <a:spcPts val="0"/>
              </a:spcBef>
              <a:spcAft>
                <a:spcPts val="0"/>
              </a:spcAft>
              <a:buClrTx/>
              <a:buSzTx/>
              <a:buFontTx/>
              <a:buNone/>
              <a:tabLst/>
              <a:defRPr/>
            </a:pPr>
            <a:r>
              <a:rPr kumimoji="0" lang="es-CO" sz="1723" b="0" i="0" u="none" strike="noStrike" kern="1200" cap="none" spc="0" normalizeH="0" baseline="0" noProof="0" dirty="0" smtClean="0">
                <a:ln>
                  <a:noFill/>
                </a:ln>
                <a:solidFill>
                  <a:srgbClr val="1F497D">
                    <a:lumMod val="50000"/>
                  </a:srgbClr>
                </a:solidFill>
                <a:effectLst/>
                <a:uLnTx/>
                <a:uFillTx/>
                <a:latin typeface="Arial Rounded MT Bold" pitchFamily="34" charset="0"/>
                <a:ea typeface="MS PGothic" panose="020B0600070205080204" pitchFamily="34" charset="-128"/>
                <a:cs typeface="+mn-cs"/>
                <a:sym typeface="Gotham Rounded Book"/>
              </a:rPr>
              <a:t>19</a:t>
            </a:r>
            <a:r>
              <a:rPr kumimoji="0" lang="es-CO" sz="1723" b="0" i="0" u="none" strike="noStrike" kern="1200" cap="none" spc="0" normalizeH="0" noProof="0" dirty="0" smtClean="0">
                <a:ln>
                  <a:noFill/>
                </a:ln>
                <a:solidFill>
                  <a:srgbClr val="1F497D">
                    <a:lumMod val="50000"/>
                  </a:srgbClr>
                </a:solidFill>
                <a:effectLst/>
                <a:uLnTx/>
                <a:uFillTx/>
                <a:latin typeface="Arial Rounded MT Bold" pitchFamily="34" charset="0"/>
                <a:ea typeface="MS PGothic" panose="020B0600070205080204" pitchFamily="34" charset="-128"/>
                <a:cs typeface="+mn-cs"/>
                <a:sym typeface="Gotham Rounded Book"/>
              </a:rPr>
              <a:t> de diciembre </a:t>
            </a:r>
            <a:r>
              <a:rPr kumimoji="0" lang="es-CO" sz="1723" b="0" i="0" u="none" strike="noStrike" kern="1200" cap="none" spc="0" normalizeH="0" baseline="0" noProof="0" dirty="0" smtClean="0">
                <a:ln>
                  <a:noFill/>
                </a:ln>
                <a:solidFill>
                  <a:srgbClr val="1F497D">
                    <a:lumMod val="50000"/>
                  </a:srgbClr>
                </a:solidFill>
                <a:effectLst/>
                <a:uLnTx/>
                <a:uFillTx/>
                <a:latin typeface="Arial Rounded MT Bold" pitchFamily="34" charset="0"/>
                <a:ea typeface="MS PGothic" panose="020B0600070205080204" pitchFamily="34" charset="-128"/>
                <a:cs typeface="+mn-cs"/>
                <a:sym typeface="Gotham Rounded Book"/>
              </a:rPr>
              <a:t>de 2019, </a:t>
            </a:r>
            <a:r>
              <a:rPr kumimoji="0" lang="es-CO" sz="1723" b="0" i="0" u="none" strike="noStrike" kern="1200" cap="none" spc="0" normalizeH="0" baseline="0" noProof="0" dirty="0">
                <a:ln>
                  <a:noFill/>
                </a:ln>
                <a:solidFill>
                  <a:srgbClr val="1F497D">
                    <a:lumMod val="50000"/>
                  </a:srgbClr>
                </a:solidFill>
                <a:effectLst/>
                <a:uLnTx/>
                <a:uFillTx/>
                <a:latin typeface="Arial Rounded MT Bold" pitchFamily="34" charset="0"/>
                <a:ea typeface="MS PGothic" panose="020B0600070205080204" pitchFamily="34" charset="-128"/>
                <a:cs typeface="+mn-cs"/>
                <a:sym typeface="Gotham Rounded Book"/>
              </a:rPr>
              <a:t>Bogotá. D. C.</a:t>
            </a:r>
          </a:p>
        </p:txBody>
      </p:sp>
    </p:spTree>
    <p:extLst>
      <p:ext uri="{BB962C8B-B14F-4D97-AF65-F5344CB8AC3E}">
        <p14:creationId xmlns:p14="http://schemas.microsoft.com/office/powerpoint/2010/main" val="377549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84721" y="6579834"/>
            <a:ext cx="8827697" cy="310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723">
              <a:solidFill>
                <a:prstClr val="white"/>
              </a:solidFill>
              <a:latin typeface="Calibri"/>
              <a:sym typeface="Gotham Rounded Book"/>
            </a:endParaRPr>
          </a:p>
        </p:txBody>
      </p:sp>
      <p:sp>
        <p:nvSpPr>
          <p:cNvPr id="9" name="8 CuadroTexto"/>
          <p:cNvSpPr txBox="1"/>
          <p:nvPr/>
        </p:nvSpPr>
        <p:spPr>
          <a:xfrm>
            <a:off x="1684722" y="32847"/>
            <a:ext cx="7428104" cy="985783"/>
          </a:xfrm>
          <a:prstGeom prst="rect">
            <a:avLst/>
          </a:prstGeom>
          <a:noFill/>
        </p:spPr>
        <p:txBody>
          <a:bodyPr wrap="square" rtlCol="0">
            <a:spAutoFit/>
          </a:bodyPr>
          <a:lstStyle/>
          <a:p>
            <a:pPr defTabSz="890761"/>
            <a:r>
              <a:rPr lang="es-CO" sz="2903" dirty="0">
                <a:solidFill>
                  <a:prstClr val="white"/>
                </a:solidFill>
                <a:latin typeface="Arial Rounded MT Bold" pitchFamily="34" charset="0"/>
                <a:sym typeface="Gotham Rounded Book"/>
              </a:rPr>
              <a:t>EJECUCIÓN PRESUPUESTAL DE </a:t>
            </a:r>
          </a:p>
          <a:p>
            <a:pPr defTabSz="890761"/>
            <a:r>
              <a:rPr lang="es-CO" sz="2903" dirty="0">
                <a:solidFill>
                  <a:prstClr val="white"/>
                </a:solidFill>
                <a:latin typeface="Arial Rounded MT Bold" pitchFamily="34" charset="0"/>
                <a:sym typeface="Gotham Rounded Book"/>
              </a:rPr>
              <a:t>GASTOS* </a:t>
            </a:r>
            <a:r>
              <a:rPr lang="es-CO" sz="2903" b="1" dirty="0">
                <a:solidFill>
                  <a:srgbClr val="85DFFF"/>
                </a:solidFill>
                <a:latin typeface="Arial Rounded MT Bold" pitchFamily="34" charset="0"/>
                <a:sym typeface="Gotham Rounded Book"/>
              </a:rPr>
              <a:t>SECTOR</a:t>
            </a:r>
            <a:r>
              <a:rPr lang="es-CO" sz="2903" dirty="0">
                <a:solidFill>
                  <a:prstClr val="white"/>
                </a:solidFill>
                <a:latin typeface="Arial Rounded MT Bold" pitchFamily="34" charset="0"/>
                <a:sym typeface="Gotham Rounded Book"/>
              </a:rPr>
              <a:t>  2019</a:t>
            </a:r>
            <a:endParaRPr lang="es-CO" sz="2903" dirty="0">
              <a:solidFill>
                <a:srgbClr val="A3E7FF"/>
              </a:solidFill>
              <a:latin typeface="Arial Rounded MT Bold" pitchFamily="34" charset="0"/>
              <a:sym typeface="Gotham Rounded Book"/>
            </a:endParaRPr>
          </a:p>
        </p:txBody>
      </p:sp>
      <p:sp>
        <p:nvSpPr>
          <p:cNvPr id="63" name="12 Rectángulo"/>
          <p:cNvSpPr/>
          <p:nvPr/>
        </p:nvSpPr>
        <p:spPr>
          <a:xfrm>
            <a:off x="1687182" y="1202851"/>
            <a:ext cx="3433536" cy="578249"/>
          </a:xfrm>
          <a:custGeom>
            <a:avLst/>
            <a:gdLst>
              <a:gd name="connsiteX0" fmla="*/ 0 w 4572893"/>
              <a:gd name="connsiteY0" fmla="*/ 0 h 914257"/>
              <a:gd name="connsiteX1" fmla="*/ 4572893 w 4572893"/>
              <a:gd name="connsiteY1" fmla="*/ 0 h 914257"/>
              <a:gd name="connsiteX2" fmla="*/ 4572893 w 4572893"/>
              <a:gd name="connsiteY2" fmla="*/ 914257 h 914257"/>
              <a:gd name="connsiteX3" fmla="*/ 0 w 4572893"/>
              <a:gd name="connsiteY3" fmla="*/ 914257 h 914257"/>
              <a:gd name="connsiteX4" fmla="*/ 0 w 4572893"/>
              <a:gd name="connsiteY4" fmla="*/ 0 h 914257"/>
              <a:gd name="connsiteX0" fmla="*/ 0 w 4572893"/>
              <a:gd name="connsiteY0" fmla="*/ 0 h 914257"/>
              <a:gd name="connsiteX1" fmla="*/ 4572893 w 4572893"/>
              <a:gd name="connsiteY1" fmla="*/ 0 h 914257"/>
              <a:gd name="connsiteX2" fmla="*/ 4122950 w 4572893"/>
              <a:gd name="connsiteY2" fmla="*/ 914257 h 914257"/>
              <a:gd name="connsiteX3" fmla="*/ 0 w 4572893"/>
              <a:gd name="connsiteY3" fmla="*/ 914257 h 914257"/>
              <a:gd name="connsiteX4" fmla="*/ 0 w 4572893"/>
              <a:gd name="connsiteY4" fmla="*/ 0 h 91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893" h="914257">
                <a:moveTo>
                  <a:pt x="0" y="0"/>
                </a:moveTo>
                <a:lnTo>
                  <a:pt x="4572893" y="0"/>
                </a:lnTo>
                <a:lnTo>
                  <a:pt x="4122950" y="914257"/>
                </a:lnTo>
                <a:lnTo>
                  <a:pt x="0" y="914257"/>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762" tIns="41384" rIns="82762" bIns="41384" rtlCol="0" anchor="ctr"/>
          <a:lstStyle/>
          <a:p>
            <a:pPr algn="ctr" defTabSz="893789"/>
            <a:endParaRPr lang="es-CO" sz="1723" dirty="0">
              <a:solidFill>
                <a:prstClr val="white"/>
              </a:solidFill>
              <a:latin typeface="Calibri"/>
              <a:sym typeface="Gotham Rounded Book"/>
            </a:endParaRPr>
          </a:p>
        </p:txBody>
      </p:sp>
      <p:sp>
        <p:nvSpPr>
          <p:cNvPr id="64" name="63 Rectángulo"/>
          <p:cNvSpPr/>
          <p:nvPr/>
        </p:nvSpPr>
        <p:spPr>
          <a:xfrm>
            <a:off x="1549669" y="1303770"/>
            <a:ext cx="3240118" cy="609398"/>
          </a:xfrm>
          <a:prstGeom prst="rect">
            <a:avLst/>
          </a:prstGeom>
        </p:spPr>
        <p:txBody>
          <a:bodyPr wrap="square">
            <a:spAutoFit/>
          </a:bodyPr>
          <a:lstStyle/>
          <a:p>
            <a:pPr algn="ctr" defTabSz="548594" hangingPunct="0"/>
            <a:r>
              <a:rPr lang="es-CO" sz="3360" b="1" kern="0" dirty="0">
                <a:solidFill>
                  <a:srgbClr val="002060"/>
                </a:solidFill>
                <a:latin typeface="Gotham Rounded Book"/>
                <a:sym typeface="Gotham Rounded Book"/>
              </a:rPr>
              <a:t>$227.167</a:t>
            </a:r>
          </a:p>
        </p:txBody>
      </p:sp>
      <p:sp>
        <p:nvSpPr>
          <p:cNvPr id="65" name="64 CuadroTexto"/>
          <p:cNvSpPr txBox="1"/>
          <p:nvPr/>
        </p:nvSpPr>
        <p:spPr>
          <a:xfrm>
            <a:off x="1687182" y="1077818"/>
            <a:ext cx="3923368" cy="315599"/>
          </a:xfrm>
          <a:prstGeom prst="rect">
            <a:avLst/>
          </a:prstGeom>
          <a:solidFill>
            <a:srgbClr val="002060"/>
          </a:solidFill>
        </p:spPr>
        <p:txBody>
          <a:bodyPr wrap="square" rtlCol="0">
            <a:spAutoFit/>
          </a:bodyPr>
          <a:lstStyle/>
          <a:p>
            <a:pPr defTabSz="890761"/>
            <a:r>
              <a:rPr lang="es-CO" sz="1451" dirty="0">
                <a:solidFill>
                  <a:prstClr val="white"/>
                </a:solidFill>
                <a:latin typeface="Arial Rounded MT Bold" pitchFamily="34" charset="0"/>
                <a:sym typeface="Gotham Rounded Book"/>
              </a:rPr>
              <a:t>Total  Apropiación Vigente SECTOR  2019</a:t>
            </a:r>
          </a:p>
        </p:txBody>
      </p:sp>
      <p:sp>
        <p:nvSpPr>
          <p:cNvPr id="72" name="71 Proceso alternativo"/>
          <p:cNvSpPr/>
          <p:nvPr/>
        </p:nvSpPr>
        <p:spPr>
          <a:xfrm>
            <a:off x="1803403" y="4956721"/>
            <a:ext cx="2775704" cy="1825367"/>
          </a:xfrm>
          <a:prstGeom prst="flowChartAlternateProcess">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723">
              <a:solidFill>
                <a:srgbClr val="00B050"/>
              </a:solidFill>
              <a:latin typeface="Calibri"/>
              <a:sym typeface="Gotham Rounded Book"/>
            </a:endParaRPr>
          </a:p>
        </p:txBody>
      </p:sp>
      <p:sp>
        <p:nvSpPr>
          <p:cNvPr id="75" name="74 CuadroTexto"/>
          <p:cNvSpPr txBox="1"/>
          <p:nvPr/>
        </p:nvSpPr>
        <p:spPr>
          <a:xfrm>
            <a:off x="1993238" y="4730128"/>
            <a:ext cx="2433804" cy="315599"/>
          </a:xfrm>
          <a:prstGeom prst="rect">
            <a:avLst/>
          </a:prstGeom>
          <a:solidFill>
            <a:srgbClr val="002060"/>
          </a:solidFill>
        </p:spPr>
        <p:txBody>
          <a:bodyPr wrap="square" rtlCol="0">
            <a:spAutoFit/>
          </a:bodyPr>
          <a:lstStyle/>
          <a:p>
            <a:pPr algn="ctr" defTabSz="890761"/>
            <a:endParaRPr lang="es-CO" sz="1451" dirty="0">
              <a:solidFill>
                <a:srgbClr val="00B050"/>
              </a:solidFill>
              <a:latin typeface="Arial Rounded MT Bold" pitchFamily="34" charset="0"/>
              <a:sym typeface="Gotham Rounded Book"/>
            </a:endParaRPr>
          </a:p>
        </p:txBody>
      </p:sp>
      <p:sp>
        <p:nvSpPr>
          <p:cNvPr id="81" name="80 CuadroTexto"/>
          <p:cNvSpPr txBox="1"/>
          <p:nvPr/>
        </p:nvSpPr>
        <p:spPr>
          <a:xfrm>
            <a:off x="1923148" y="4734821"/>
            <a:ext cx="2571769" cy="594650"/>
          </a:xfrm>
          <a:prstGeom prst="rect">
            <a:avLst/>
          </a:prstGeom>
          <a:noFill/>
        </p:spPr>
        <p:txBody>
          <a:bodyPr wrap="square" rtlCol="0">
            <a:spAutoFit/>
          </a:bodyPr>
          <a:lstStyle/>
          <a:p>
            <a:pPr algn="ctr" defTabSz="890761"/>
            <a:r>
              <a:rPr lang="es-CO" sz="1632" dirty="0">
                <a:solidFill>
                  <a:srgbClr val="1F497D">
                    <a:lumMod val="60000"/>
                    <a:lumOff val="40000"/>
                  </a:srgbClr>
                </a:solidFill>
                <a:latin typeface="Arial Rounded MT Bold" pitchFamily="34" charset="0"/>
                <a:sym typeface="Gotham Rounded Book"/>
              </a:rPr>
              <a:t>SDDE </a:t>
            </a:r>
            <a:r>
              <a:rPr lang="es-CO" sz="1632" dirty="0">
                <a:solidFill>
                  <a:srgbClr val="00B050"/>
                </a:solidFill>
                <a:latin typeface="Arial Rounded MT Bold" pitchFamily="34" charset="0"/>
                <a:sym typeface="Gotham Rounded Book"/>
              </a:rPr>
              <a:t> </a:t>
            </a:r>
            <a:r>
              <a:rPr lang="es-CO" sz="1632" dirty="0">
                <a:solidFill>
                  <a:prstClr val="white"/>
                </a:solidFill>
                <a:latin typeface="Arial Rounded MT Bold" pitchFamily="34" charset="0"/>
                <a:sym typeface="Gotham Rounded Book"/>
              </a:rPr>
              <a:t>$142.241 </a:t>
            </a:r>
            <a:r>
              <a:rPr lang="es-CO" sz="1200" dirty="0">
                <a:solidFill>
                  <a:prstClr val="white"/>
                </a:solidFill>
                <a:latin typeface="Arial Rounded MT Bold" pitchFamily="34" charset="0"/>
                <a:sym typeface="Gotham Rounded Book"/>
              </a:rPr>
              <a:t>(62,62%)</a:t>
            </a:r>
          </a:p>
          <a:p>
            <a:pPr algn="ctr" defTabSz="890761"/>
            <a:endParaRPr lang="es-CO" sz="1632" dirty="0">
              <a:solidFill>
                <a:srgbClr val="00B050"/>
              </a:solidFill>
              <a:latin typeface="Arial Rounded MT Bold" pitchFamily="34" charset="0"/>
              <a:sym typeface="Gotham Rounded Book"/>
            </a:endParaRPr>
          </a:p>
        </p:txBody>
      </p:sp>
      <p:sp>
        <p:nvSpPr>
          <p:cNvPr id="82" name="81 Proceso alternativo"/>
          <p:cNvSpPr/>
          <p:nvPr/>
        </p:nvSpPr>
        <p:spPr>
          <a:xfrm>
            <a:off x="7630798" y="4964717"/>
            <a:ext cx="2775704" cy="1817762"/>
          </a:xfrm>
          <a:prstGeom prst="flowChartAlternateProcess">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723">
              <a:solidFill>
                <a:srgbClr val="00B050"/>
              </a:solidFill>
              <a:latin typeface="Calibri"/>
              <a:sym typeface="Gotham Rounded Book"/>
            </a:endParaRPr>
          </a:p>
        </p:txBody>
      </p:sp>
      <p:sp>
        <p:nvSpPr>
          <p:cNvPr id="85" name="84 CuadroTexto"/>
          <p:cNvSpPr txBox="1"/>
          <p:nvPr/>
        </p:nvSpPr>
        <p:spPr>
          <a:xfrm>
            <a:off x="7859387" y="4722694"/>
            <a:ext cx="2278355" cy="315599"/>
          </a:xfrm>
          <a:prstGeom prst="rect">
            <a:avLst/>
          </a:prstGeom>
          <a:solidFill>
            <a:srgbClr val="002060"/>
          </a:solidFill>
        </p:spPr>
        <p:txBody>
          <a:bodyPr wrap="square" rtlCol="0">
            <a:spAutoFit/>
          </a:bodyPr>
          <a:lstStyle/>
          <a:p>
            <a:pPr algn="ctr" defTabSz="890761"/>
            <a:endParaRPr lang="es-CO" sz="1451" dirty="0">
              <a:solidFill>
                <a:prstClr val="white"/>
              </a:solidFill>
              <a:latin typeface="Arial Rounded MT Bold" pitchFamily="34" charset="0"/>
              <a:sym typeface="Gotham Rounded Book"/>
            </a:endParaRPr>
          </a:p>
        </p:txBody>
      </p:sp>
      <p:sp>
        <p:nvSpPr>
          <p:cNvPr id="91" name="90 CuadroTexto"/>
          <p:cNvSpPr txBox="1"/>
          <p:nvPr/>
        </p:nvSpPr>
        <p:spPr>
          <a:xfrm>
            <a:off x="7902296" y="4712588"/>
            <a:ext cx="2314450" cy="343492"/>
          </a:xfrm>
          <a:prstGeom prst="rect">
            <a:avLst/>
          </a:prstGeom>
          <a:noFill/>
        </p:spPr>
        <p:txBody>
          <a:bodyPr wrap="square" rtlCol="0">
            <a:spAutoFit/>
          </a:bodyPr>
          <a:lstStyle/>
          <a:p>
            <a:pPr algn="ctr" defTabSz="890761"/>
            <a:r>
              <a:rPr lang="es-CO" sz="1632" dirty="0">
                <a:solidFill>
                  <a:srgbClr val="1F497D">
                    <a:lumMod val="60000"/>
                    <a:lumOff val="40000"/>
                  </a:srgbClr>
                </a:solidFill>
                <a:latin typeface="Arial Rounded MT Bold" pitchFamily="34" charset="0"/>
                <a:sym typeface="Gotham Rounded Book"/>
              </a:rPr>
              <a:t>IDT</a:t>
            </a:r>
            <a:r>
              <a:rPr lang="es-CO" sz="1632" dirty="0">
                <a:solidFill>
                  <a:srgbClr val="00B050"/>
                </a:solidFill>
                <a:latin typeface="Arial Rounded MT Bold" pitchFamily="34" charset="0"/>
                <a:sym typeface="Gotham Rounded Book"/>
              </a:rPr>
              <a:t> </a:t>
            </a:r>
            <a:r>
              <a:rPr lang="es-CO" sz="1632" dirty="0">
                <a:solidFill>
                  <a:prstClr val="white"/>
                </a:solidFill>
                <a:latin typeface="Arial Rounded MT Bold" pitchFamily="34" charset="0"/>
                <a:sym typeface="Gotham Rounded Book"/>
              </a:rPr>
              <a:t>$23.541 </a:t>
            </a:r>
            <a:r>
              <a:rPr lang="es-CO" sz="1200" dirty="0">
                <a:solidFill>
                  <a:prstClr val="white"/>
                </a:solidFill>
                <a:latin typeface="Arial Rounded MT Bold" pitchFamily="34" charset="0"/>
                <a:sym typeface="Gotham Rounded Book"/>
              </a:rPr>
              <a:t>(10,36%)</a:t>
            </a:r>
          </a:p>
        </p:txBody>
      </p:sp>
      <p:graphicFrame>
        <p:nvGraphicFramePr>
          <p:cNvPr id="55" name="65 Tabla"/>
          <p:cNvGraphicFramePr>
            <a:graphicFrameLocks noGrp="1"/>
          </p:cNvGraphicFramePr>
          <p:nvPr/>
        </p:nvGraphicFramePr>
        <p:xfrm>
          <a:off x="7663456" y="1012506"/>
          <a:ext cx="2721760" cy="391639"/>
        </p:xfrm>
        <a:graphic>
          <a:graphicData uri="http://schemas.openxmlformats.org/drawingml/2006/table">
            <a:tbl>
              <a:tblPr>
                <a:tableStyleId>{8799B23B-EC83-4686-B30A-512413B5E67A}</a:tableStyleId>
              </a:tblPr>
              <a:tblGrid>
                <a:gridCol w="2721760">
                  <a:extLst>
                    <a:ext uri="{9D8B030D-6E8A-4147-A177-3AD203B41FA5}">
                      <a16:colId xmlns:a16="http://schemas.microsoft.com/office/drawing/2014/main" val="20000"/>
                    </a:ext>
                  </a:extLst>
                </a:gridCol>
              </a:tblGrid>
              <a:tr h="391639">
                <a:tc>
                  <a:txBody>
                    <a:bodyPr/>
                    <a:lstStyle/>
                    <a:p>
                      <a:pPr algn="r" fontAlgn="ctr"/>
                      <a:r>
                        <a:rPr lang="es-ES" sz="1300" b="1" u="none" strike="noStrike" baseline="0" dirty="0">
                          <a:solidFill>
                            <a:schemeClr val="tx2">
                              <a:lumMod val="50000"/>
                            </a:schemeClr>
                          </a:solidFill>
                          <a:latin typeface="Century Gothic" panose="020B0502020202020204" pitchFamily="34" charset="0"/>
                        </a:rPr>
                        <a:t>Cifras en Millones de Pesos</a:t>
                      </a:r>
                      <a:endParaRPr lang="es-ES" sz="1300" b="1" i="0" u="none" strike="noStrike" dirty="0">
                        <a:solidFill>
                          <a:schemeClr val="tx2">
                            <a:lumMod val="50000"/>
                          </a:schemeClr>
                        </a:solidFill>
                        <a:latin typeface="Century Gothic" panose="020B0502020202020204" pitchFamily="34" charset="0"/>
                        <a:cs typeface="Arial" pitchFamily="34" charset="0"/>
                      </a:endParaRPr>
                    </a:p>
                  </a:txBody>
                  <a:tcPr marL="8640" marR="8640" marT="86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57" name="Grupo 30"/>
          <p:cNvGrpSpPr/>
          <p:nvPr/>
        </p:nvGrpSpPr>
        <p:grpSpPr>
          <a:xfrm>
            <a:off x="7937850" y="1232378"/>
            <a:ext cx="2566968" cy="183587"/>
            <a:chOff x="6891649" y="1513938"/>
            <a:chExt cx="2830201" cy="202413"/>
          </a:xfrm>
        </p:grpSpPr>
        <p:cxnSp>
          <p:nvCxnSpPr>
            <p:cNvPr id="59" name="Conector recto 24"/>
            <p:cNvCxnSpPr/>
            <p:nvPr/>
          </p:nvCxnSpPr>
          <p:spPr>
            <a:xfrm flipH="1">
              <a:off x="7058211" y="1620391"/>
              <a:ext cx="2663639" cy="0"/>
            </a:xfrm>
            <a:prstGeom prst="line">
              <a:avLst/>
            </a:prstGeom>
            <a:ln w="12700">
              <a:solidFill>
                <a:srgbClr val="85DFFF"/>
              </a:solidFill>
            </a:ln>
          </p:spPr>
          <p:style>
            <a:lnRef idx="1">
              <a:schemeClr val="accent1"/>
            </a:lnRef>
            <a:fillRef idx="0">
              <a:schemeClr val="accent1"/>
            </a:fillRef>
            <a:effectRef idx="0">
              <a:schemeClr val="accent1"/>
            </a:effectRef>
            <a:fontRef idx="minor">
              <a:schemeClr val="tx1"/>
            </a:fontRef>
          </p:style>
        </p:cxnSp>
        <p:pic>
          <p:nvPicPr>
            <p:cNvPr id="60" name="Picture 12" descr="Imagen relacionada"/>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891649" y="1513938"/>
              <a:ext cx="173497" cy="202413"/>
            </a:xfrm>
            <a:prstGeom prst="rect">
              <a:avLst/>
            </a:prstGeom>
            <a:noFill/>
            <a:extLst>
              <a:ext uri="{909E8E84-426E-40DD-AFC4-6F175D3DCCD1}">
                <a14:hiddenFill xmlns:a14="http://schemas.microsoft.com/office/drawing/2010/main">
                  <a:solidFill>
                    <a:srgbClr val="FFFFFF"/>
                  </a:solidFill>
                </a14:hiddenFill>
              </a:ext>
            </a:extLst>
          </p:spPr>
        </p:pic>
      </p:grpSp>
      <p:sp>
        <p:nvSpPr>
          <p:cNvPr id="109" name="108 Triángulo isósceles"/>
          <p:cNvSpPr/>
          <p:nvPr/>
        </p:nvSpPr>
        <p:spPr>
          <a:xfrm rot="5400000">
            <a:off x="2074389" y="5182581"/>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111" name="110 CuadroTexto"/>
          <p:cNvSpPr txBox="1"/>
          <p:nvPr/>
        </p:nvSpPr>
        <p:spPr>
          <a:xfrm>
            <a:off x="2229257" y="5034740"/>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COMPROMISOS</a:t>
            </a:r>
          </a:p>
        </p:txBody>
      </p:sp>
      <p:sp>
        <p:nvSpPr>
          <p:cNvPr id="112" name="111 Triángulo isósceles"/>
          <p:cNvSpPr/>
          <p:nvPr/>
        </p:nvSpPr>
        <p:spPr>
          <a:xfrm rot="5400000">
            <a:off x="2057328" y="5564833"/>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114" name="113 CuadroTexto"/>
          <p:cNvSpPr txBox="1"/>
          <p:nvPr/>
        </p:nvSpPr>
        <p:spPr>
          <a:xfrm>
            <a:off x="2196212" y="5472397"/>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CDP por COMP.</a:t>
            </a:r>
          </a:p>
        </p:txBody>
      </p:sp>
      <p:sp>
        <p:nvSpPr>
          <p:cNvPr id="118" name="117 Triángulo isósceles"/>
          <p:cNvSpPr/>
          <p:nvPr/>
        </p:nvSpPr>
        <p:spPr>
          <a:xfrm rot="5400000">
            <a:off x="7865518" y="5204437"/>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prstClr val="white"/>
              </a:solidFill>
              <a:latin typeface="Calibri"/>
              <a:sym typeface="Gotham Rounded Book"/>
            </a:endParaRPr>
          </a:p>
        </p:txBody>
      </p:sp>
      <p:sp>
        <p:nvSpPr>
          <p:cNvPr id="120" name="119 CuadroTexto"/>
          <p:cNvSpPr txBox="1"/>
          <p:nvPr/>
        </p:nvSpPr>
        <p:spPr>
          <a:xfrm>
            <a:off x="8015071" y="5086964"/>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COMPROMISOS</a:t>
            </a:r>
          </a:p>
        </p:txBody>
      </p:sp>
      <p:sp>
        <p:nvSpPr>
          <p:cNvPr id="121" name="120 Triángulo isósceles"/>
          <p:cNvSpPr/>
          <p:nvPr/>
        </p:nvSpPr>
        <p:spPr>
          <a:xfrm rot="5400000">
            <a:off x="7865518" y="5583686"/>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prstClr val="white"/>
              </a:solidFill>
              <a:latin typeface="Calibri"/>
              <a:sym typeface="Gotham Rounded Book"/>
            </a:endParaRPr>
          </a:p>
        </p:txBody>
      </p:sp>
      <p:sp>
        <p:nvSpPr>
          <p:cNvPr id="123" name="122 CuadroTexto"/>
          <p:cNvSpPr txBox="1"/>
          <p:nvPr/>
        </p:nvSpPr>
        <p:spPr>
          <a:xfrm>
            <a:off x="8045374" y="5491694"/>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CDP por COMP.</a:t>
            </a:r>
          </a:p>
        </p:txBody>
      </p:sp>
      <p:sp>
        <p:nvSpPr>
          <p:cNvPr id="27" name="26 Proceso alternativo"/>
          <p:cNvSpPr/>
          <p:nvPr/>
        </p:nvSpPr>
        <p:spPr>
          <a:xfrm>
            <a:off x="3746854" y="1904479"/>
            <a:ext cx="5810611" cy="594386"/>
          </a:xfrm>
          <a:prstGeom prst="flowChartAlternate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42" name="41 CuadroTexto"/>
          <p:cNvSpPr txBox="1"/>
          <p:nvPr/>
        </p:nvSpPr>
        <p:spPr>
          <a:xfrm>
            <a:off x="1234211" y="2220738"/>
            <a:ext cx="2403538" cy="287771"/>
          </a:xfrm>
          <a:prstGeom prst="rect">
            <a:avLst/>
          </a:prstGeom>
          <a:noFill/>
        </p:spPr>
        <p:txBody>
          <a:bodyPr wrap="square" rtlCol="0">
            <a:spAutoFit/>
          </a:bodyPr>
          <a:lstStyle/>
          <a:p>
            <a:pPr algn="r" defTabSz="890761"/>
            <a:r>
              <a:rPr lang="es-CO" sz="1270" dirty="0">
                <a:solidFill>
                  <a:srgbClr val="002060"/>
                </a:solidFill>
                <a:latin typeface="Arial Rounded MT Bold" pitchFamily="34" charset="0"/>
                <a:sym typeface="Gotham Rounded Book"/>
              </a:rPr>
              <a:t>Total COMPROMISOS</a:t>
            </a:r>
          </a:p>
        </p:txBody>
      </p:sp>
      <p:sp>
        <p:nvSpPr>
          <p:cNvPr id="43" name="42 CuadroTexto"/>
          <p:cNvSpPr txBox="1"/>
          <p:nvPr/>
        </p:nvSpPr>
        <p:spPr>
          <a:xfrm>
            <a:off x="1634801" y="1905568"/>
            <a:ext cx="2002949" cy="461665"/>
          </a:xfrm>
          <a:prstGeom prst="rect">
            <a:avLst/>
          </a:prstGeom>
          <a:noFill/>
        </p:spPr>
        <p:txBody>
          <a:bodyPr wrap="square" rtlCol="0">
            <a:spAutoFit/>
          </a:bodyPr>
          <a:lstStyle/>
          <a:p>
            <a:pPr algn="r" defTabSz="548594" hangingPunct="0"/>
            <a:r>
              <a:rPr lang="es-CO" sz="2400" kern="0" dirty="0">
                <a:solidFill>
                  <a:prstClr val="white">
                    <a:lumMod val="50000"/>
                  </a:prstClr>
                </a:solidFill>
                <a:latin typeface="Arial Rounded MT Bold" pitchFamily="34" charset="0"/>
                <a:sym typeface="Gotham Rounded Book"/>
              </a:rPr>
              <a:t>$215.470</a:t>
            </a:r>
          </a:p>
        </p:txBody>
      </p:sp>
      <p:sp>
        <p:nvSpPr>
          <p:cNvPr id="61" name="60 Proceso alternativo"/>
          <p:cNvSpPr/>
          <p:nvPr/>
        </p:nvSpPr>
        <p:spPr>
          <a:xfrm>
            <a:off x="3784714" y="2599309"/>
            <a:ext cx="5810610" cy="594386"/>
          </a:xfrm>
          <a:prstGeom prst="flowChartAlternate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62" name="61 Proceso alternativo"/>
          <p:cNvSpPr/>
          <p:nvPr/>
        </p:nvSpPr>
        <p:spPr>
          <a:xfrm>
            <a:off x="3880382" y="2655618"/>
            <a:ext cx="665712" cy="478231"/>
          </a:xfrm>
          <a:prstGeom prst="flowChartAlternateProcess">
            <a:avLst/>
          </a:prstGeom>
          <a:solidFill>
            <a:schemeClr val="tx2">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92" name="91 CuadroTexto"/>
          <p:cNvSpPr txBox="1"/>
          <p:nvPr/>
        </p:nvSpPr>
        <p:spPr>
          <a:xfrm>
            <a:off x="3775228" y="2736043"/>
            <a:ext cx="906614" cy="343492"/>
          </a:xfrm>
          <a:prstGeom prst="rect">
            <a:avLst/>
          </a:prstGeom>
          <a:noFill/>
        </p:spPr>
        <p:txBody>
          <a:bodyPr wrap="square" rtlCol="0">
            <a:spAutoFit/>
          </a:bodyPr>
          <a:lstStyle/>
          <a:p>
            <a:pPr algn="ctr" defTabSz="890761"/>
            <a:r>
              <a:rPr lang="es-CO" sz="1632" dirty="0">
                <a:solidFill>
                  <a:prstClr val="white"/>
                </a:solidFill>
                <a:latin typeface="Arial Rounded MT Bold" pitchFamily="34" charset="0"/>
                <a:sym typeface="Gotham Rounded Book"/>
              </a:rPr>
              <a:t>0,75%</a:t>
            </a:r>
          </a:p>
        </p:txBody>
      </p:sp>
      <p:sp>
        <p:nvSpPr>
          <p:cNvPr id="96" name="95 CuadroTexto"/>
          <p:cNvSpPr txBox="1"/>
          <p:nvPr/>
        </p:nvSpPr>
        <p:spPr>
          <a:xfrm>
            <a:off x="1272071" y="2915568"/>
            <a:ext cx="2403538" cy="287771"/>
          </a:xfrm>
          <a:prstGeom prst="rect">
            <a:avLst/>
          </a:prstGeom>
          <a:noFill/>
        </p:spPr>
        <p:txBody>
          <a:bodyPr wrap="square" rtlCol="0">
            <a:spAutoFit/>
          </a:bodyPr>
          <a:lstStyle/>
          <a:p>
            <a:pPr algn="r" defTabSz="890761"/>
            <a:r>
              <a:rPr lang="es-CO" sz="1270" dirty="0">
                <a:solidFill>
                  <a:srgbClr val="002060"/>
                </a:solidFill>
                <a:latin typeface="Arial Rounded MT Bold" pitchFamily="34" charset="0"/>
                <a:sym typeface="Gotham Rounded Book"/>
              </a:rPr>
              <a:t>Total CDP por Comp.</a:t>
            </a:r>
          </a:p>
        </p:txBody>
      </p:sp>
      <p:sp>
        <p:nvSpPr>
          <p:cNvPr id="97" name="96 CuadroTexto"/>
          <p:cNvSpPr txBox="1"/>
          <p:nvPr/>
        </p:nvSpPr>
        <p:spPr>
          <a:xfrm>
            <a:off x="1672661" y="2600398"/>
            <a:ext cx="2002949" cy="461665"/>
          </a:xfrm>
          <a:prstGeom prst="rect">
            <a:avLst/>
          </a:prstGeom>
          <a:noFill/>
        </p:spPr>
        <p:txBody>
          <a:bodyPr wrap="square" rtlCol="0">
            <a:spAutoFit/>
          </a:bodyPr>
          <a:lstStyle/>
          <a:p>
            <a:pPr algn="r" defTabSz="548594" hangingPunct="0"/>
            <a:r>
              <a:rPr lang="es-CO" sz="2400" kern="0" dirty="0">
                <a:solidFill>
                  <a:prstClr val="white">
                    <a:lumMod val="50000"/>
                  </a:prstClr>
                </a:solidFill>
                <a:latin typeface="Arial Rounded MT Bold" pitchFamily="34" charset="0"/>
                <a:sym typeface="Gotham Rounded Book"/>
              </a:rPr>
              <a:t>$1.707</a:t>
            </a:r>
          </a:p>
        </p:txBody>
      </p:sp>
      <p:sp>
        <p:nvSpPr>
          <p:cNvPr id="73" name="72 Proceso alternativo"/>
          <p:cNvSpPr/>
          <p:nvPr/>
        </p:nvSpPr>
        <p:spPr>
          <a:xfrm>
            <a:off x="3784713" y="3320159"/>
            <a:ext cx="5774560" cy="594386"/>
          </a:xfrm>
          <a:prstGeom prst="flowChartAlternate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74" name="73 Proceso alternativo"/>
          <p:cNvSpPr/>
          <p:nvPr/>
        </p:nvSpPr>
        <p:spPr>
          <a:xfrm>
            <a:off x="3881928" y="3363689"/>
            <a:ext cx="3973846" cy="478231"/>
          </a:xfrm>
          <a:prstGeom prst="flowChartAlternateProcess">
            <a:avLst/>
          </a:prstGeom>
          <a:solidFill>
            <a:schemeClr val="tx2">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76" name="75 CuadroTexto"/>
          <p:cNvSpPr txBox="1"/>
          <p:nvPr/>
        </p:nvSpPr>
        <p:spPr>
          <a:xfrm>
            <a:off x="3861535" y="3456893"/>
            <a:ext cx="990911" cy="343492"/>
          </a:xfrm>
          <a:prstGeom prst="rect">
            <a:avLst/>
          </a:prstGeom>
          <a:noFill/>
        </p:spPr>
        <p:txBody>
          <a:bodyPr wrap="square" rtlCol="0">
            <a:spAutoFit/>
          </a:bodyPr>
          <a:lstStyle/>
          <a:p>
            <a:pPr algn="ctr" defTabSz="890761"/>
            <a:r>
              <a:rPr lang="es-CO" sz="1632" dirty="0">
                <a:solidFill>
                  <a:prstClr val="white"/>
                </a:solidFill>
                <a:latin typeface="Arial Rounded MT Bold" pitchFamily="34" charset="0"/>
                <a:sym typeface="Gotham Rounded Book"/>
              </a:rPr>
              <a:t>65,39%</a:t>
            </a:r>
          </a:p>
        </p:txBody>
      </p:sp>
      <p:sp>
        <p:nvSpPr>
          <p:cNvPr id="78" name="77 CuadroTexto"/>
          <p:cNvSpPr txBox="1"/>
          <p:nvPr/>
        </p:nvSpPr>
        <p:spPr>
          <a:xfrm>
            <a:off x="1726003" y="3321248"/>
            <a:ext cx="2002949" cy="427361"/>
          </a:xfrm>
          <a:prstGeom prst="rect">
            <a:avLst/>
          </a:prstGeom>
          <a:noFill/>
        </p:spPr>
        <p:txBody>
          <a:bodyPr wrap="square" rtlCol="0">
            <a:spAutoFit/>
          </a:bodyPr>
          <a:lstStyle/>
          <a:p>
            <a:pPr algn="r" defTabSz="890761"/>
            <a:r>
              <a:rPr lang="es-CO" sz="2177" dirty="0">
                <a:solidFill>
                  <a:prstClr val="white">
                    <a:lumMod val="50000"/>
                  </a:prstClr>
                </a:solidFill>
                <a:latin typeface="Arial Rounded MT Bold" pitchFamily="34" charset="0"/>
                <a:sym typeface="Gotham Rounded Book"/>
              </a:rPr>
              <a:t>$148.542</a:t>
            </a:r>
          </a:p>
        </p:txBody>
      </p:sp>
      <p:sp>
        <p:nvSpPr>
          <p:cNvPr id="79" name="78 Proceso alternativo"/>
          <p:cNvSpPr/>
          <p:nvPr/>
        </p:nvSpPr>
        <p:spPr>
          <a:xfrm>
            <a:off x="3784713" y="4016796"/>
            <a:ext cx="5810611" cy="595588"/>
          </a:xfrm>
          <a:prstGeom prst="flowChartAlternate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80" name="79 Proceso alternativo"/>
          <p:cNvSpPr/>
          <p:nvPr/>
        </p:nvSpPr>
        <p:spPr>
          <a:xfrm>
            <a:off x="3880382" y="4089428"/>
            <a:ext cx="925139" cy="477972"/>
          </a:xfrm>
          <a:prstGeom prst="flowChartAlternateProcess">
            <a:avLst/>
          </a:prstGeom>
          <a:solidFill>
            <a:schemeClr val="tx2">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83" name="82 CuadroTexto"/>
          <p:cNvSpPr txBox="1"/>
          <p:nvPr/>
        </p:nvSpPr>
        <p:spPr>
          <a:xfrm>
            <a:off x="3709380" y="4145982"/>
            <a:ext cx="1020808" cy="343492"/>
          </a:xfrm>
          <a:prstGeom prst="rect">
            <a:avLst/>
          </a:prstGeom>
          <a:noFill/>
        </p:spPr>
        <p:txBody>
          <a:bodyPr wrap="square" rtlCol="0">
            <a:spAutoFit/>
          </a:bodyPr>
          <a:lstStyle/>
          <a:p>
            <a:pPr algn="ctr" defTabSz="890761"/>
            <a:r>
              <a:rPr lang="es-CO" sz="1632" dirty="0">
                <a:solidFill>
                  <a:prstClr val="white"/>
                </a:solidFill>
                <a:latin typeface="Arial Rounded MT Bold" pitchFamily="34" charset="0"/>
                <a:sym typeface="Gotham Rounded Book"/>
              </a:rPr>
              <a:t>4,4%</a:t>
            </a:r>
          </a:p>
        </p:txBody>
      </p:sp>
      <p:sp>
        <p:nvSpPr>
          <p:cNvPr id="84" name="83 CuadroTexto"/>
          <p:cNvSpPr txBox="1"/>
          <p:nvPr/>
        </p:nvSpPr>
        <p:spPr>
          <a:xfrm>
            <a:off x="1500426" y="3643591"/>
            <a:ext cx="2203243" cy="287771"/>
          </a:xfrm>
          <a:prstGeom prst="rect">
            <a:avLst/>
          </a:prstGeom>
          <a:noFill/>
        </p:spPr>
        <p:txBody>
          <a:bodyPr wrap="square" rtlCol="0">
            <a:spAutoFit/>
          </a:bodyPr>
          <a:lstStyle/>
          <a:p>
            <a:pPr algn="r" defTabSz="890761"/>
            <a:r>
              <a:rPr lang="es-CO" sz="1270" dirty="0">
                <a:solidFill>
                  <a:srgbClr val="002060"/>
                </a:solidFill>
                <a:latin typeface="Arial Rounded MT Bold" pitchFamily="34" charset="0"/>
                <a:sym typeface="Gotham Rounded Book"/>
              </a:rPr>
              <a:t>Total GIROS</a:t>
            </a:r>
          </a:p>
        </p:txBody>
      </p:sp>
      <p:sp>
        <p:nvSpPr>
          <p:cNvPr id="86" name="85 CuadroTexto"/>
          <p:cNvSpPr txBox="1"/>
          <p:nvPr/>
        </p:nvSpPr>
        <p:spPr>
          <a:xfrm>
            <a:off x="1672661" y="4026589"/>
            <a:ext cx="2002949" cy="461665"/>
          </a:xfrm>
          <a:prstGeom prst="rect">
            <a:avLst/>
          </a:prstGeom>
          <a:noFill/>
        </p:spPr>
        <p:txBody>
          <a:bodyPr wrap="square" rtlCol="0">
            <a:spAutoFit/>
          </a:bodyPr>
          <a:lstStyle/>
          <a:p>
            <a:pPr algn="r" defTabSz="548594" hangingPunct="0"/>
            <a:r>
              <a:rPr lang="es-CO" sz="2400" kern="0" dirty="0">
                <a:solidFill>
                  <a:prstClr val="white">
                    <a:lumMod val="50000"/>
                  </a:prstClr>
                </a:solidFill>
                <a:latin typeface="Arial Rounded MT Bold" pitchFamily="34" charset="0"/>
                <a:sym typeface="Gotham Rounded Book"/>
              </a:rPr>
              <a:t>$9.989</a:t>
            </a:r>
          </a:p>
        </p:txBody>
      </p:sp>
      <p:sp>
        <p:nvSpPr>
          <p:cNvPr id="87" name="86 Proceso alternativo"/>
          <p:cNvSpPr/>
          <p:nvPr/>
        </p:nvSpPr>
        <p:spPr>
          <a:xfrm>
            <a:off x="3858491" y="1955142"/>
            <a:ext cx="5402740" cy="478231"/>
          </a:xfrm>
          <a:prstGeom prst="flowChartAlternateProcess">
            <a:avLst/>
          </a:prstGeom>
          <a:solidFill>
            <a:schemeClr val="tx2">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88" name="87 CuadroTexto"/>
          <p:cNvSpPr txBox="1"/>
          <p:nvPr/>
        </p:nvSpPr>
        <p:spPr>
          <a:xfrm>
            <a:off x="3644005" y="2012616"/>
            <a:ext cx="1500776" cy="343492"/>
          </a:xfrm>
          <a:prstGeom prst="rect">
            <a:avLst/>
          </a:prstGeom>
          <a:noFill/>
        </p:spPr>
        <p:txBody>
          <a:bodyPr wrap="square" rtlCol="0">
            <a:spAutoFit/>
          </a:bodyPr>
          <a:lstStyle/>
          <a:p>
            <a:pPr algn="ctr" defTabSz="890761"/>
            <a:r>
              <a:rPr lang="es-CO" sz="1632" dirty="0">
                <a:solidFill>
                  <a:prstClr val="white"/>
                </a:solidFill>
                <a:latin typeface="Arial Rounded MT Bold" pitchFamily="34" charset="0"/>
                <a:sym typeface="Gotham Rounded Book"/>
              </a:rPr>
              <a:t>94,85%</a:t>
            </a:r>
          </a:p>
        </p:txBody>
      </p:sp>
      <p:sp>
        <p:nvSpPr>
          <p:cNvPr id="101" name="100 Triángulo isósceles"/>
          <p:cNvSpPr/>
          <p:nvPr/>
        </p:nvSpPr>
        <p:spPr>
          <a:xfrm rot="5400000">
            <a:off x="2088892" y="6062805"/>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125" name="124 CuadroTexto"/>
          <p:cNvSpPr txBox="1"/>
          <p:nvPr/>
        </p:nvSpPr>
        <p:spPr>
          <a:xfrm>
            <a:off x="2246872" y="5956594"/>
            <a:ext cx="858750"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GIROS</a:t>
            </a:r>
          </a:p>
        </p:txBody>
      </p:sp>
      <p:sp>
        <p:nvSpPr>
          <p:cNvPr id="131" name="130 Triángulo isósceles"/>
          <p:cNvSpPr/>
          <p:nvPr/>
        </p:nvSpPr>
        <p:spPr>
          <a:xfrm rot="5400000">
            <a:off x="7902642" y="5976063"/>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prstClr val="white"/>
              </a:solidFill>
              <a:latin typeface="Calibri"/>
              <a:sym typeface="Gotham Rounded Book"/>
            </a:endParaRPr>
          </a:p>
        </p:txBody>
      </p:sp>
      <p:sp>
        <p:nvSpPr>
          <p:cNvPr id="133" name="132 CuadroTexto"/>
          <p:cNvSpPr txBox="1"/>
          <p:nvPr/>
        </p:nvSpPr>
        <p:spPr>
          <a:xfrm>
            <a:off x="8041528" y="5883627"/>
            <a:ext cx="858750"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GIROS</a:t>
            </a:r>
          </a:p>
        </p:txBody>
      </p:sp>
      <p:sp>
        <p:nvSpPr>
          <p:cNvPr id="89" name="64 CuadroTexto"/>
          <p:cNvSpPr txBox="1"/>
          <p:nvPr/>
        </p:nvSpPr>
        <p:spPr>
          <a:xfrm>
            <a:off x="7663457" y="1360811"/>
            <a:ext cx="2848963" cy="341444"/>
          </a:xfrm>
          <a:prstGeom prst="rect">
            <a:avLst/>
          </a:prstGeom>
          <a:noFill/>
        </p:spPr>
        <p:txBody>
          <a:bodyPr wrap="square" lIns="89471" tIns="44738" rIns="89471" bIns="44738" rtlCol="0">
            <a:spAutoFit/>
          </a:bodyPr>
          <a:lstStyle/>
          <a:p>
            <a:pPr algn="r" defTabSz="548594" hangingPunct="0"/>
            <a:r>
              <a:rPr lang="es-CO" sz="816" b="1" kern="0" dirty="0">
                <a:solidFill>
                  <a:prstClr val="black"/>
                </a:solidFill>
                <a:latin typeface="Century Gothic" panose="020B0502020202020204" pitchFamily="34" charset="0"/>
                <a:sym typeface="Gotham Rounded Book"/>
              </a:rPr>
              <a:t>Fuente: </a:t>
            </a:r>
            <a:r>
              <a:rPr lang="es-CO" sz="816" kern="0" dirty="0">
                <a:solidFill>
                  <a:prstClr val="black"/>
                </a:solidFill>
                <a:latin typeface="Century Gothic" panose="020B0502020202020204" pitchFamily="34" charset="0"/>
                <a:sym typeface="Gotham Rounded Book"/>
              </a:rPr>
              <a:t>Ppto de PREDIS a 18 de diciembre de 2019</a:t>
            </a:r>
          </a:p>
          <a:p>
            <a:pPr defTabSz="548594" hangingPunct="0"/>
            <a:r>
              <a:rPr lang="es-CO" sz="816" kern="0" dirty="0">
                <a:solidFill>
                  <a:prstClr val="black"/>
                </a:solidFill>
                <a:latin typeface="Century Gothic" panose="020B0502020202020204" pitchFamily="34" charset="0"/>
                <a:sym typeface="Gotham Rounded Book"/>
              </a:rPr>
              <a:t>	</a:t>
            </a:r>
          </a:p>
        </p:txBody>
      </p:sp>
      <p:sp>
        <p:nvSpPr>
          <p:cNvPr id="106" name="109 CuadroTexto"/>
          <p:cNvSpPr txBox="1"/>
          <p:nvPr/>
        </p:nvSpPr>
        <p:spPr>
          <a:xfrm>
            <a:off x="2420046" y="5238813"/>
            <a:ext cx="1790488" cy="286232"/>
          </a:xfrm>
          <a:prstGeom prst="rect">
            <a:avLst/>
          </a:prstGeom>
          <a:noFill/>
        </p:spPr>
        <p:txBody>
          <a:bodyPr wrap="square" rtlCol="0">
            <a:spAutoFit/>
          </a:bodyPr>
          <a:lstStyle/>
          <a:p>
            <a:pPr defTabSz="548594" hangingPunct="0"/>
            <a:r>
              <a:rPr lang="es-CO" sz="1260" kern="0" dirty="0">
                <a:solidFill>
                  <a:prstClr val="black"/>
                </a:solidFill>
                <a:latin typeface="Arial Rounded MT Bold" pitchFamily="34" charset="0"/>
                <a:sym typeface="Gotham Rounded Book"/>
              </a:rPr>
              <a:t>$134.539 (94,59%)</a:t>
            </a:r>
          </a:p>
        </p:txBody>
      </p:sp>
      <p:sp>
        <p:nvSpPr>
          <p:cNvPr id="107" name="112 CuadroTexto"/>
          <p:cNvSpPr txBox="1"/>
          <p:nvPr/>
        </p:nvSpPr>
        <p:spPr>
          <a:xfrm>
            <a:off x="2423259" y="5721076"/>
            <a:ext cx="1727795" cy="286232"/>
          </a:xfrm>
          <a:prstGeom prst="rect">
            <a:avLst/>
          </a:prstGeom>
          <a:noFill/>
        </p:spPr>
        <p:txBody>
          <a:bodyPr wrap="square" rtlCol="0">
            <a:spAutoFit/>
          </a:bodyPr>
          <a:lstStyle/>
          <a:p>
            <a:pPr defTabSz="548594" hangingPunct="0"/>
            <a:r>
              <a:rPr lang="es-CO" sz="1260" kern="0" dirty="0">
                <a:solidFill>
                  <a:prstClr val="black"/>
                </a:solidFill>
                <a:latin typeface="Arial Rounded MT Bold" pitchFamily="34" charset="0"/>
                <a:sym typeface="Gotham Rounded Book"/>
              </a:rPr>
              <a:t>$804 (0,57%)</a:t>
            </a:r>
          </a:p>
        </p:txBody>
      </p:sp>
      <p:sp>
        <p:nvSpPr>
          <p:cNvPr id="108" name="106 CuadroTexto"/>
          <p:cNvSpPr txBox="1"/>
          <p:nvPr/>
        </p:nvSpPr>
        <p:spPr>
          <a:xfrm>
            <a:off x="2434534" y="6148239"/>
            <a:ext cx="2198010" cy="286232"/>
          </a:xfrm>
          <a:prstGeom prst="rect">
            <a:avLst/>
          </a:prstGeom>
          <a:noFill/>
        </p:spPr>
        <p:txBody>
          <a:bodyPr wrap="square" rtlCol="0">
            <a:spAutoFit/>
          </a:bodyPr>
          <a:lstStyle/>
          <a:p>
            <a:pPr defTabSz="548594" hangingPunct="0"/>
            <a:r>
              <a:rPr lang="es-CO" sz="1260" kern="0" dirty="0">
                <a:solidFill>
                  <a:prstClr val="black"/>
                </a:solidFill>
                <a:latin typeface="Arial Rounded MT Bold" pitchFamily="34" charset="0"/>
                <a:sym typeface="Gotham Rounded Book"/>
              </a:rPr>
              <a:t>$88.756 (62,40%)</a:t>
            </a:r>
          </a:p>
        </p:txBody>
      </p:sp>
      <p:sp>
        <p:nvSpPr>
          <p:cNvPr id="116" name="115 CuadroTexto"/>
          <p:cNvSpPr txBox="1"/>
          <p:nvPr/>
        </p:nvSpPr>
        <p:spPr>
          <a:xfrm>
            <a:off x="8247398" y="6102996"/>
            <a:ext cx="1948537" cy="286232"/>
          </a:xfrm>
          <a:prstGeom prst="rect">
            <a:avLst/>
          </a:prstGeom>
          <a:noFill/>
        </p:spPr>
        <p:txBody>
          <a:bodyPr wrap="square" rtlCol="0">
            <a:spAutoFit/>
          </a:bodyPr>
          <a:lstStyle/>
          <a:p>
            <a:pPr defTabSz="548594" hangingPunct="0"/>
            <a:r>
              <a:rPr lang="es-CO" sz="1260" kern="0" dirty="0">
                <a:solidFill>
                  <a:prstClr val="black"/>
                </a:solidFill>
                <a:latin typeface="Arial Rounded MT Bold" pitchFamily="34" charset="0"/>
                <a:sym typeface="Gotham Rounded Book"/>
              </a:rPr>
              <a:t>$16.772 (71,25%)</a:t>
            </a:r>
          </a:p>
        </p:txBody>
      </p:sp>
      <p:sp>
        <p:nvSpPr>
          <p:cNvPr id="117" name="118 CuadroTexto"/>
          <p:cNvSpPr txBox="1"/>
          <p:nvPr/>
        </p:nvSpPr>
        <p:spPr>
          <a:xfrm>
            <a:off x="8265564" y="5277232"/>
            <a:ext cx="2010317" cy="286232"/>
          </a:xfrm>
          <a:prstGeom prst="rect">
            <a:avLst/>
          </a:prstGeom>
          <a:noFill/>
        </p:spPr>
        <p:txBody>
          <a:bodyPr wrap="square" rtlCol="0">
            <a:spAutoFit/>
          </a:bodyPr>
          <a:lstStyle/>
          <a:p>
            <a:pPr defTabSz="548594" hangingPunct="0"/>
            <a:r>
              <a:rPr lang="es-CO" sz="1260" kern="0" dirty="0">
                <a:solidFill>
                  <a:prstClr val="black"/>
                </a:solidFill>
                <a:latin typeface="Arial Rounded MT Bold" pitchFamily="34" charset="0"/>
                <a:sym typeface="Gotham Rounded Book"/>
              </a:rPr>
              <a:t>$22.082 (93,80%)</a:t>
            </a:r>
          </a:p>
        </p:txBody>
      </p:sp>
      <p:sp>
        <p:nvSpPr>
          <p:cNvPr id="129" name="121 CuadroTexto"/>
          <p:cNvSpPr txBox="1"/>
          <p:nvPr/>
        </p:nvSpPr>
        <p:spPr>
          <a:xfrm>
            <a:off x="8244291" y="5685813"/>
            <a:ext cx="1687295" cy="286232"/>
          </a:xfrm>
          <a:prstGeom prst="rect">
            <a:avLst/>
          </a:prstGeom>
          <a:noFill/>
        </p:spPr>
        <p:txBody>
          <a:bodyPr wrap="square" rtlCol="0">
            <a:spAutoFit/>
          </a:bodyPr>
          <a:lstStyle/>
          <a:p>
            <a:pPr defTabSz="548594" hangingPunct="0"/>
            <a:r>
              <a:rPr lang="es-CO" sz="1260" kern="0" dirty="0">
                <a:solidFill>
                  <a:prstClr val="black"/>
                </a:solidFill>
                <a:latin typeface="Arial Rounded MT Bold" pitchFamily="34" charset="0"/>
                <a:sym typeface="Gotham Rounded Book"/>
              </a:rPr>
              <a:t>$430 (1,83%)</a:t>
            </a:r>
          </a:p>
        </p:txBody>
      </p:sp>
      <p:sp>
        <p:nvSpPr>
          <p:cNvPr id="113" name="112 Triángulo isósceles"/>
          <p:cNvSpPr/>
          <p:nvPr/>
        </p:nvSpPr>
        <p:spPr>
          <a:xfrm rot="5400000">
            <a:off x="2079808" y="6432720"/>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119" name="118 CuadroTexto"/>
          <p:cNvSpPr txBox="1"/>
          <p:nvPr/>
        </p:nvSpPr>
        <p:spPr>
          <a:xfrm>
            <a:off x="2218693" y="6340283"/>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SALDO DISPONIBLE</a:t>
            </a:r>
          </a:p>
        </p:txBody>
      </p:sp>
      <p:sp>
        <p:nvSpPr>
          <p:cNvPr id="122" name="106 CuadroTexto"/>
          <p:cNvSpPr txBox="1"/>
          <p:nvPr/>
        </p:nvSpPr>
        <p:spPr>
          <a:xfrm>
            <a:off x="2428300" y="6544585"/>
            <a:ext cx="2198010" cy="286232"/>
          </a:xfrm>
          <a:prstGeom prst="rect">
            <a:avLst/>
          </a:prstGeom>
          <a:noFill/>
        </p:spPr>
        <p:txBody>
          <a:bodyPr wrap="square" rtlCol="0">
            <a:spAutoFit/>
          </a:bodyPr>
          <a:lstStyle/>
          <a:p>
            <a:pPr defTabSz="548594" hangingPunct="0"/>
            <a:r>
              <a:rPr lang="es-CO" sz="1260" kern="0" dirty="0">
                <a:solidFill>
                  <a:prstClr val="black"/>
                </a:solidFill>
                <a:latin typeface="Arial Rounded MT Bold" pitchFamily="34" charset="0"/>
                <a:sym typeface="Gotham Rounded Book"/>
              </a:rPr>
              <a:t>$6.898 (4,85%)</a:t>
            </a:r>
          </a:p>
        </p:txBody>
      </p:sp>
      <p:sp>
        <p:nvSpPr>
          <p:cNvPr id="99" name="98 Triángulo isósceles"/>
          <p:cNvSpPr/>
          <p:nvPr/>
        </p:nvSpPr>
        <p:spPr>
          <a:xfrm rot="5400000">
            <a:off x="7891203" y="6360360"/>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prstClr val="white"/>
              </a:solidFill>
              <a:latin typeface="Calibri"/>
              <a:sym typeface="Gotham Rounded Book"/>
            </a:endParaRPr>
          </a:p>
        </p:txBody>
      </p:sp>
      <p:sp>
        <p:nvSpPr>
          <p:cNvPr id="115" name="114 CuadroTexto"/>
          <p:cNvSpPr txBox="1"/>
          <p:nvPr/>
        </p:nvSpPr>
        <p:spPr>
          <a:xfrm>
            <a:off x="8194252" y="6467350"/>
            <a:ext cx="1837146" cy="286232"/>
          </a:xfrm>
          <a:prstGeom prst="rect">
            <a:avLst/>
          </a:prstGeom>
          <a:noFill/>
        </p:spPr>
        <p:txBody>
          <a:bodyPr wrap="square" rtlCol="0">
            <a:spAutoFit/>
          </a:bodyPr>
          <a:lstStyle/>
          <a:p>
            <a:pPr defTabSz="890761"/>
            <a:r>
              <a:rPr lang="es-CO" sz="1260" dirty="0">
                <a:solidFill>
                  <a:prstClr val="black"/>
                </a:solidFill>
                <a:latin typeface="Arial Rounded MT Bold" pitchFamily="34" charset="0"/>
                <a:sym typeface="Gotham Rounded Book"/>
              </a:rPr>
              <a:t>$1.028 (4,37%)</a:t>
            </a:r>
          </a:p>
        </p:txBody>
      </p:sp>
      <p:sp>
        <p:nvSpPr>
          <p:cNvPr id="124" name="123 CuadroTexto"/>
          <p:cNvSpPr txBox="1"/>
          <p:nvPr/>
        </p:nvSpPr>
        <p:spPr>
          <a:xfrm>
            <a:off x="8029158" y="6256625"/>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SALDO DISPONIBLE</a:t>
            </a:r>
          </a:p>
        </p:txBody>
      </p:sp>
      <p:sp>
        <p:nvSpPr>
          <p:cNvPr id="130" name="129 CuadroTexto"/>
          <p:cNvSpPr txBox="1"/>
          <p:nvPr/>
        </p:nvSpPr>
        <p:spPr>
          <a:xfrm>
            <a:off x="1404601" y="4349098"/>
            <a:ext cx="2403539" cy="287771"/>
          </a:xfrm>
          <a:prstGeom prst="rect">
            <a:avLst/>
          </a:prstGeom>
          <a:noFill/>
        </p:spPr>
        <p:txBody>
          <a:bodyPr wrap="square" rtlCol="0">
            <a:spAutoFit/>
          </a:bodyPr>
          <a:lstStyle/>
          <a:p>
            <a:pPr algn="r" defTabSz="890761"/>
            <a:r>
              <a:rPr lang="es-CO" sz="1270" dirty="0">
                <a:solidFill>
                  <a:srgbClr val="002060"/>
                </a:solidFill>
                <a:latin typeface="Arial Rounded MT Bold" pitchFamily="34" charset="0"/>
                <a:sym typeface="Gotham Rounded Book"/>
              </a:rPr>
              <a:t>Total SALDO Disp.</a:t>
            </a:r>
          </a:p>
        </p:txBody>
      </p:sp>
      <p:sp>
        <p:nvSpPr>
          <p:cNvPr id="77" name="66 Proceso alternativo">
            <a:extLst>
              <a:ext uri="{FF2B5EF4-FFF2-40B4-BE49-F238E27FC236}">
                <a16:creationId xmlns:a16="http://schemas.microsoft.com/office/drawing/2014/main" id="{8C3B4A30-6CA4-4D50-9BBD-36BDA9802B7B}"/>
              </a:ext>
            </a:extLst>
          </p:cNvPr>
          <p:cNvSpPr/>
          <p:nvPr/>
        </p:nvSpPr>
        <p:spPr>
          <a:xfrm>
            <a:off x="4722514" y="4985583"/>
            <a:ext cx="2775704" cy="1819522"/>
          </a:xfrm>
          <a:prstGeom prst="flowChartAlternateProcess">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723">
              <a:solidFill>
                <a:prstClr val="white"/>
              </a:solidFill>
              <a:latin typeface="Calibri"/>
              <a:sym typeface="Gotham Rounded Book"/>
            </a:endParaRPr>
          </a:p>
        </p:txBody>
      </p:sp>
      <p:sp>
        <p:nvSpPr>
          <p:cNvPr id="126" name="65 CuadroTexto">
            <a:extLst>
              <a:ext uri="{FF2B5EF4-FFF2-40B4-BE49-F238E27FC236}">
                <a16:creationId xmlns:a16="http://schemas.microsoft.com/office/drawing/2014/main" id="{01B7D244-5F2B-4CB3-819C-A7F807F25F3B}"/>
              </a:ext>
            </a:extLst>
          </p:cNvPr>
          <p:cNvSpPr txBox="1"/>
          <p:nvPr/>
        </p:nvSpPr>
        <p:spPr>
          <a:xfrm>
            <a:off x="4971189" y="4767359"/>
            <a:ext cx="2278355" cy="315599"/>
          </a:xfrm>
          <a:prstGeom prst="rect">
            <a:avLst/>
          </a:prstGeom>
          <a:solidFill>
            <a:srgbClr val="002060"/>
          </a:solidFill>
        </p:spPr>
        <p:txBody>
          <a:bodyPr wrap="square" rtlCol="0">
            <a:spAutoFit/>
          </a:bodyPr>
          <a:lstStyle/>
          <a:p>
            <a:pPr algn="ctr" defTabSz="890761"/>
            <a:endParaRPr lang="es-CO" sz="1451" dirty="0">
              <a:solidFill>
                <a:prstClr val="white"/>
              </a:solidFill>
              <a:latin typeface="Arial Rounded MT Bold" pitchFamily="34" charset="0"/>
              <a:sym typeface="Gotham Rounded Book"/>
            </a:endParaRPr>
          </a:p>
        </p:txBody>
      </p:sp>
      <p:sp>
        <p:nvSpPr>
          <p:cNvPr id="127" name="67 CuadroTexto">
            <a:extLst>
              <a:ext uri="{FF2B5EF4-FFF2-40B4-BE49-F238E27FC236}">
                <a16:creationId xmlns:a16="http://schemas.microsoft.com/office/drawing/2014/main" id="{79FC5C02-29FB-4FA6-B4DC-9DFEB70E0C72}"/>
              </a:ext>
            </a:extLst>
          </p:cNvPr>
          <p:cNvSpPr txBox="1"/>
          <p:nvPr/>
        </p:nvSpPr>
        <p:spPr>
          <a:xfrm>
            <a:off x="4783757" y="4757839"/>
            <a:ext cx="2832610" cy="343492"/>
          </a:xfrm>
          <a:prstGeom prst="rect">
            <a:avLst/>
          </a:prstGeom>
          <a:noFill/>
        </p:spPr>
        <p:txBody>
          <a:bodyPr wrap="square" rtlCol="0">
            <a:spAutoFit/>
          </a:bodyPr>
          <a:lstStyle/>
          <a:p>
            <a:pPr algn="ctr" defTabSz="890761"/>
            <a:r>
              <a:rPr lang="es-CO" sz="1632" dirty="0">
                <a:solidFill>
                  <a:srgbClr val="1F497D">
                    <a:lumMod val="60000"/>
                    <a:lumOff val="40000"/>
                  </a:srgbClr>
                </a:solidFill>
                <a:latin typeface="Arial Rounded MT Bold" pitchFamily="34" charset="0"/>
                <a:sym typeface="Gotham Rounded Book"/>
              </a:rPr>
              <a:t>IPES  </a:t>
            </a:r>
            <a:r>
              <a:rPr lang="es-CO" sz="1632" dirty="0">
                <a:solidFill>
                  <a:prstClr val="white"/>
                </a:solidFill>
                <a:latin typeface="Arial Rounded MT Bold" pitchFamily="34" charset="0"/>
                <a:sym typeface="Gotham Rounded Book"/>
              </a:rPr>
              <a:t>$61.384 </a:t>
            </a:r>
            <a:r>
              <a:rPr lang="es-CO" sz="1200" dirty="0">
                <a:solidFill>
                  <a:prstClr val="white"/>
                </a:solidFill>
                <a:latin typeface="Arial Rounded MT Bold" pitchFamily="34" charset="0"/>
                <a:sym typeface="Gotham Rounded Book"/>
              </a:rPr>
              <a:t>(27,02%)</a:t>
            </a:r>
          </a:p>
        </p:txBody>
      </p:sp>
      <p:sp>
        <p:nvSpPr>
          <p:cNvPr id="128" name="69 CuadroTexto">
            <a:extLst>
              <a:ext uri="{FF2B5EF4-FFF2-40B4-BE49-F238E27FC236}">
                <a16:creationId xmlns:a16="http://schemas.microsoft.com/office/drawing/2014/main" id="{A5A942B2-C6CD-4313-8885-EA2F38BEE07D}"/>
              </a:ext>
            </a:extLst>
          </p:cNvPr>
          <p:cNvSpPr txBox="1"/>
          <p:nvPr/>
        </p:nvSpPr>
        <p:spPr>
          <a:xfrm>
            <a:off x="5373995" y="6130017"/>
            <a:ext cx="1837146" cy="287771"/>
          </a:xfrm>
          <a:prstGeom prst="rect">
            <a:avLst/>
          </a:prstGeom>
          <a:noFill/>
        </p:spPr>
        <p:txBody>
          <a:bodyPr wrap="square" rtlCol="0">
            <a:spAutoFit/>
          </a:bodyPr>
          <a:lstStyle/>
          <a:p>
            <a:pPr defTabSz="890761"/>
            <a:r>
              <a:rPr lang="es-CO" sz="1270" dirty="0">
                <a:solidFill>
                  <a:prstClr val="black"/>
                </a:solidFill>
                <a:latin typeface="Arial Rounded MT Bold" pitchFamily="34" charset="0"/>
                <a:sym typeface="Gotham Rounded Book"/>
              </a:rPr>
              <a:t>$43.014 (70,07%)</a:t>
            </a:r>
          </a:p>
        </p:txBody>
      </p:sp>
      <p:sp>
        <p:nvSpPr>
          <p:cNvPr id="132" name="102 Triángulo isósceles">
            <a:extLst>
              <a:ext uri="{FF2B5EF4-FFF2-40B4-BE49-F238E27FC236}">
                <a16:creationId xmlns:a16="http://schemas.microsoft.com/office/drawing/2014/main" id="{438F4766-6EF0-4B9F-9E58-5ACDC6303E7B}"/>
              </a:ext>
            </a:extLst>
          </p:cNvPr>
          <p:cNvSpPr/>
          <p:nvPr/>
        </p:nvSpPr>
        <p:spPr>
          <a:xfrm rot="5400000">
            <a:off x="4957316" y="5557011"/>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prstClr val="white"/>
              </a:solidFill>
              <a:latin typeface="Calibri"/>
              <a:sym typeface="Gotham Rounded Book"/>
            </a:endParaRPr>
          </a:p>
        </p:txBody>
      </p:sp>
      <p:sp>
        <p:nvSpPr>
          <p:cNvPr id="134" name="103 CuadroTexto">
            <a:extLst>
              <a:ext uri="{FF2B5EF4-FFF2-40B4-BE49-F238E27FC236}">
                <a16:creationId xmlns:a16="http://schemas.microsoft.com/office/drawing/2014/main" id="{28B2A44C-0439-455D-8CE2-AF4E6616AA4F}"/>
              </a:ext>
            </a:extLst>
          </p:cNvPr>
          <p:cNvSpPr txBox="1"/>
          <p:nvPr/>
        </p:nvSpPr>
        <p:spPr>
          <a:xfrm>
            <a:off x="5485691" y="5744889"/>
            <a:ext cx="1830209" cy="287771"/>
          </a:xfrm>
          <a:prstGeom prst="rect">
            <a:avLst/>
          </a:prstGeom>
          <a:noFill/>
        </p:spPr>
        <p:txBody>
          <a:bodyPr wrap="square" rtlCol="0">
            <a:spAutoFit/>
          </a:bodyPr>
          <a:lstStyle/>
          <a:p>
            <a:pPr defTabSz="890761"/>
            <a:r>
              <a:rPr lang="es-CO" sz="1270" dirty="0">
                <a:solidFill>
                  <a:prstClr val="black"/>
                </a:solidFill>
                <a:latin typeface="Arial Rounded MT Bold" pitchFamily="34" charset="0"/>
                <a:sym typeface="Gotham Rounded Book"/>
              </a:rPr>
              <a:t>$472 (0,77%)</a:t>
            </a:r>
          </a:p>
        </p:txBody>
      </p:sp>
      <p:sp>
        <p:nvSpPr>
          <p:cNvPr id="135" name="104 CuadroTexto">
            <a:extLst>
              <a:ext uri="{FF2B5EF4-FFF2-40B4-BE49-F238E27FC236}">
                <a16:creationId xmlns:a16="http://schemas.microsoft.com/office/drawing/2014/main" id="{1246F6CB-40FA-4205-8E6E-D910BE22A704}"/>
              </a:ext>
            </a:extLst>
          </p:cNvPr>
          <p:cNvSpPr txBox="1"/>
          <p:nvPr/>
        </p:nvSpPr>
        <p:spPr>
          <a:xfrm>
            <a:off x="5096201" y="5507449"/>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CDP por COMP.</a:t>
            </a:r>
          </a:p>
        </p:txBody>
      </p:sp>
      <p:sp>
        <p:nvSpPr>
          <p:cNvPr id="136" name="89 Triángulo isósceles">
            <a:extLst>
              <a:ext uri="{FF2B5EF4-FFF2-40B4-BE49-F238E27FC236}">
                <a16:creationId xmlns:a16="http://schemas.microsoft.com/office/drawing/2014/main" id="{8054279B-B4E1-4BF4-BB95-03719BAB7756}"/>
              </a:ext>
            </a:extLst>
          </p:cNvPr>
          <p:cNvSpPr/>
          <p:nvPr/>
        </p:nvSpPr>
        <p:spPr>
          <a:xfrm rot="5400000">
            <a:off x="4960849" y="5227063"/>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prstClr val="white"/>
              </a:solidFill>
              <a:latin typeface="Calibri"/>
              <a:sym typeface="Gotham Rounded Book"/>
            </a:endParaRPr>
          </a:p>
        </p:txBody>
      </p:sp>
      <p:sp>
        <p:nvSpPr>
          <p:cNvPr id="137" name="93 CuadroTexto">
            <a:extLst>
              <a:ext uri="{FF2B5EF4-FFF2-40B4-BE49-F238E27FC236}">
                <a16:creationId xmlns:a16="http://schemas.microsoft.com/office/drawing/2014/main" id="{1A12ABC0-7FE1-44BA-937A-B36F22314F07}"/>
              </a:ext>
            </a:extLst>
          </p:cNvPr>
          <p:cNvSpPr txBox="1"/>
          <p:nvPr/>
        </p:nvSpPr>
        <p:spPr>
          <a:xfrm>
            <a:off x="5386208" y="5336224"/>
            <a:ext cx="1837146" cy="287771"/>
          </a:xfrm>
          <a:prstGeom prst="rect">
            <a:avLst/>
          </a:prstGeom>
          <a:noFill/>
        </p:spPr>
        <p:txBody>
          <a:bodyPr wrap="square" rtlCol="0">
            <a:spAutoFit/>
          </a:bodyPr>
          <a:lstStyle/>
          <a:p>
            <a:pPr defTabSz="890761"/>
            <a:r>
              <a:rPr lang="es-CO" sz="1270" dirty="0">
                <a:solidFill>
                  <a:prstClr val="black"/>
                </a:solidFill>
                <a:latin typeface="Arial Rounded MT Bold" pitchFamily="34" charset="0"/>
                <a:sym typeface="Gotham Rounded Book"/>
              </a:rPr>
              <a:t>$ 58.849 (95,87%)</a:t>
            </a:r>
          </a:p>
        </p:txBody>
      </p:sp>
      <p:sp>
        <p:nvSpPr>
          <p:cNvPr id="138" name="94 CuadroTexto">
            <a:extLst>
              <a:ext uri="{FF2B5EF4-FFF2-40B4-BE49-F238E27FC236}">
                <a16:creationId xmlns:a16="http://schemas.microsoft.com/office/drawing/2014/main" id="{13CBF563-1B14-411B-B3B6-A1A746D4FF7D}"/>
              </a:ext>
            </a:extLst>
          </p:cNvPr>
          <p:cNvSpPr txBox="1"/>
          <p:nvPr/>
        </p:nvSpPr>
        <p:spPr>
          <a:xfrm>
            <a:off x="5099734" y="5134625"/>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COMPROMISOS</a:t>
            </a:r>
          </a:p>
        </p:txBody>
      </p:sp>
      <p:sp>
        <p:nvSpPr>
          <p:cNvPr id="139" name="97 Triángulo isósceles">
            <a:extLst>
              <a:ext uri="{FF2B5EF4-FFF2-40B4-BE49-F238E27FC236}">
                <a16:creationId xmlns:a16="http://schemas.microsoft.com/office/drawing/2014/main" id="{87EFEEDA-AC67-43D3-B872-4FD3A25685E7}"/>
              </a:ext>
            </a:extLst>
          </p:cNvPr>
          <p:cNvSpPr/>
          <p:nvPr/>
        </p:nvSpPr>
        <p:spPr>
          <a:xfrm rot="5400000">
            <a:off x="4971760" y="6018133"/>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prstClr val="white"/>
              </a:solidFill>
              <a:latin typeface="Calibri"/>
              <a:sym typeface="Gotham Rounded Book"/>
            </a:endParaRPr>
          </a:p>
        </p:txBody>
      </p:sp>
      <p:sp>
        <p:nvSpPr>
          <p:cNvPr id="140" name="99 CuadroTexto">
            <a:extLst>
              <a:ext uri="{FF2B5EF4-FFF2-40B4-BE49-F238E27FC236}">
                <a16:creationId xmlns:a16="http://schemas.microsoft.com/office/drawing/2014/main" id="{10513E8B-3343-4700-A07D-97BA64F351F7}"/>
              </a:ext>
            </a:extLst>
          </p:cNvPr>
          <p:cNvSpPr txBox="1"/>
          <p:nvPr/>
        </p:nvSpPr>
        <p:spPr>
          <a:xfrm>
            <a:off x="5110646" y="5925697"/>
            <a:ext cx="858750"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GIROS</a:t>
            </a:r>
          </a:p>
        </p:txBody>
      </p:sp>
      <p:sp>
        <p:nvSpPr>
          <p:cNvPr id="141" name="92 Triángulo isósceles">
            <a:extLst>
              <a:ext uri="{FF2B5EF4-FFF2-40B4-BE49-F238E27FC236}">
                <a16:creationId xmlns:a16="http://schemas.microsoft.com/office/drawing/2014/main" id="{D8B84478-13DC-4DB5-A62D-FFA40715865E}"/>
              </a:ext>
            </a:extLst>
          </p:cNvPr>
          <p:cNvSpPr/>
          <p:nvPr/>
        </p:nvSpPr>
        <p:spPr>
          <a:xfrm rot="5400000">
            <a:off x="4960848" y="6433113"/>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prstClr val="white"/>
              </a:solidFill>
              <a:latin typeface="Calibri"/>
              <a:sym typeface="Gotham Rounded Book"/>
            </a:endParaRPr>
          </a:p>
        </p:txBody>
      </p:sp>
      <p:sp>
        <p:nvSpPr>
          <p:cNvPr id="142" name="101 CuadroTexto">
            <a:extLst>
              <a:ext uri="{FF2B5EF4-FFF2-40B4-BE49-F238E27FC236}">
                <a16:creationId xmlns:a16="http://schemas.microsoft.com/office/drawing/2014/main" id="{ACB9730E-875C-45E6-915D-15D2586A63E8}"/>
              </a:ext>
            </a:extLst>
          </p:cNvPr>
          <p:cNvSpPr txBox="1"/>
          <p:nvPr/>
        </p:nvSpPr>
        <p:spPr>
          <a:xfrm>
            <a:off x="5099732" y="6340677"/>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SALDO DISPONIBLE</a:t>
            </a:r>
          </a:p>
        </p:txBody>
      </p:sp>
      <p:sp>
        <p:nvSpPr>
          <p:cNvPr id="143" name="109 CuadroTexto">
            <a:extLst>
              <a:ext uri="{FF2B5EF4-FFF2-40B4-BE49-F238E27FC236}">
                <a16:creationId xmlns:a16="http://schemas.microsoft.com/office/drawing/2014/main" id="{66985DB7-4AE7-4DDE-943F-4F4BB6D3D694}"/>
              </a:ext>
            </a:extLst>
          </p:cNvPr>
          <p:cNvSpPr txBox="1"/>
          <p:nvPr/>
        </p:nvSpPr>
        <p:spPr>
          <a:xfrm>
            <a:off x="5406867" y="6551840"/>
            <a:ext cx="2043589" cy="287771"/>
          </a:xfrm>
          <a:prstGeom prst="rect">
            <a:avLst/>
          </a:prstGeom>
          <a:noFill/>
        </p:spPr>
        <p:txBody>
          <a:bodyPr wrap="square" rtlCol="0">
            <a:spAutoFit/>
          </a:bodyPr>
          <a:lstStyle/>
          <a:p>
            <a:pPr defTabSz="890761"/>
            <a:r>
              <a:rPr lang="es-CO" sz="1270" dirty="0">
                <a:solidFill>
                  <a:prstClr val="black"/>
                </a:solidFill>
                <a:latin typeface="Arial Rounded MT Bold" pitchFamily="34" charset="0"/>
                <a:sym typeface="Gotham Rounded Book"/>
              </a:rPr>
              <a:t>$2.062 (3,36%)</a:t>
            </a:r>
          </a:p>
        </p:txBody>
      </p:sp>
    </p:spTree>
    <p:extLst>
      <p:ext uri="{BB962C8B-B14F-4D97-AF65-F5344CB8AC3E}">
        <p14:creationId xmlns:p14="http://schemas.microsoft.com/office/powerpoint/2010/main" val="2170823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684722" y="32846"/>
            <a:ext cx="7428104" cy="985783"/>
          </a:xfrm>
          <a:prstGeom prst="rect">
            <a:avLst/>
          </a:prstGeom>
          <a:noFill/>
        </p:spPr>
        <p:txBody>
          <a:bodyPr wrap="square" rtlCol="0">
            <a:spAutoFit/>
          </a:bodyPr>
          <a:lstStyle/>
          <a:p>
            <a:pPr defTabSz="890761"/>
            <a:r>
              <a:rPr lang="es-CO" sz="2903" dirty="0">
                <a:solidFill>
                  <a:prstClr val="white"/>
                </a:solidFill>
                <a:latin typeface="Arial Rounded MT Bold" pitchFamily="34" charset="0"/>
                <a:sym typeface="Gotham Rounded Book"/>
              </a:rPr>
              <a:t>EJECUCIÓN PRESUPUESTAL DE </a:t>
            </a:r>
          </a:p>
          <a:p>
            <a:pPr defTabSz="890761"/>
            <a:r>
              <a:rPr lang="es-CO" sz="2903" dirty="0">
                <a:solidFill>
                  <a:prstClr val="white"/>
                </a:solidFill>
                <a:latin typeface="Arial Rounded MT Bold" pitchFamily="34" charset="0"/>
                <a:sym typeface="Gotham Rounded Book"/>
              </a:rPr>
              <a:t>GASTOS 	DE </a:t>
            </a:r>
            <a:r>
              <a:rPr lang="es-CO" sz="2903" b="1" dirty="0">
                <a:solidFill>
                  <a:srgbClr val="85DFFF"/>
                </a:solidFill>
                <a:latin typeface="Arial Rounded MT Bold" pitchFamily="34" charset="0"/>
                <a:sym typeface="Gotham Rounded Book"/>
              </a:rPr>
              <a:t>FUNCIONAMIENTO</a:t>
            </a:r>
            <a:r>
              <a:rPr lang="es-CO" sz="2903" dirty="0">
                <a:solidFill>
                  <a:prstClr val="white"/>
                </a:solidFill>
                <a:latin typeface="Arial Rounded MT Bold" pitchFamily="34" charset="0"/>
                <a:sym typeface="Gotham Rounded Book"/>
              </a:rPr>
              <a:t>  2019</a:t>
            </a:r>
            <a:endParaRPr lang="es-CO" sz="2903" dirty="0">
              <a:solidFill>
                <a:srgbClr val="A3E7FF"/>
              </a:solidFill>
              <a:latin typeface="Arial Rounded MT Bold" pitchFamily="34" charset="0"/>
              <a:sym typeface="Gotham Rounded Book"/>
            </a:endParaRPr>
          </a:p>
        </p:txBody>
      </p:sp>
      <p:sp>
        <p:nvSpPr>
          <p:cNvPr id="63" name="12 Rectángulo"/>
          <p:cNvSpPr/>
          <p:nvPr/>
        </p:nvSpPr>
        <p:spPr>
          <a:xfrm>
            <a:off x="1687182" y="1202851"/>
            <a:ext cx="3433536" cy="578249"/>
          </a:xfrm>
          <a:custGeom>
            <a:avLst/>
            <a:gdLst>
              <a:gd name="connsiteX0" fmla="*/ 0 w 4572893"/>
              <a:gd name="connsiteY0" fmla="*/ 0 h 914257"/>
              <a:gd name="connsiteX1" fmla="*/ 4572893 w 4572893"/>
              <a:gd name="connsiteY1" fmla="*/ 0 h 914257"/>
              <a:gd name="connsiteX2" fmla="*/ 4572893 w 4572893"/>
              <a:gd name="connsiteY2" fmla="*/ 914257 h 914257"/>
              <a:gd name="connsiteX3" fmla="*/ 0 w 4572893"/>
              <a:gd name="connsiteY3" fmla="*/ 914257 h 914257"/>
              <a:gd name="connsiteX4" fmla="*/ 0 w 4572893"/>
              <a:gd name="connsiteY4" fmla="*/ 0 h 914257"/>
              <a:gd name="connsiteX0" fmla="*/ 0 w 4572893"/>
              <a:gd name="connsiteY0" fmla="*/ 0 h 914257"/>
              <a:gd name="connsiteX1" fmla="*/ 4572893 w 4572893"/>
              <a:gd name="connsiteY1" fmla="*/ 0 h 914257"/>
              <a:gd name="connsiteX2" fmla="*/ 4122950 w 4572893"/>
              <a:gd name="connsiteY2" fmla="*/ 914257 h 914257"/>
              <a:gd name="connsiteX3" fmla="*/ 0 w 4572893"/>
              <a:gd name="connsiteY3" fmla="*/ 914257 h 914257"/>
              <a:gd name="connsiteX4" fmla="*/ 0 w 4572893"/>
              <a:gd name="connsiteY4" fmla="*/ 0 h 91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893" h="914257">
                <a:moveTo>
                  <a:pt x="0" y="0"/>
                </a:moveTo>
                <a:lnTo>
                  <a:pt x="4572893" y="0"/>
                </a:lnTo>
                <a:lnTo>
                  <a:pt x="4122950" y="914257"/>
                </a:lnTo>
                <a:lnTo>
                  <a:pt x="0" y="914257"/>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762" tIns="41384" rIns="82762" bIns="41384" rtlCol="0" anchor="ctr"/>
          <a:lstStyle/>
          <a:p>
            <a:pPr algn="ctr" defTabSz="893789"/>
            <a:endParaRPr lang="es-CO" sz="1723" dirty="0">
              <a:solidFill>
                <a:prstClr val="white"/>
              </a:solidFill>
              <a:latin typeface="Calibri"/>
              <a:sym typeface="Gotham Rounded Book"/>
            </a:endParaRPr>
          </a:p>
        </p:txBody>
      </p:sp>
      <p:sp>
        <p:nvSpPr>
          <p:cNvPr id="64" name="63 Rectángulo"/>
          <p:cNvSpPr/>
          <p:nvPr/>
        </p:nvSpPr>
        <p:spPr>
          <a:xfrm>
            <a:off x="1549669" y="1303770"/>
            <a:ext cx="3240118" cy="609398"/>
          </a:xfrm>
          <a:prstGeom prst="rect">
            <a:avLst/>
          </a:prstGeom>
        </p:spPr>
        <p:txBody>
          <a:bodyPr wrap="square">
            <a:spAutoFit/>
          </a:bodyPr>
          <a:lstStyle/>
          <a:p>
            <a:pPr algn="ctr" defTabSz="548594" hangingPunct="0"/>
            <a:r>
              <a:rPr lang="es-CO" sz="3360" b="1" kern="0" dirty="0">
                <a:solidFill>
                  <a:srgbClr val="002060"/>
                </a:solidFill>
                <a:latin typeface="Gotham Rounded Book"/>
                <a:sym typeface="Gotham Rounded Book"/>
              </a:rPr>
              <a:t>$45.479</a:t>
            </a:r>
          </a:p>
        </p:txBody>
      </p:sp>
      <p:sp>
        <p:nvSpPr>
          <p:cNvPr id="65" name="64 CuadroTexto"/>
          <p:cNvSpPr txBox="1"/>
          <p:nvPr/>
        </p:nvSpPr>
        <p:spPr>
          <a:xfrm>
            <a:off x="1687182" y="1077818"/>
            <a:ext cx="3923368" cy="315599"/>
          </a:xfrm>
          <a:prstGeom prst="rect">
            <a:avLst/>
          </a:prstGeom>
          <a:solidFill>
            <a:srgbClr val="002060"/>
          </a:solidFill>
        </p:spPr>
        <p:txBody>
          <a:bodyPr wrap="square" rtlCol="0">
            <a:spAutoFit/>
          </a:bodyPr>
          <a:lstStyle/>
          <a:p>
            <a:pPr defTabSz="890761"/>
            <a:r>
              <a:rPr lang="es-CO" sz="1451" dirty="0">
                <a:solidFill>
                  <a:prstClr val="white"/>
                </a:solidFill>
                <a:latin typeface="Arial Rounded MT Bold" pitchFamily="34" charset="0"/>
                <a:sym typeface="Gotham Rounded Book"/>
              </a:rPr>
              <a:t>Total  Apropiación Vigente SECTOR  2019</a:t>
            </a:r>
          </a:p>
        </p:txBody>
      </p:sp>
      <p:graphicFrame>
        <p:nvGraphicFramePr>
          <p:cNvPr id="55" name="65 Tabla"/>
          <p:cNvGraphicFramePr>
            <a:graphicFrameLocks noGrp="1"/>
          </p:cNvGraphicFramePr>
          <p:nvPr/>
        </p:nvGraphicFramePr>
        <p:xfrm>
          <a:off x="7663456" y="1012506"/>
          <a:ext cx="2721760" cy="391639"/>
        </p:xfrm>
        <a:graphic>
          <a:graphicData uri="http://schemas.openxmlformats.org/drawingml/2006/table">
            <a:tbl>
              <a:tblPr>
                <a:tableStyleId>{8799B23B-EC83-4686-B30A-512413B5E67A}</a:tableStyleId>
              </a:tblPr>
              <a:tblGrid>
                <a:gridCol w="2721760">
                  <a:extLst>
                    <a:ext uri="{9D8B030D-6E8A-4147-A177-3AD203B41FA5}">
                      <a16:colId xmlns:a16="http://schemas.microsoft.com/office/drawing/2014/main" val="20000"/>
                    </a:ext>
                  </a:extLst>
                </a:gridCol>
              </a:tblGrid>
              <a:tr h="391639">
                <a:tc>
                  <a:txBody>
                    <a:bodyPr/>
                    <a:lstStyle/>
                    <a:p>
                      <a:pPr algn="r" fontAlgn="ctr"/>
                      <a:r>
                        <a:rPr lang="es-ES" sz="1300" b="1" u="none" strike="noStrike" baseline="0" dirty="0">
                          <a:solidFill>
                            <a:schemeClr val="tx2">
                              <a:lumMod val="50000"/>
                            </a:schemeClr>
                          </a:solidFill>
                          <a:latin typeface="Century Gothic" panose="020B0502020202020204" pitchFamily="34" charset="0"/>
                        </a:rPr>
                        <a:t>Cifras en Millones de Pesos</a:t>
                      </a:r>
                      <a:endParaRPr lang="es-ES" sz="1300" b="1" i="0" u="none" strike="noStrike" dirty="0">
                        <a:solidFill>
                          <a:schemeClr val="tx2">
                            <a:lumMod val="50000"/>
                          </a:schemeClr>
                        </a:solidFill>
                        <a:latin typeface="Century Gothic" panose="020B0502020202020204" pitchFamily="34" charset="0"/>
                        <a:cs typeface="Arial" pitchFamily="34" charset="0"/>
                      </a:endParaRPr>
                    </a:p>
                  </a:txBody>
                  <a:tcPr marL="8640" marR="8640" marT="86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57" name="Grupo 30"/>
          <p:cNvGrpSpPr/>
          <p:nvPr/>
        </p:nvGrpSpPr>
        <p:grpSpPr>
          <a:xfrm>
            <a:off x="7937850" y="1232378"/>
            <a:ext cx="2566968" cy="183587"/>
            <a:chOff x="6891649" y="1513938"/>
            <a:chExt cx="2830201" cy="202413"/>
          </a:xfrm>
        </p:grpSpPr>
        <p:cxnSp>
          <p:nvCxnSpPr>
            <p:cNvPr id="59" name="Conector recto 24"/>
            <p:cNvCxnSpPr/>
            <p:nvPr/>
          </p:nvCxnSpPr>
          <p:spPr>
            <a:xfrm flipH="1">
              <a:off x="7058211" y="1620391"/>
              <a:ext cx="2663639" cy="0"/>
            </a:xfrm>
            <a:prstGeom prst="line">
              <a:avLst/>
            </a:prstGeom>
            <a:ln w="12700">
              <a:solidFill>
                <a:srgbClr val="85DFFF"/>
              </a:solidFill>
            </a:ln>
          </p:spPr>
          <p:style>
            <a:lnRef idx="1">
              <a:schemeClr val="accent1"/>
            </a:lnRef>
            <a:fillRef idx="0">
              <a:schemeClr val="accent1"/>
            </a:fillRef>
            <a:effectRef idx="0">
              <a:schemeClr val="accent1"/>
            </a:effectRef>
            <a:fontRef idx="minor">
              <a:schemeClr val="tx1"/>
            </a:fontRef>
          </p:style>
        </p:cxnSp>
        <p:pic>
          <p:nvPicPr>
            <p:cNvPr id="60" name="Picture 12" descr="Imagen relacionada"/>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891649" y="1513938"/>
              <a:ext cx="173497" cy="202413"/>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26 Proceso alternativo"/>
          <p:cNvSpPr/>
          <p:nvPr/>
        </p:nvSpPr>
        <p:spPr>
          <a:xfrm>
            <a:off x="3746854" y="1904479"/>
            <a:ext cx="5810611" cy="594386"/>
          </a:xfrm>
          <a:prstGeom prst="flowChartAlternate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42" name="41 CuadroTexto"/>
          <p:cNvSpPr txBox="1"/>
          <p:nvPr/>
        </p:nvSpPr>
        <p:spPr>
          <a:xfrm>
            <a:off x="1234211" y="2220738"/>
            <a:ext cx="2403538" cy="287771"/>
          </a:xfrm>
          <a:prstGeom prst="rect">
            <a:avLst/>
          </a:prstGeom>
          <a:noFill/>
        </p:spPr>
        <p:txBody>
          <a:bodyPr wrap="square" rtlCol="0">
            <a:spAutoFit/>
          </a:bodyPr>
          <a:lstStyle/>
          <a:p>
            <a:pPr algn="r" defTabSz="890761"/>
            <a:r>
              <a:rPr lang="es-CO" sz="1270" dirty="0">
                <a:solidFill>
                  <a:srgbClr val="002060"/>
                </a:solidFill>
                <a:latin typeface="Arial Rounded MT Bold" pitchFamily="34" charset="0"/>
                <a:sym typeface="Gotham Rounded Book"/>
              </a:rPr>
              <a:t>Total COMPROMISOS</a:t>
            </a:r>
          </a:p>
        </p:txBody>
      </p:sp>
      <p:sp>
        <p:nvSpPr>
          <p:cNvPr id="43" name="42 CuadroTexto"/>
          <p:cNvSpPr txBox="1"/>
          <p:nvPr/>
        </p:nvSpPr>
        <p:spPr>
          <a:xfrm>
            <a:off x="1634801" y="1905568"/>
            <a:ext cx="2002949" cy="461665"/>
          </a:xfrm>
          <a:prstGeom prst="rect">
            <a:avLst/>
          </a:prstGeom>
          <a:noFill/>
        </p:spPr>
        <p:txBody>
          <a:bodyPr wrap="square" rtlCol="0">
            <a:spAutoFit/>
          </a:bodyPr>
          <a:lstStyle/>
          <a:p>
            <a:pPr algn="r" defTabSz="548594" hangingPunct="0"/>
            <a:r>
              <a:rPr lang="es-CO" sz="2400" kern="0" dirty="0">
                <a:solidFill>
                  <a:prstClr val="white">
                    <a:lumMod val="50000"/>
                  </a:prstClr>
                </a:solidFill>
                <a:latin typeface="Arial Rounded MT Bold" pitchFamily="34" charset="0"/>
                <a:sym typeface="Gotham Rounded Book"/>
              </a:rPr>
              <a:t>$40.553</a:t>
            </a:r>
          </a:p>
        </p:txBody>
      </p:sp>
      <p:sp>
        <p:nvSpPr>
          <p:cNvPr id="61" name="60 Proceso alternativo"/>
          <p:cNvSpPr/>
          <p:nvPr/>
        </p:nvSpPr>
        <p:spPr>
          <a:xfrm>
            <a:off x="3784714" y="2599309"/>
            <a:ext cx="5810610" cy="594386"/>
          </a:xfrm>
          <a:prstGeom prst="flowChartAlternate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62" name="61 Proceso alternativo"/>
          <p:cNvSpPr/>
          <p:nvPr/>
        </p:nvSpPr>
        <p:spPr>
          <a:xfrm>
            <a:off x="3880383" y="2655618"/>
            <a:ext cx="713473" cy="478231"/>
          </a:xfrm>
          <a:prstGeom prst="flowChartAlternateProcess">
            <a:avLst/>
          </a:prstGeom>
          <a:solidFill>
            <a:schemeClr val="tx2">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92" name="91 CuadroTexto"/>
          <p:cNvSpPr txBox="1"/>
          <p:nvPr/>
        </p:nvSpPr>
        <p:spPr>
          <a:xfrm>
            <a:off x="3775227" y="2736043"/>
            <a:ext cx="954378" cy="343492"/>
          </a:xfrm>
          <a:prstGeom prst="rect">
            <a:avLst/>
          </a:prstGeom>
          <a:noFill/>
        </p:spPr>
        <p:txBody>
          <a:bodyPr wrap="square" rtlCol="0">
            <a:spAutoFit/>
          </a:bodyPr>
          <a:lstStyle/>
          <a:p>
            <a:pPr algn="ctr" defTabSz="890761"/>
            <a:r>
              <a:rPr lang="es-CO" sz="1632" dirty="0">
                <a:solidFill>
                  <a:prstClr val="white"/>
                </a:solidFill>
                <a:latin typeface="Arial Rounded MT Bold" pitchFamily="34" charset="0"/>
                <a:sym typeface="Gotham Rounded Book"/>
              </a:rPr>
              <a:t>1,36%</a:t>
            </a:r>
          </a:p>
        </p:txBody>
      </p:sp>
      <p:sp>
        <p:nvSpPr>
          <p:cNvPr id="96" name="95 CuadroTexto"/>
          <p:cNvSpPr txBox="1"/>
          <p:nvPr/>
        </p:nvSpPr>
        <p:spPr>
          <a:xfrm>
            <a:off x="1272071" y="2915568"/>
            <a:ext cx="2403538" cy="287771"/>
          </a:xfrm>
          <a:prstGeom prst="rect">
            <a:avLst/>
          </a:prstGeom>
          <a:noFill/>
        </p:spPr>
        <p:txBody>
          <a:bodyPr wrap="square" rtlCol="0">
            <a:spAutoFit/>
          </a:bodyPr>
          <a:lstStyle/>
          <a:p>
            <a:pPr algn="r" defTabSz="890761"/>
            <a:r>
              <a:rPr lang="es-CO" sz="1270" dirty="0">
                <a:solidFill>
                  <a:srgbClr val="002060"/>
                </a:solidFill>
                <a:latin typeface="Arial Rounded MT Bold" pitchFamily="34" charset="0"/>
                <a:sym typeface="Gotham Rounded Book"/>
              </a:rPr>
              <a:t>Total CDP por Comp.</a:t>
            </a:r>
          </a:p>
        </p:txBody>
      </p:sp>
      <p:sp>
        <p:nvSpPr>
          <p:cNvPr id="97" name="96 CuadroTexto"/>
          <p:cNvSpPr txBox="1"/>
          <p:nvPr/>
        </p:nvSpPr>
        <p:spPr>
          <a:xfrm>
            <a:off x="1672661" y="2600398"/>
            <a:ext cx="2002949" cy="461665"/>
          </a:xfrm>
          <a:prstGeom prst="rect">
            <a:avLst/>
          </a:prstGeom>
          <a:noFill/>
        </p:spPr>
        <p:txBody>
          <a:bodyPr wrap="square" rtlCol="0">
            <a:spAutoFit/>
          </a:bodyPr>
          <a:lstStyle/>
          <a:p>
            <a:pPr algn="r" defTabSz="548594" hangingPunct="0"/>
            <a:r>
              <a:rPr lang="es-CO" sz="2400" kern="0" dirty="0">
                <a:solidFill>
                  <a:prstClr val="white">
                    <a:lumMod val="50000"/>
                  </a:prstClr>
                </a:solidFill>
                <a:latin typeface="Arial Rounded MT Bold" pitchFamily="34" charset="0"/>
                <a:sym typeface="Gotham Rounded Book"/>
              </a:rPr>
              <a:t>$618</a:t>
            </a:r>
          </a:p>
        </p:txBody>
      </p:sp>
      <p:sp>
        <p:nvSpPr>
          <p:cNvPr id="73" name="72 Proceso alternativo"/>
          <p:cNvSpPr/>
          <p:nvPr/>
        </p:nvSpPr>
        <p:spPr>
          <a:xfrm>
            <a:off x="3784713" y="3320159"/>
            <a:ext cx="5774560" cy="594386"/>
          </a:xfrm>
          <a:prstGeom prst="flowChartAlternate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74" name="73 Proceso alternativo"/>
          <p:cNvSpPr/>
          <p:nvPr/>
        </p:nvSpPr>
        <p:spPr>
          <a:xfrm>
            <a:off x="3881930" y="3363689"/>
            <a:ext cx="4632312" cy="478231"/>
          </a:xfrm>
          <a:prstGeom prst="flowChartAlternateProcess">
            <a:avLst/>
          </a:prstGeom>
          <a:solidFill>
            <a:schemeClr val="tx2">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76" name="75 CuadroTexto"/>
          <p:cNvSpPr txBox="1"/>
          <p:nvPr/>
        </p:nvSpPr>
        <p:spPr>
          <a:xfrm>
            <a:off x="3658420" y="3445581"/>
            <a:ext cx="1345476" cy="343492"/>
          </a:xfrm>
          <a:prstGeom prst="rect">
            <a:avLst/>
          </a:prstGeom>
          <a:noFill/>
        </p:spPr>
        <p:txBody>
          <a:bodyPr wrap="square" rtlCol="0">
            <a:spAutoFit/>
          </a:bodyPr>
          <a:lstStyle/>
          <a:p>
            <a:pPr algn="ctr" defTabSz="890761"/>
            <a:r>
              <a:rPr lang="es-CO" sz="1632" dirty="0">
                <a:solidFill>
                  <a:prstClr val="white"/>
                </a:solidFill>
                <a:latin typeface="Arial Rounded MT Bold" pitchFamily="34" charset="0"/>
                <a:sym typeface="Gotham Rounded Book"/>
              </a:rPr>
              <a:t>85,58%</a:t>
            </a:r>
          </a:p>
        </p:txBody>
      </p:sp>
      <p:sp>
        <p:nvSpPr>
          <p:cNvPr id="78" name="77 CuadroTexto"/>
          <p:cNvSpPr txBox="1"/>
          <p:nvPr/>
        </p:nvSpPr>
        <p:spPr>
          <a:xfrm>
            <a:off x="1726003" y="3321248"/>
            <a:ext cx="2002949" cy="427361"/>
          </a:xfrm>
          <a:prstGeom prst="rect">
            <a:avLst/>
          </a:prstGeom>
          <a:noFill/>
        </p:spPr>
        <p:txBody>
          <a:bodyPr wrap="square" rtlCol="0">
            <a:spAutoFit/>
          </a:bodyPr>
          <a:lstStyle/>
          <a:p>
            <a:pPr algn="r" defTabSz="890761"/>
            <a:r>
              <a:rPr lang="es-CO" sz="2177" dirty="0">
                <a:solidFill>
                  <a:prstClr val="white">
                    <a:lumMod val="50000"/>
                  </a:prstClr>
                </a:solidFill>
                <a:latin typeface="Arial Rounded MT Bold" pitchFamily="34" charset="0"/>
                <a:sym typeface="Gotham Rounded Book"/>
              </a:rPr>
              <a:t>$38.922</a:t>
            </a:r>
          </a:p>
        </p:txBody>
      </p:sp>
      <p:sp>
        <p:nvSpPr>
          <p:cNvPr id="79" name="78 Proceso alternativo"/>
          <p:cNvSpPr/>
          <p:nvPr/>
        </p:nvSpPr>
        <p:spPr>
          <a:xfrm>
            <a:off x="3784713" y="4016796"/>
            <a:ext cx="5810611" cy="595588"/>
          </a:xfrm>
          <a:prstGeom prst="flowChartAlternate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80" name="79 Proceso alternativo"/>
          <p:cNvSpPr/>
          <p:nvPr/>
        </p:nvSpPr>
        <p:spPr>
          <a:xfrm>
            <a:off x="3880380" y="4089428"/>
            <a:ext cx="1045445" cy="477972"/>
          </a:xfrm>
          <a:prstGeom prst="flowChartAlternateProcess">
            <a:avLst/>
          </a:prstGeom>
          <a:solidFill>
            <a:schemeClr val="tx2">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83" name="82 CuadroTexto"/>
          <p:cNvSpPr txBox="1"/>
          <p:nvPr/>
        </p:nvSpPr>
        <p:spPr>
          <a:xfrm>
            <a:off x="3781841" y="4180272"/>
            <a:ext cx="972175" cy="343492"/>
          </a:xfrm>
          <a:prstGeom prst="rect">
            <a:avLst/>
          </a:prstGeom>
          <a:noFill/>
        </p:spPr>
        <p:txBody>
          <a:bodyPr wrap="square" rtlCol="0">
            <a:spAutoFit/>
          </a:bodyPr>
          <a:lstStyle/>
          <a:p>
            <a:pPr algn="ctr" defTabSz="890761"/>
            <a:r>
              <a:rPr lang="es-CO" sz="1632" dirty="0">
                <a:solidFill>
                  <a:prstClr val="white"/>
                </a:solidFill>
                <a:latin typeface="Arial Rounded MT Bold" pitchFamily="34" charset="0"/>
                <a:sym typeface="Gotham Rounded Book"/>
              </a:rPr>
              <a:t>9,47%</a:t>
            </a:r>
          </a:p>
        </p:txBody>
      </p:sp>
      <p:sp>
        <p:nvSpPr>
          <p:cNvPr id="86" name="85 CuadroTexto"/>
          <p:cNvSpPr txBox="1"/>
          <p:nvPr/>
        </p:nvSpPr>
        <p:spPr>
          <a:xfrm>
            <a:off x="1672661" y="4026589"/>
            <a:ext cx="2002949" cy="461665"/>
          </a:xfrm>
          <a:prstGeom prst="rect">
            <a:avLst/>
          </a:prstGeom>
          <a:noFill/>
        </p:spPr>
        <p:txBody>
          <a:bodyPr wrap="square" rtlCol="0">
            <a:spAutoFit/>
          </a:bodyPr>
          <a:lstStyle/>
          <a:p>
            <a:pPr algn="r" defTabSz="548594" hangingPunct="0"/>
            <a:r>
              <a:rPr lang="es-CO" sz="2400" kern="0" dirty="0">
                <a:solidFill>
                  <a:prstClr val="white">
                    <a:lumMod val="50000"/>
                  </a:prstClr>
                </a:solidFill>
                <a:latin typeface="Arial Rounded MT Bold" pitchFamily="34" charset="0"/>
                <a:sym typeface="Gotham Rounded Book"/>
              </a:rPr>
              <a:t>$4.308</a:t>
            </a:r>
          </a:p>
        </p:txBody>
      </p:sp>
      <p:sp>
        <p:nvSpPr>
          <p:cNvPr id="87" name="86 Proceso alternativo"/>
          <p:cNvSpPr/>
          <p:nvPr/>
        </p:nvSpPr>
        <p:spPr>
          <a:xfrm>
            <a:off x="3858490" y="1955142"/>
            <a:ext cx="4870981" cy="478231"/>
          </a:xfrm>
          <a:prstGeom prst="flowChartAlternateProcess">
            <a:avLst/>
          </a:prstGeom>
          <a:solidFill>
            <a:schemeClr val="tx2">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88" name="87 CuadroTexto"/>
          <p:cNvSpPr txBox="1"/>
          <p:nvPr/>
        </p:nvSpPr>
        <p:spPr>
          <a:xfrm>
            <a:off x="3822249" y="2023928"/>
            <a:ext cx="1017097" cy="343492"/>
          </a:xfrm>
          <a:prstGeom prst="rect">
            <a:avLst/>
          </a:prstGeom>
          <a:noFill/>
        </p:spPr>
        <p:txBody>
          <a:bodyPr wrap="square" rtlCol="0">
            <a:spAutoFit/>
          </a:bodyPr>
          <a:lstStyle/>
          <a:p>
            <a:pPr algn="ctr" defTabSz="890761"/>
            <a:r>
              <a:rPr lang="es-CO" sz="1632" dirty="0">
                <a:solidFill>
                  <a:prstClr val="white"/>
                </a:solidFill>
                <a:latin typeface="Arial Rounded MT Bold" pitchFamily="34" charset="0"/>
                <a:sym typeface="Gotham Rounded Book"/>
              </a:rPr>
              <a:t>89,17%</a:t>
            </a:r>
          </a:p>
        </p:txBody>
      </p:sp>
      <p:sp>
        <p:nvSpPr>
          <p:cNvPr id="99" name="98 Rectángulo"/>
          <p:cNvSpPr/>
          <p:nvPr/>
        </p:nvSpPr>
        <p:spPr>
          <a:xfrm>
            <a:off x="1684721" y="6579834"/>
            <a:ext cx="8827697" cy="310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723">
              <a:solidFill>
                <a:prstClr val="white"/>
              </a:solidFill>
              <a:latin typeface="Calibri"/>
              <a:sym typeface="Gotham Rounded Book"/>
            </a:endParaRPr>
          </a:p>
        </p:txBody>
      </p:sp>
      <p:sp>
        <p:nvSpPr>
          <p:cNvPr id="134" name="133 Proceso alternativo"/>
          <p:cNvSpPr/>
          <p:nvPr/>
        </p:nvSpPr>
        <p:spPr>
          <a:xfrm>
            <a:off x="1684722" y="4978541"/>
            <a:ext cx="2775704" cy="1825367"/>
          </a:xfrm>
          <a:prstGeom prst="flowChartAlternateProcess">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723">
              <a:solidFill>
                <a:srgbClr val="00B050"/>
              </a:solidFill>
              <a:latin typeface="Calibri"/>
              <a:sym typeface="Gotham Rounded Book"/>
            </a:endParaRPr>
          </a:p>
        </p:txBody>
      </p:sp>
      <p:sp>
        <p:nvSpPr>
          <p:cNvPr id="135" name="134 CuadroTexto"/>
          <p:cNvSpPr txBox="1"/>
          <p:nvPr/>
        </p:nvSpPr>
        <p:spPr>
          <a:xfrm>
            <a:off x="1942432" y="4751949"/>
            <a:ext cx="2278355" cy="315599"/>
          </a:xfrm>
          <a:prstGeom prst="rect">
            <a:avLst/>
          </a:prstGeom>
          <a:solidFill>
            <a:srgbClr val="002060"/>
          </a:solidFill>
        </p:spPr>
        <p:txBody>
          <a:bodyPr wrap="square" rtlCol="0">
            <a:spAutoFit/>
          </a:bodyPr>
          <a:lstStyle/>
          <a:p>
            <a:pPr algn="ctr" defTabSz="890761"/>
            <a:endParaRPr lang="es-CO" sz="1451" dirty="0">
              <a:solidFill>
                <a:srgbClr val="00B050"/>
              </a:solidFill>
              <a:latin typeface="Arial Rounded MT Bold" pitchFamily="34" charset="0"/>
              <a:sym typeface="Gotham Rounded Book"/>
            </a:endParaRPr>
          </a:p>
        </p:txBody>
      </p:sp>
      <p:sp>
        <p:nvSpPr>
          <p:cNvPr id="136" name="135 CuadroTexto"/>
          <p:cNvSpPr txBox="1"/>
          <p:nvPr/>
        </p:nvSpPr>
        <p:spPr>
          <a:xfrm>
            <a:off x="1812855" y="4745329"/>
            <a:ext cx="2585998" cy="343492"/>
          </a:xfrm>
          <a:prstGeom prst="rect">
            <a:avLst/>
          </a:prstGeom>
          <a:noFill/>
        </p:spPr>
        <p:txBody>
          <a:bodyPr wrap="square" rtlCol="0">
            <a:spAutoFit/>
          </a:bodyPr>
          <a:lstStyle/>
          <a:p>
            <a:pPr algn="ctr" defTabSz="890761"/>
            <a:r>
              <a:rPr lang="es-CO" sz="1632" dirty="0">
                <a:solidFill>
                  <a:srgbClr val="1F497D">
                    <a:lumMod val="60000"/>
                    <a:lumOff val="40000"/>
                  </a:srgbClr>
                </a:solidFill>
                <a:latin typeface="Arial Rounded MT Bold" pitchFamily="34" charset="0"/>
                <a:sym typeface="Gotham Rounded Book"/>
              </a:rPr>
              <a:t>SDDE</a:t>
            </a:r>
            <a:r>
              <a:rPr lang="es-CO" sz="1632" dirty="0">
                <a:solidFill>
                  <a:srgbClr val="00B050"/>
                </a:solidFill>
                <a:latin typeface="Arial Rounded MT Bold" pitchFamily="34" charset="0"/>
                <a:sym typeface="Gotham Rounded Book"/>
              </a:rPr>
              <a:t>  </a:t>
            </a:r>
            <a:r>
              <a:rPr lang="es-CO" sz="1632" dirty="0">
                <a:solidFill>
                  <a:prstClr val="white"/>
                </a:solidFill>
                <a:latin typeface="Arial Rounded MT Bold" pitchFamily="34" charset="0"/>
                <a:sym typeface="Gotham Rounded Book"/>
              </a:rPr>
              <a:t>$24.901 </a:t>
            </a:r>
            <a:r>
              <a:rPr lang="es-CO" sz="1200" dirty="0">
                <a:solidFill>
                  <a:prstClr val="white"/>
                </a:solidFill>
                <a:latin typeface="Arial Rounded MT Bold" pitchFamily="34" charset="0"/>
                <a:sym typeface="Gotham Rounded Book"/>
              </a:rPr>
              <a:t>(54,75%)</a:t>
            </a:r>
          </a:p>
        </p:txBody>
      </p:sp>
      <p:sp>
        <p:nvSpPr>
          <p:cNvPr id="137" name="136 Proceso alternativo"/>
          <p:cNvSpPr/>
          <p:nvPr/>
        </p:nvSpPr>
        <p:spPr>
          <a:xfrm>
            <a:off x="7630798" y="4964717"/>
            <a:ext cx="2775704" cy="1817762"/>
          </a:xfrm>
          <a:prstGeom prst="flowChartAlternateProcess">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723">
              <a:solidFill>
                <a:srgbClr val="00B050"/>
              </a:solidFill>
              <a:latin typeface="Calibri"/>
              <a:sym typeface="Gotham Rounded Book"/>
            </a:endParaRPr>
          </a:p>
        </p:txBody>
      </p:sp>
      <p:sp>
        <p:nvSpPr>
          <p:cNvPr id="138" name="137 CuadroTexto"/>
          <p:cNvSpPr txBox="1"/>
          <p:nvPr/>
        </p:nvSpPr>
        <p:spPr>
          <a:xfrm>
            <a:off x="7859387" y="4722694"/>
            <a:ext cx="2278355" cy="315599"/>
          </a:xfrm>
          <a:prstGeom prst="rect">
            <a:avLst/>
          </a:prstGeom>
          <a:solidFill>
            <a:srgbClr val="002060"/>
          </a:solidFill>
        </p:spPr>
        <p:txBody>
          <a:bodyPr wrap="square" rtlCol="0">
            <a:spAutoFit/>
          </a:bodyPr>
          <a:lstStyle/>
          <a:p>
            <a:pPr algn="ctr" defTabSz="890761"/>
            <a:endParaRPr lang="es-CO" sz="1451" dirty="0">
              <a:solidFill>
                <a:srgbClr val="00B050"/>
              </a:solidFill>
              <a:latin typeface="Arial Rounded MT Bold" pitchFamily="34" charset="0"/>
              <a:sym typeface="Gotham Rounded Book"/>
            </a:endParaRPr>
          </a:p>
        </p:txBody>
      </p:sp>
      <p:sp>
        <p:nvSpPr>
          <p:cNvPr id="139" name="138 CuadroTexto"/>
          <p:cNvSpPr txBox="1"/>
          <p:nvPr/>
        </p:nvSpPr>
        <p:spPr>
          <a:xfrm>
            <a:off x="7757021" y="4712589"/>
            <a:ext cx="2525044" cy="343492"/>
          </a:xfrm>
          <a:prstGeom prst="rect">
            <a:avLst/>
          </a:prstGeom>
          <a:noFill/>
        </p:spPr>
        <p:txBody>
          <a:bodyPr wrap="square" rtlCol="0">
            <a:spAutoFit/>
          </a:bodyPr>
          <a:lstStyle/>
          <a:p>
            <a:pPr algn="ctr" defTabSz="890761"/>
            <a:r>
              <a:rPr lang="es-CO" sz="1632" dirty="0">
                <a:solidFill>
                  <a:srgbClr val="1F497D">
                    <a:lumMod val="60000"/>
                    <a:lumOff val="40000"/>
                  </a:srgbClr>
                </a:solidFill>
                <a:latin typeface="Arial Rounded MT Bold" pitchFamily="34" charset="0"/>
                <a:sym typeface="Gotham Rounded Book"/>
              </a:rPr>
              <a:t>IDT </a:t>
            </a:r>
            <a:r>
              <a:rPr lang="es-CO" sz="1632" dirty="0">
                <a:solidFill>
                  <a:prstClr val="white"/>
                </a:solidFill>
                <a:latin typeface="Arial Rounded MT Bold" pitchFamily="34" charset="0"/>
                <a:sym typeface="Gotham Rounded Book"/>
              </a:rPr>
              <a:t>$7.388 </a:t>
            </a:r>
            <a:r>
              <a:rPr lang="es-CO" sz="1200" dirty="0">
                <a:solidFill>
                  <a:prstClr val="white"/>
                </a:solidFill>
                <a:latin typeface="Arial Rounded MT Bold" pitchFamily="34" charset="0"/>
                <a:sym typeface="Gotham Rounded Book"/>
              </a:rPr>
              <a:t>(16,25%)</a:t>
            </a:r>
          </a:p>
        </p:txBody>
      </p:sp>
      <p:sp>
        <p:nvSpPr>
          <p:cNvPr id="143" name="142 Triángulo isósceles"/>
          <p:cNvSpPr/>
          <p:nvPr/>
        </p:nvSpPr>
        <p:spPr>
          <a:xfrm rot="5400000">
            <a:off x="1955708" y="5204402"/>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144" name="143 CuadroTexto"/>
          <p:cNvSpPr txBox="1"/>
          <p:nvPr/>
        </p:nvSpPr>
        <p:spPr>
          <a:xfrm>
            <a:off x="2110576" y="5056561"/>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COMPROMISOS</a:t>
            </a:r>
          </a:p>
        </p:txBody>
      </p:sp>
      <p:sp>
        <p:nvSpPr>
          <p:cNvPr id="145" name="144 Triángulo isósceles"/>
          <p:cNvSpPr/>
          <p:nvPr/>
        </p:nvSpPr>
        <p:spPr>
          <a:xfrm rot="5400000">
            <a:off x="1938646" y="5586654"/>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146" name="145 CuadroTexto"/>
          <p:cNvSpPr txBox="1"/>
          <p:nvPr/>
        </p:nvSpPr>
        <p:spPr>
          <a:xfrm>
            <a:off x="2077531" y="5494217"/>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CDP por COMP.</a:t>
            </a:r>
          </a:p>
        </p:txBody>
      </p:sp>
      <p:sp>
        <p:nvSpPr>
          <p:cNvPr id="147" name="146 Triángulo isósceles"/>
          <p:cNvSpPr/>
          <p:nvPr/>
        </p:nvSpPr>
        <p:spPr>
          <a:xfrm rot="5400000">
            <a:off x="7865518" y="5204437"/>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148" name="147 CuadroTexto"/>
          <p:cNvSpPr txBox="1"/>
          <p:nvPr/>
        </p:nvSpPr>
        <p:spPr>
          <a:xfrm>
            <a:off x="8015071" y="5086964"/>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COMPROMISOS</a:t>
            </a:r>
          </a:p>
        </p:txBody>
      </p:sp>
      <p:sp>
        <p:nvSpPr>
          <p:cNvPr id="149" name="148 Triángulo isósceles"/>
          <p:cNvSpPr/>
          <p:nvPr/>
        </p:nvSpPr>
        <p:spPr>
          <a:xfrm rot="5400000">
            <a:off x="7865518" y="5583686"/>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150" name="149 CuadroTexto"/>
          <p:cNvSpPr txBox="1"/>
          <p:nvPr/>
        </p:nvSpPr>
        <p:spPr>
          <a:xfrm>
            <a:off x="8045374" y="5491694"/>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CDP por COMP.</a:t>
            </a:r>
          </a:p>
        </p:txBody>
      </p:sp>
      <p:sp>
        <p:nvSpPr>
          <p:cNvPr id="156" name="155 Triángulo isósceles"/>
          <p:cNvSpPr/>
          <p:nvPr/>
        </p:nvSpPr>
        <p:spPr>
          <a:xfrm rot="5400000">
            <a:off x="1970211" y="6084626"/>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157" name="156 CuadroTexto"/>
          <p:cNvSpPr txBox="1"/>
          <p:nvPr/>
        </p:nvSpPr>
        <p:spPr>
          <a:xfrm>
            <a:off x="2128191" y="5978415"/>
            <a:ext cx="858750"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GIROS</a:t>
            </a:r>
          </a:p>
        </p:txBody>
      </p:sp>
      <p:sp>
        <p:nvSpPr>
          <p:cNvPr id="158" name="157 Triángulo isósceles"/>
          <p:cNvSpPr/>
          <p:nvPr/>
        </p:nvSpPr>
        <p:spPr>
          <a:xfrm rot="5400000">
            <a:off x="7902642" y="5976063"/>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159" name="158 CuadroTexto"/>
          <p:cNvSpPr txBox="1"/>
          <p:nvPr/>
        </p:nvSpPr>
        <p:spPr>
          <a:xfrm>
            <a:off x="8041528" y="5883627"/>
            <a:ext cx="858750"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GIROS</a:t>
            </a:r>
          </a:p>
        </p:txBody>
      </p:sp>
      <p:sp>
        <p:nvSpPr>
          <p:cNvPr id="160" name="109 CuadroTexto"/>
          <p:cNvSpPr txBox="1"/>
          <p:nvPr/>
        </p:nvSpPr>
        <p:spPr>
          <a:xfrm>
            <a:off x="2301365" y="5260634"/>
            <a:ext cx="1790488" cy="286232"/>
          </a:xfrm>
          <a:prstGeom prst="rect">
            <a:avLst/>
          </a:prstGeom>
          <a:noFill/>
        </p:spPr>
        <p:txBody>
          <a:bodyPr wrap="square" rtlCol="0">
            <a:spAutoFit/>
          </a:bodyPr>
          <a:lstStyle/>
          <a:p>
            <a:pPr defTabSz="548594" hangingPunct="0"/>
            <a:r>
              <a:rPr lang="es-CO" sz="1260" kern="0" dirty="0">
                <a:solidFill>
                  <a:prstClr val="black"/>
                </a:solidFill>
                <a:latin typeface="Arial Rounded MT Bold" pitchFamily="34" charset="0"/>
                <a:sym typeface="Gotham Rounded Book"/>
              </a:rPr>
              <a:t>$22.289 (89,51%)</a:t>
            </a:r>
          </a:p>
        </p:txBody>
      </p:sp>
      <p:sp>
        <p:nvSpPr>
          <p:cNvPr id="161" name="112 CuadroTexto"/>
          <p:cNvSpPr txBox="1"/>
          <p:nvPr/>
        </p:nvSpPr>
        <p:spPr>
          <a:xfrm>
            <a:off x="2304578" y="5742897"/>
            <a:ext cx="1727795" cy="286232"/>
          </a:xfrm>
          <a:prstGeom prst="rect">
            <a:avLst/>
          </a:prstGeom>
          <a:noFill/>
        </p:spPr>
        <p:txBody>
          <a:bodyPr wrap="square" rtlCol="0">
            <a:spAutoFit/>
          </a:bodyPr>
          <a:lstStyle/>
          <a:p>
            <a:pPr defTabSz="548594" hangingPunct="0"/>
            <a:r>
              <a:rPr lang="es-CO" sz="1260" kern="0" dirty="0">
                <a:solidFill>
                  <a:prstClr val="black"/>
                </a:solidFill>
                <a:latin typeface="Arial Rounded MT Bold" pitchFamily="34" charset="0"/>
                <a:sym typeface="Gotham Rounded Book"/>
              </a:rPr>
              <a:t>$567 (2,28%)</a:t>
            </a:r>
          </a:p>
        </p:txBody>
      </p:sp>
      <p:sp>
        <p:nvSpPr>
          <p:cNvPr id="162" name="106 CuadroTexto"/>
          <p:cNvSpPr txBox="1"/>
          <p:nvPr/>
        </p:nvSpPr>
        <p:spPr>
          <a:xfrm>
            <a:off x="2315853" y="6170059"/>
            <a:ext cx="2198010" cy="286232"/>
          </a:xfrm>
          <a:prstGeom prst="rect">
            <a:avLst/>
          </a:prstGeom>
          <a:noFill/>
        </p:spPr>
        <p:txBody>
          <a:bodyPr wrap="square" rtlCol="0">
            <a:spAutoFit/>
          </a:bodyPr>
          <a:lstStyle/>
          <a:p>
            <a:pPr defTabSz="548594" hangingPunct="0"/>
            <a:r>
              <a:rPr lang="es-CO" sz="1260" kern="0" dirty="0">
                <a:solidFill>
                  <a:prstClr val="black"/>
                </a:solidFill>
                <a:latin typeface="Arial Rounded MT Bold" pitchFamily="34" charset="0"/>
                <a:sym typeface="Gotham Rounded Book"/>
              </a:rPr>
              <a:t>$21.598 (86,74%)</a:t>
            </a:r>
          </a:p>
        </p:txBody>
      </p:sp>
      <p:sp>
        <p:nvSpPr>
          <p:cNvPr id="163" name="162 CuadroTexto"/>
          <p:cNvSpPr txBox="1"/>
          <p:nvPr/>
        </p:nvSpPr>
        <p:spPr>
          <a:xfrm>
            <a:off x="8076756" y="6073141"/>
            <a:ext cx="1948537" cy="286232"/>
          </a:xfrm>
          <a:prstGeom prst="rect">
            <a:avLst/>
          </a:prstGeom>
          <a:noFill/>
        </p:spPr>
        <p:txBody>
          <a:bodyPr wrap="square" rtlCol="0">
            <a:spAutoFit/>
          </a:bodyPr>
          <a:lstStyle/>
          <a:p>
            <a:pPr defTabSz="548594" hangingPunct="0"/>
            <a:r>
              <a:rPr lang="es-CO" sz="1260" kern="0" dirty="0">
                <a:solidFill>
                  <a:prstClr val="black"/>
                </a:solidFill>
                <a:latin typeface="Arial Rounded MT Bold" pitchFamily="34" charset="0"/>
                <a:sym typeface="Gotham Rounded Book"/>
              </a:rPr>
              <a:t>      $6.279 (84,99%)</a:t>
            </a:r>
          </a:p>
        </p:txBody>
      </p:sp>
      <p:sp>
        <p:nvSpPr>
          <p:cNvPr id="164" name="118 CuadroTexto"/>
          <p:cNvSpPr txBox="1"/>
          <p:nvPr/>
        </p:nvSpPr>
        <p:spPr>
          <a:xfrm>
            <a:off x="8265564" y="5277232"/>
            <a:ext cx="2010317" cy="286232"/>
          </a:xfrm>
          <a:prstGeom prst="rect">
            <a:avLst/>
          </a:prstGeom>
          <a:noFill/>
        </p:spPr>
        <p:txBody>
          <a:bodyPr wrap="square" rtlCol="0">
            <a:spAutoFit/>
          </a:bodyPr>
          <a:lstStyle/>
          <a:p>
            <a:pPr defTabSz="548594" hangingPunct="0"/>
            <a:r>
              <a:rPr lang="es-CO" sz="1260" kern="0" dirty="0">
                <a:solidFill>
                  <a:prstClr val="black"/>
                </a:solidFill>
                <a:latin typeface="Arial Rounded MT Bold" pitchFamily="34" charset="0"/>
                <a:sym typeface="Gotham Rounded Book"/>
              </a:rPr>
              <a:t>$6.540 (88,52%)</a:t>
            </a:r>
          </a:p>
        </p:txBody>
      </p:sp>
      <p:sp>
        <p:nvSpPr>
          <p:cNvPr id="165" name="121 CuadroTexto"/>
          <p:cNvSpPr txBox="1"/>
          <p:nvPr/>
        </p:nvSpPr>
        <p:spPr>
          <a:xfrm>
            <a:off x="8514243" y="5705590"/>
            <a:ext cx="1687295" cy="286232"/>
          </a:xfrm>
          <a:prstGeom prst="rect">
            <a:avLst/>
          </a:prstGeom>
          <a:noFill/>
        </p:spPr>
        <p:txBody>
          <a:bodyPr wrap="square" rtlCol="0">
            <a:spAutoFit/>
          </a:bodyPr>
          <a:lstStyle/>
          <a:p>
            <a:pPr defTabSz="548594" hangingPunct="0"/>
            <a:r>
              <a:rPr lang="es-CO" sz="1260" kern="0" dirty="0">
                <a:solidFill>
                  <a:prstClr val="black"/>
                </a:solidFill>
                <a:latin typeface="Arial Rounded MT Bold" pitchFamily="34" charset="0"/>
                <a:sym typeface="Gotham Rounded Book"/>
              </a:rPr>
              <a:t>$48 (0,65%)</a:t>
            </a:r>
          </a:p>
        </p:txBody>
      </p:sp>
      <p:sp>
        <p:nvSpPr>
          <p:cNvPr id="169" name="168 Triángulo isósceles"/>
          <p:cNvSpPr/>
          <p:nvPr/>
        </p:nvSpPr>
        <p:spPr>
          <a:xfrm rot="5400000">
            <a:off x="1961127" y="6454540"/>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170" name="169 CuadroTexto"/>
          <p:cNvSpPr txBox="1"/>
          <p:nvPr/>
        </p:nvSpPr>
        <p:spPr>
          <a:xfrm>
            <a:off x="2100012" y="6362104"/>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SALDO DISPONIBLE</a:t>
            </a:r>
          </a:p>
        </p:txBody>
      </p:sp>
      <p:sp>
        <p:nvSpPr>
          <p:cNvPr id="171" name="106 CuadroTexto"/>
          <p:cNvSpPr txBox="1"/>
          <p:nvPr/>
        </p:nvSpPr>
        <p:spPr>
          <a:xfrm>
            <a:off x="2309619" y="6566406"/>
            <a:ext cx="2198010" cy="286232"/>
          </a:xfrm>
          <a:prstGeom prst="rect">
            <a:avLst/>
          </a:prstGeom>
          <a:noFill/>
        </p:spPr>
        <p:txBody>
          <a:bodyPr wrap="square" rtlCol="0">
            <a:spAutoFit/>
          </a:bodyPr>
          <a:lstStyle/>
          <a:p>
            <a:pPr defTabSz="548594" hangingPunct="0"/>
            <a:r>
              <a:rPr lang="es-CO" sz="1260" kern="0" dirty="0">
                <a:solidFill>
                  <a:prstClr val="black"/>
                </a:solidFill>
                <a:latin typeface="Arial Rounded MT Bold" pitchFamily="34" charset="0"/>
                <a:sym typeface="Gotham Rounded Book"/>
              </a:rPr>
              <a:t>$2.043 (8,21%)</a:t>
            </a:r>
          </a:p>
        </p:txBody>
      </p:sp>
      <p:sp>
        <p:nvSpPr>
          <p:cNvPr id="172" name="171 Triángulo isósceles"/>
          <p:cNvSpPr/>
          <p:nvPr/>
        </p:nvSpPr>
        <p:spPr>
          <a:xfrm rot="5400000">
            <a:off x="7891203" y="6360360"/>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173" name="172 CuadroTexto"/>
          <p:cNvSpPr txBox="1"/>
          <p:nvPr/>
        </p:nvSpPr>
        <p:spPr>
          <a:xfrm>
            <a:off x="8316562" y="6469521"/>
            <a:ext cx="1837146" cy="286232"/>
          </a:xfrm>
          <a:prstGeom prst="rect">
            <a:avLst/>
          </a:prstGeom>
          <a:noFill/>
        </p:spPr>
        <p:txBody>
          <a:bodyPr wrap="square" rtlCol="0">
            <a:spAutoFit/>
          </a:bodyPr>
          <a:lstStyle/>
          <a:p>
            <a:pPr defTabSz="890761"/>
            <a:r>
              <a:rPr lang="es-CO" sz="1260" dirty="0">
                <a:solidFill>
                  <a:prstClr val="black"/>
                </a:solidFill>
                <a:latin typeface="Arial Rounded MT Bold" pitchFamily="34" charset="0"/>
                <a:sym typeface="Gotham Rounded Book"/>
              </a:rPr>
              <a:t>$800 (10,83%)</a:t>
            </a:r>
          </a:p>
        </p:txBody>
      </p:sp>
      <p:sp>
        <p:nvSpPr>
          <p:cNvPr id="174" name="173 CuadroTexto"/>
          <p:cNvSpPr txBox="1"/>
          <p:nvPr/>
        </p:nvSpPr>
        <p:spPr>
          <a:xfrm>
            <a:off x="8030088" y="6267922"/>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SALDO DISPONIBLE</a:t>
            </a:r>
          </a:p>
        </p:txBody>
      </p:sp>
      <p:sp>
        <p:nvSpPr>
          <p:cNvPr id="175" name="174 CuadroTexto"/>
          <p:cNvSpPr txBox="1"/>
          <p:nvPr/>
        </p:nvSpPr>
        <p:spPr>
          <a:xfrm>
            <a:off x="1404601" y="4349098"/>
            <a:ext cx="2403539" cy="287771"/>
          </a:xfrm>
          <a:prstGeom prst="rect">
            <a:avLst/>
          </a:prstGeom>
          <a:noFill/>
        </p:spPr>
        <p:txBody>
          <a:bodyPr wrap="square" rtlCol="0">
            <a:spAutoFit/>
          </a:bodyPr>
          <a:lstStyle/>
          <a:p>
            <a:pPr algn="r" defTabSz="890761"/>
            <a:r>
              <a:rPr lang="es-CO" sz="1270" dirty="0">
                <a:solidFill>
                  <a:srgbClr val="002060"/>
                </a:solidFill>
                <a:latin typeface="Arial Rounded MT Bold" pitchFamily="34" charset="0"/>
                <a:sym typeface="Gotham Rounded Book"/>
              </a:rPr>
              <a:t>Total SALDO Disp.</a:t>
            </a:r>
          </a:p>
        </p:txBody>
      </p:sp>
      <p:sp>
        <p:nvSpPr>
          <p:cNvPr id="176" name="175 CuadroTexto"/>
          <p:cNvSpPr txBox="1"/>
          <p:nvPr/>
        </p:nvSpPr>
        <p:spPr>
          <a:xfrm>
            <a:off x="1500426" y="3643591"/>
            <a:ext cx="2203243" cy="287771"/>
          </a:xfrm>
          <a:prstGeom prst="rect">
            <a:avLst/>
          </a:prstGeom>
          <a:noFill/>
        </p:spPr>
        <p:txBody>
          <a:bodyPr wrap="square" rtlCol="0">
            <a:spAutoFit/>
          </a:bodyPr>
          <a:lstStyle/>
          <a:p>
            <a:pPr algn="r" defTabSz="890761"/>
            <a:r>
              <a:rPr lang="es-CO" sz="1270" dirty="0">
                <a:solidFill>
                  <a:srgbClr val="002060"/>
                </a:solidFill>
                <a:latin typeface="Arial Rounded MT Bold" pitchFamily="34" charset="0"/>
                <a:sym typeface="Gotham Rounded Book"/>
              </a:rPr>
              <a:t>Total GIROS</a:t>
            </a:r>
          </a:p>
        </p:txBody>
      </p:sp>
      <p:sp>
        <p:nvSpPr>
          <p:cNvPr id="81" name="114 Proceso alternativo">
            <a:extLst>
              <a:ext uri="{FF2B5EF4-FFF2-40B4-BE49-F238E27FC236}">
                <a16:creationId xmlns:a16="http://schemas.microsoft.com/office/drawing/2014/main" id="{BC51BF30-1837-425F-82B8-E51D1A16F8CF}"/>
              </a:ext>
            </a:extLst>
          </p:cNvPr>
          <p:cNvSpPr/>
          <p:nvPr/>
        </p:nvSpPr>
        <p:spPr>
          <a:xfrm>
            <a:off x="4660672" y="4980324"/>
            <a:ext cx="2775704" cy="1819522"/>
          </a:xfrm>
          <a:prstGeom prst="flowChartAlternateProcess">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723">
              <a:solidFill>
                <a:prstClr val="white"/>
              </a:solidFill>
              <a:latin typeface="Calibri"/>
              <a:sym typeface="Gotham Rounded Book"/>
            </a:endParaRPr>
          </a:p>
        </p:txBody>
      </p:sp>
      <p:sp>
        <p:nvSpPr>
          <p:cNvPr id="82" name="123 CuadroTexto">
            <a:extLst>
              <a:ext uri="{FF2B5EF4-FFF2-40B4-BE49-F238E27FC236}">
                <a16:creationId xmlns:a16="http://schemas.microsoft.com/office/drawing/2014/main" id="{0532B1B5-E2AD-45FB-8CF7-7F51BD54D0B5}"/>
              </a:ext>
            </a:extLst>
          </p:cNvPr>
          <p:cNvSpPr txBox="1"/>
          <p:nvPr/>
        </p:nvSpPr>
        <p:spPr>
          <a:xfrm>
            <a:off x="4909347" y="4762100"/>
            <a:ext cx="2278355" cy="315599"/>
          </a:xfrm>
          <a:prstGeom prst="rect">
            <a:avLst/>
          </a:prstGeom>
          <a:solidFill>
            <a:srgbClr val="002060"/>
          </a:solidFill>
        </p:spPr>
        <p:txBody>
          <a:bodyPr wrap="square" rtlCol="0">
            <a:spAutoFit/>
          </a:bodyPr>
          <a:lstStyle/>
          <a:p>
            <a:pPr algn="ctr" defTabSz="890761"/>
            <a:endParaRPr lang="es-CO" sz="1451" dirty="0">
              <a:solidFill>
                <a:prstClr val="white"/>
              </a:solidFill>
              <a:latin typeface="Arial Rounded MT Bold" pitchFamily="34" charset="0"/>
              <a:sym typeface="Gotham Rounded Book"/>
            </a:endParaRPr>
          </a:p>
        </p:txBody>
      </p:sp>
      <p:sp>
        <p:nvSpPr>
          <p:cNvPr id="84" name="129 CuadroTexto">
            <a:extLst>
              <a:ext uri="{FF2B5EF4-FFF2-40B4-BE49-F238E27FC236}">
                <a16:creationId xmlns:a16="http://schemas.microsoft.com/office/drawing/2014/main" id="{D198E0F4-BB6A-4B0D-B77D-C17340E4E0AD}"/>
              </a:ext>
            </a:extLst>
          </p:cNvPr>
          <p:cNvSpPr txBox="1"/>
          <p:nvPr/>
        </p:nvSpPr>
        <p:spPr>
          <a:xfrm>
            <a:off x="4540917" y="4752580"/>
            <a:ext cx="3033311" cy="343492"/>
          </a:xfrm>
          <a:prstGeom prst="rect">
            <a:avLst/>
          </a:prstGeom>
          <a:noFill/>
        </p:spPr>
        <p:txBody>
          <a:bodyPr wrap="square" rtlCol="0">
            <a:spAutoFit/>
          </a:bodyPr>
          <a:lstStyle/>
          <a:p>
            <a:pPr algn="ctr" defTabSz="890761"/>
            <a:r>
              <a:rPr lang="es-CO" sz="1632" dirty="0">
                <a:solidFill>
                  <a:srgbClr val="1F497D">
                    <a:lumMod val="60000"/>
                    <a:lumOff val="40000"/>
                  </a:srgbClr>
                </a:solidFill>
                <a:latin typeface="Arial Rounded MT Bold" pitchFamily="34" charset="0"/>
                <a:sym typeface="Gotham Rounded Book"/>
              </a:rPr>
              <a:t>IPES</a:t>
            </a:r>
            <a:r>
              <a:rPr lang="es-CO" sz="1632" dirty="0">
                <a:solidFill>
                  <a:srgbClr val="00B050"/>
                </a:solidFill>
                <a:latin typeface="Arial Rounded MT Bold" pitchFamily="34" charset="0"/>
                <a:sym typeface="Gotham Rounded Book"/>
              </a:rPr>
              <a:t>  </a:t>
            </a:r>
            <a:r>
              <a:rPr lang="es-CO" sz="1632" dirty="0">
                <a:solidFill>
                  <a:prstClr val="white"/>
                </a:solidFill>
                <a:latin typeface="Arial Rounded MT Bold" pitchFamily="34" charset="0"/>
                <a:sym typeface="Gotham Rounded Book"/>
              </a:rPr>
              <a:t>$13.189 </a:t>
            </a:r>
            <a:r>
              <a:rPr lang="es-CO" sz="1200" dirty="0">
                <a:solidFill>
                  <a:prstClr val="white"/>
                </a:solidFill>
                <a:latin typeface="Arial Rounded MT Bold" pitchFamily="34" charset="0"/>
                <a:sym typeface="Gotham Rounded Book"/>
              </a:rPr>
              <a:t>(29,00%)</a:t>
            </a:r>
          </a:p>
        </p:txBody>
      </p:sp>
      <p:sp>
        <p:nvSpPr>
          <p:cNvPr id="85" name="131 CuadroTexto">
            <a:extLst>
              <a:ext uri="{FF2B5EF4-FFF2-40B4-BE49-F238E27FC236}">
                <a16:creationId xmlns:a16="http://schemas.microsoft.com/office/drawing/2014/main" id="{503F3053-8DE0-4233-B3FE-236FB0720C4A}"/>
              </a:ext>
            </a:extLst>
          </p:cNvPr>
          <p:cNvSpPr txBox="1"/>
          <p:nvPr/>
        </p:nvSpPr>
        <p:spPr>
          <a:xfrm>
            <a:off x="5312153" y="6124758"/>
            <a:ext cx="1837146" cy="287771"/>
          </a:xfrm>
          <a:prstGeom prst="rect">
            <a:avLst/>
          </a:prstGeom>
          <a:noFill/>
        </p:spPr>
        <p:txBody>
          <a:bodyPr wrap="square" rtlCol="0">
            <a:spAutoFit/>
          </a:bodyPr>
          <a:lstStyle/>
          <a:p>
            <a:pPr defTabSz="890761"/>
            <a:r>
              <a:rPr lang="es-CO" sz="1270" dirty="0">
                <a:solidFill>
                  <a:prstClr val="black"/>
                </a:solidFill>
                <a:latin typeface="Arial Rounded MT Bold" pitchFamily="34" charset="0"/>
                <a:sym typeface="Gotham Rounded Book"/>
              </a:rPr>
              <a:t>$11.044 (83,74%)</a:t>
            </a:r>
          </a:p>
        </p:txBody>
      </p:sp>
      <p:sp>
        <p:nvSpPr>
          <p:cNvPr id="89" name="139 Triángulo isósceles">
            <a:extLst>
              <a:ext uri="{FF2B5EF4-FFF2-40B4-BE49-F238E27FC236}">
                <a16:creationId xmlns:a16="http://schemas.microsoft.com/office/drawing/2014/main" id="{17ED56BD-9ABF-47D8-8C09-564B4415997C}"/>
              </a:ext>
            </a:extLst>
          </p:cNvPr>
          <p:cNvSpPr/>
          <p:nvPr/>
        </p:nvSpPr>
        <p:spPr>
          <a:xfrm rot="5400000">
            <a:off x="4895474" y="5551752"/>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prstClr val="white"/>
              </a:solidFill>
              <a:latin typeface="Calibri"/>
              <a:sym typeface="Gotham Rounded Book"/>
            </a:endParaRPr>
          </a:p>
        </p:txBody>
      </p:sp>
      <p:sp>
        <p:nvSpPr>
          <p:cNvPr id="90" name="140 CuadroTexto">
            <a:extLst>
              <a:ext uri="{FF2B5EF4-FFF2-40B4-BE49-F238E27FC236}">
                <a16:creationId xmlns:a16="http://schemas.microsoft.com/office/drawing/2014/main" id="{C0D90E68-F8E5-4BD4-96D7-E1C714E3C1C4}"/>
              </a:ext>
            </a:extLst>
          </p:cNvPr>
          <p:cNvSpPr txBox="1"/>
          <p:nvPr/>
        </p:nvSpPr>
        <p:spPr>
          <a:xfrm>
            <a:off x="5310725" y="5739630"/>
            <a:ext cx="1830209" cy="287771"/>
          </a:xfrm>
          <a:prstGeom prst="rect">
            <a:avLst/>
          </a:prstGeom>
          <a:noFill/>
        </p:spPr>
        <p:txBody>
          <a:bodyPr wrap="square" rtlCol="0">
            <a:spAutoFit/>
          </a:bodyPr>
          <a:lstStyle/>
          <a:p>
            <a:pPr defTabSz="890761"/>
            <a:r>
              <a:rPr lang="es-CO" sz="1270" dirty="0">
                <a:solidFill>
                  <a:prstClr val="black"/>
                </a:solidFill>
                <a:latin typeface="Arial Rounded MT Bold" pitchFamily="34" charset="0"/>
                <a:sym typeface="Gotham Rounded Book"/>
              </a:rPr>
              <a:t>$1 (0,01%)</a:t>
            </a:r>
          </a:p>
        </p:txBody>
      </p:sp>
      <p:sp>
        <p:nvSpPr>
          <p:cNvPr id="91" name="141 CuadroTexto">
            <a:extLst>
              <a:ext uri="{FF2B5EF4-FFF2-40B4-BE49-F238E27FC236}">
                <a16:creationId xmlns:a16="http://schemas.microsoft.com/office/drawing/2014/main" id="{7F1C611D-DBAF-4748-B889-66117E42E480}"/>
              </a:ext>
            </a:extLst>
          </p:cNvPr>
          <p:cNvSpPr txBox="1"/>
          <p:nvPr/>
        </p:nvSpPr>
        <p:spPr>
          <a:xfrm>
            <a:off x="5034359" y="5502189"/>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CDP por COMP.</a:t>
            </a:r>
          </a:p>
        </p:txBody>
      </p:sp>
      <p:sp>
        <p:nvSpPr>
          <p:cNvPr id="93" name="150 Triángulo isósceles">
            <a:extLst>
              <a:ext uri="{FF2B5EF4-FFF2-40B4-BE49-F238E27FC236}">
                <a16:creationId xmlns:a16="http://schemas.microsoft.com/office/drawing/2014/main" id="{FFC2666E-C14E-4458-A490-4350C98E15D1}"/>
              </a:ext>
            </a:extLst>
          </p:cNvPr>
          <p:cNvSpPr/>
          <p:nvPr/>
        </p:nvSpPr>
        <p:spPr>
          <a:xfrm rot="5400000">
            <a:off x="4899007" y="5221803"/>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prstClr val="white"/>
              </a:solidFill>
              <a:latin typeface="Calibri"/>
              <a:sym typeface="Gotham Rounded Book"/>
            </a:endParaRPr>
          </a:p>
        </p:txBody>
      </p:sp>
      <p:sp>
        <p:nvSpPr>
          <p:cNvPr id="94" name="151 CuadroTexto">
            <a:extLst>
              <a:ext uri="{FF2B5EF4-FFF2-40B4-BE49-F238E27FC236}">
                <a16:creationId xmlns:a16="http://schemas.microsoft.com/office/drawing/2014/main" id="{DC19FA60-5766-4C2A-ACB5-B2841A4A4110}"/>
              </a:ext>
            </a:extLst>
          </p:cNvPr>
          <p:cNvSpPr txBox="1"/>
          <p:nvPr/>
        </p:nvSpPr>
        <p:spPr>
          <a:xfrm>
            <a:off x="5324366" y="5330965"/>
            <a:ext cx="1837146" cy="287771"/>
          </a:xfrm>
          <a:prstGeom prst="rect">
            <a:avLst/>
          </a:prstGeom>
          <a:noFill/>
        </p:spPr>
        <p:txBody>
          <a:bodyPr wrap="square" rtlCol="0">
            <a:spAutoFit/>
          </a:bodyPr>
          <a:lstStyle/>
          <a:p>
            <a:pPr defTabSz="890761"/>
            <a:r>
              <a:rPr lang="es-CO" sz="1270" dirty="0">
                <a:solidFill>
                  <a:prstClr val="black"/>
                </a:solidFill>
                <a:latin typeface="Arial Rounded MT Bold" pitchFamily="34" charset="0"/>
                <a:sym typeface="Gotham Rounded Book"/>
              </a:rPr>
              <a:t>$11.723 (88,89%)</a:t>
            </a:r>
          </a:p>
        </p:txBody>
      </p:sp>
      <p:sp>
        <p:nvSpPr>
          <p:cNvPr id="95" name="152 CuadroTexto">
            <a:extLst>
              <a:ext uri="{FF2B5EF4-FFF2-40B4-BE49-F238E27FC236}">
                <a16:creationId xmlns:a16="http://schemas.microsoft.com/office/drawing/2014/main" id="{496D01BC-6C78-48C0-883F-51386058EFDF}"/>
              </a:ext>
            </a:extLst>
          </p:cNvPr>
          <p:cNvSpPr txBox="1"/>
          <p:nvPr/>
        </p:nvSpPr>
        <p:spPr>
          <a:xfrm>
            <a:off x="5037892" y="5129366"/>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COMPROMISOS</a:t>
            </a:r>
          </a:p>
        </p:txBody>
      </p:sp>
      <p:sp>
        <p:nvSpPr>
          <p:cNvPr id="98" name="153 Triángulo isósceles">
            <a:extLst>
              <a:ext uri="{FF2B5EF4-FFF2-40B4-BE49-F238E27FC236}">
                <a16:creationId xmlns:a16="http://schemas.microsoft.com/office/drawing/2014/main" id="{12BC0A9A-D59C-4922-AC9C-D6CAD1840DC0}"/>
              </a:ext>
            </a:extLst>
          </p:cNvPr>
          <p:cNvSpPr/>
          <p:nvPr/>
        </p:nvSpPr>
        <p:spPr>
          <a:xfrm rot="5400000">
            <a:off x="4909918" y="6012873"/>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prstClr val="white"/>
              </a:solidFill>
              <a:latin typeface="Calibri"/>
              <a:sym typeface="Gotham Rounded Book"/>
            </a:endParaRPr>
          </a:p>
        </p:txBody>
      </p:sp>
      <p:sp>
        <p:nvSpPr>
          <p:cNvPr id="100" name="154 CuadroTexto">
            <a:extLst>
              <a:ext uri="{FF2B5EF4-FFF2-40B4-BE49-F238E27FC236}">
                <a16:creationId xmlns:a16="http://schemas.microsoft.com/office/drawing/2014/main" id="{FB7D5ADF-1E13-4E76-90C0-9FA89EF74421}"/>
              </a:ext>
            </a:extLst>
          </p:cNvPr>
          <p:cNvSpPr txBox="1"/>
          <p:nvPr/>
        </p:nvSpPr>
        <p:spPr>
          <a:xfrm>
            <a:off x="5048804" y="5920437"/>
            <a:ext cx="858750"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GIROS</a:t>
            </a:r>
          </a:p>
        </p:txBody>
      </p:sp>
      <p:sp>
        <p:nvSpPr>
          <p:cNvPr id="101" name="165 Triángulo isósceles">
            <a:extLst>
              <a:ext uri="{FF2B5EF4-FFF2-40B4-BE49-F238E27FC236}">
                <a16:creationId xmlns:a16="http://schemas.microsoft.com/office/drawing/2014/main" id="{CC654475-9B50-40A1-BA66-50B133F237C1}"/>
              </a:ext>
            </a:extLst>
          </p:cNvPr>
          <p:cNvSpPr/>
          <p:nvPr/>
        </p:nvSpPr>
        <p:spPr>
          <a:xfrm rot="5400000">
            <a:off x="4899006" y="6427854"/>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prstClr val="white"/>
              </a:solidFill>
              <a:latin typeface="Calibri"/>
              <a:sym typeface="Gotham Rounded Book"/>
            </a:endParaRPr>
          </a:p>
        </p:txBody>
      </p:sp>
      <p:sp>
        <p:nvSpPr>
          <p:cNvPr id="102" name="166 CuadroTexto">
            <a:extLst>
              <a:ext uri="{FF2B5EF4-FFF2-40B4-BE49-F238E27FC236}">
                <a16:creationId xmlns:a16="http://schemas.microsoft.com/office/drawing/2014/main" id="{0F6AAD5B-F49A-45CF-9359-D839280EFAAB}"/>
              </a:ext>
            </a:extLst>
          </p:cNvPr>
          <p:cNvSpPr txBox="1"/>
          <p:nvPr/>
        </p:nvSpPr>
        <p:spPr>
          <a:xfrm>
            <a:off x="5037890" y="6335417"/>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SALDO DISPONIBLE</a:t>
            </a:r>
          </a:p>
        </p:txBody>
      </p:sp>
      <p:sp>
        <p:nvSpPr>
          <p:cNvPr id="103" name="167 CuadroTexto">
            <a:extLst>
              <a:ext uri="{FF2B5EF4-FFF2-40B4-BE49-F238E27FC236}">
                <a16:creationId xmlns:a16="http://schemas.microsoft.com/office/drawing/2014/main" id="{A8836A4A-61B8-4BA1-B85D-C80A8AB1FE8D}"/>
              </a:ext>
            </a:extLst>
          </p:cNvPr>
          <p:cNvSpPr txBox="1"/>
          <p:nvPr/>
        </p:nvSpPr>
        <p:spPr>
          <a:xfrm>
            <a:off x="5322400" y="6546580"/>
            <a:ext cx="2043589" cy="287771"/>
          </a:xfrm>
          <a:prstGeom prst="rect">
            <a:avLst/>
          </a:prstGeom>
          <a:noFill/>
        </p:spPr>
        <p:txBody>
          <a:bodyPr wrap="square" rtlCol="0">
            <a:spAutoFit/>
          </a:bodyPr>
          <a:lstStyle/>
          <a:p>
            <a:pPr defTabSz="890761"/>
            <a:r>
              <a:rPr lang="es-CO" sz="1270" dirty="0">
                <a:solidFill>
                  <a:prstClr val="black"/>
                </a:solidFill>
                <a:latin typeface="Arial Rounded MT Bold" pitchFamily="34" charset="0"/>
                <a:sym typeface="Gotham Rounded Book"/>
              </a:rPr>
              <a:t>$1.464 (11,1%)</a:t>
            </a:r>
          </a:p>
        </p:txBody>
      </p:sp>
      <p:sp>
        <p:nvSpPr>
          <p:cNvPr id="104" name="64 CuadroTexto">
            <a:extLst>
              <a:ext uri="{FF2B5EF4-FFF2-40B4-BE49-F238E27FC236}">
                <a16:creationId xmlns:a16="http://schemas.microsoft.com/office/drawing/2014/main" id="{68935F30-2D06-436E-9C48-64CA869423F6}"/>
              </a:ext>
            </a:extLst>
          </p:cNvPr>
          <p:cNvSpPr txBox="1"/>
          <p:nvPr/>
        </p:nvSpPr>
        <p:spPr>
          <a:xfrm>
            <a:off x="7663457" y="1360811"/>
            <a:ext cx="2848963" cy="341444"/>
          </a:xfrm>
          <a:prstGeom prst="rect">
            <a:avLst/>
          </a:prstGeom>
          <a:noFill/>
        </p:spPr>
        <p:txBody>
          <a:bodyPr wrap="square" lIns="89471" tIns="44738" rIns="89471" bIns="44738" rtlCol="0">
            <a:spAutoFit/>
          </a:bodyPr>
          <a:lstStyle/>
          <a:p>
            <a:pPr algn="r" defTabSz="548594" hangingPunct="0"/>
            <a:r>
              <a:rPr lang="es-CO" sz="816" b="1" kern="0" dirty="0">
                <a:solidFill>
                  <a:prstClr val="black"/>
                </a:solidFill>
                <a:latin typeface="Century Gothic" panose="020B0502020202020204" pitchFamily="34" charset="0"/>
                <a:sym typeface="Gotham Rounded Book"/>
              </a:rPr>
              <a:t>Fuente: </a:t>
            </a:r>
            <a:r>
              <a:rPr lang="es-CO" sz="816" kern="0" dirty="0">
                <a:solidFill>
                  <a:prstClr val="black"/>
                </a:solidFill>
                <a:latin typeface="Century Gothic" panose="020B0502020202020204" pitchFamily="34" charset="0"/>
                <a:sym typeface="Gotham Rounded Book"/>
              </a:rPr>
              <a:t>Ppto de PREDIS a 18 de diciembre de 2019</a:t>
            </a:r>
          </a:p>
          <a:p>
            <a:pPr defTabSz="548594" hangingPunct="0"/>
            <a:r>
              <a:rPr lang="es-CO" sz="816" kern="0" dirty="0">
                <a:solidFill>
                  <a:prstClr val="black"/>
                </a:solidFill>
                <a:latin typeface="Century Gothic" panose="020B0502020202020204" pitchFamily="34" charset="0"/>
                <a:sym typeface="Gotham Rounded Book"/>
              </a:rPr>
              <a:t>	</a:t>
            </a:r>
          </a:p>
        </p:txBody>
      </p:sp>
    </p:spTree>
    <p:extLst>
      <p:ext uri="{BB962C8B-B14F-4D97-AF65-F5344CB8AC3E}">
        <p14:creationId xmlns:p14="http://schemas.microsoft.com/office/powerpoint/2010/main" val="419005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684722" y="32847"/>
            <a:ext cx="7428104" cy="985783"/>
          </a:xfrm>
          <a:prstGeom prst="rect">
            <a:avLst/>
          </a:prstGeom>
          <a:noFill/>
        </p:spPr>
        <p:txBody>
          <a:bodyPr wrap="square" rtlCol="0">
            <a:spAutoFit/>
          </a:bodyPr>
          <a:lstStyle/>
          <a:p>
            <a:pPr defTabSz="890761"/>
            <a:r>
              <a:rPr lang="es-CO" sz="2903" dirty="0">
                <a:solidFill>
                  <a:prstClr val="white"/>
                </a:solidFill>
                <a:latin typeface="Arial Rounded MT Bold" pitchFamily="34" charset="0"/>
                <a:sym typeface="Gotham Rounded Book"/>
              </a:rPr>
              <a:t>EJECUCIÓN PRESUPUESTAL DE </a:t>
            </a:r>
          </a:p>
          <a:p>
            <a:pPr defTabSz="890761"/>
            <a:r>
              <a:rPr lang="es-CO" sz="2903" dirty="0">
                <a:solidFill>
                  <a:prstClr val="white"/>
                </a:solidFill>
                <a:latin typeface="Arial Rounded MT Bold" pitchFamily="34" charset="0"/>
                <a:sym typeface="Gotham Rounded Book"/>
              </a:rPr>
              <a:t>GASTOS 	DE </a:t>
            </a:r>
            <a:r>
              <a:rPr lang="es-CO" sz="2903" b="1" dirty="0">
                <a:solidFill>
                  <a:srgbClr val="85DFFF"/>
                </a:solidFill>
                <a:latin typeface="Arial Rounded MT Bold" pitchFamily="34" charset="0"/>
                <a:sym typeface="Gotham Rounded Book"/>
              </a:rPr>
              <a:t>INVERSIÓN </a:t>
            </a:r>
            <a:r>
              <a:rPr lang="es-CO" sz="2903" dirty="0">
                <a:solidFill>
                  <a:prstClr val="white"/>
                </a:solidFill>
                <a:latin typeface="Arial Rounded MT Bold" pitchFamily="34" charset="0"/>
                <a:sym typeface="Gotham Rounded Book"/>
              </a:rPr>
              <a:t>2019</a:t>
            </a:r>
            <a:endParaRPr lang="es-CO" sz="2903" dirty="0">
              <a:solidFill>
                <a:srgbClr val="A3E7FF"/>
              </a:solidFill>
              <a:latin typeface="Arial Rounded MT Bold" pitchFamily="34" charset="0"/>
              <a:sym typeface="Gotham Rounded Book"/>
            </a:endParaRPr>
          </a:p>
        </p:txBody>
      </p:sp>
      <p:sp>
        <p:nvSpPr>
          <p:cNvPr id="63" name="12 Rectángulo"/>
          <p:cNvSpPr/>
          <p:nvPr/>
        </p:nvSpPr>
        <p:spPr>
          <a:xfrm>
            <a:off x="1687182" y="1202851"/>
            <a:ext cx="3433536" cy="578249"/>
          </a:xfrm>
          <a:custGeom>
            <a:avLst/>
            <a:gdLst>
              <a:gd name="connsiteX0" fmla="*/ 0 w 4572893"/>
              <a:gd name="connsiteY0" fmla="*/ 0 h 914257"/>
              <a:gd name="connsiteX1" fmla="*/ 4572893 w 4572893"/>
              <a:gd name="connsiteY1" fmla="*/ 0 h 914257"/>
              <a:gd name="connsiteX2" fmla="*/ 4572893 w 4572893"/>
              <a:gd name="connsiteY2" fmla="*/ 914257 h 914257"/>
              <a:gd name="connsiteX3" fmla="*/ 0 w 4572893"/>
              <a:gd name="connsiteY3" fmla="*/ 914257 h 914257"/>
              <a:gd name="connsiteX4" fmla="*/ 0 w 4572893"/>
              <a:gd name="connsiteY4" fmla="*/ 0 h 914257"/>
              <a:gd name="connsiteX0" fmla="*/ 0 w 4572893"/>
              <a:gd name="connsiteY0" fmla="*/ 0 h 914257"/>
              <a:gd name="connsiteX1" fmla="*/ 4572893 w 4572893"/>
              <a:gd name="connsiteY1" fmla="*/ 0 h 914257"/>
              <a:gd name="connsiteX2" fmla="*/ 4122950 w 4572893"/>
              <a:gd name="connsiteY2" fmla="*/ 914257 h 914257"/>
              <a:gd name="connsiteX3" fmla="*/ 0 w 4572893"/>
              <a:gd name="connsiteY3" fmla="*/ 914257 h 914257"/>
              <a:gd name="connsiteX4" fmla="*/ 0 w 4572893"/>
              <a:gd name="connsiteY4" fmla="*/ 0 h 91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893" h="914257">
                <a:moveTo>
                  <a:pt x="0" y="0"/>
                </a:moveTo>
                <a:lnTo>
                  <a:pt x="4572893" y="0"/>
                </a:lnTo>
                <a:lnTo>
                  <a:pt x="4122950" y="914257"/>
                </a:lnTo>
                <a:lnTo>
                  <a:pt x="0" y="914257"/>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762" tIns="41384" rIns="82762" bIns="41384" rtlCol="0" anchor="ctr"/>
          <a:lstStyle/>
          <a:p>
            <a:pPr algn="ctr" defTabSz="893789"/>
            <a:endParaRPr lang="es-CO" sz="1723" dirty="0">
              <a:solidFill>
                <a:prstClr val="white"/>
              </a:solidFill>
              <a:latin typeface="Calibri"/>
              <a:sym typeface="Gotham Rounded Book"/>
            </a:endParaRPr>
          </a:p>
        </p:txBody>
      </p:sp>
      <p:sp>
        <p:nvSpPr>
          <p:cNvPr id="64" name="63 Rectángulo"/>
          <p:cNvSpPr/>
          <p:nvPr/>
        </p:nvSpPr>
        <p:spPr>
          <a:xfrm>
            <a:off x="1549669" y="1303770"/>
            <a:ext cx="3240118" cy="609398"/>
          </a:xfrm>
          <a:prstGeom prst="rect">
            <a:avLst/>
          </a:prstGeom>
        </p:spPr>
        <p:txBody>
          <a:bodyPr wrap="square">
            <a:spAutoFit/>
          </a:bodyPr>
          <a:lstStyle/>
          <a:p>
            <a:pPr algn="ctr" defTabSz="548594" hangingPunct="0"/>
            <a:r>
              <a:rPr lang="es-CO" sz="3360" b="1" kern="0" dirty="0">
                <a:solidFill>
                  <a:srgbClr val="002060"/>
                </a:solidFill>
                <a:latin typeface="Gotham Rounded Book"/>
                <a:sym typeface="Gotham Rounded Book"/>
              </a:rPr>
              <a:t>$181.688</a:t>
            </a:r>
          </a:p>
        </p:txBody>
      </p:sp>
      <p:sp>
        <p:nvSpPr>
          <p:cNvPr id="65" name="64 CuadroTexto"/>
          <p:cNvSpPr txBox="1"/>
          <p:nvPr/>
        </p:nvSpPr>
        <p:spPr>
          <a:xfrm>
            <a:off x="1687182" y="1077818"/>
            <a:ext cx="3923368" cy="315599"/>
          </a:xfrm>
          <a:prstGeom prst="rect">
            <a:avLst/>
          </a:prstGeom>
          <a:solidFill>
            <a:srgbClr val="002060"/>
          </a:solidFill>
        </p:spPr>
        <p:txBody>
          <a:bodyPr wrap="square" rtlCol="0">
            <a:spAutoFit/>
          </a:bodyPr>
          <a:lstStyle/>
          <a:p>
            <a:pPr defTabSz="890761"/>
            <a:r>
              <a:rPr lang="es-CO" sz="1451" dirty="0">
                <a:solidFill>
                  <a:prstClr val="white"/>
                </a:solidFill>
                <a:latin typeface="Arial Rounded MT Bold" pitchFamily="34" charset="0"/>
                <a:sym typeface="Gotham Rounded Book"/>
              </a:rPr>
              <a:t>Total  Apropiación Vigente SECTOR  2019</a:t>
            </a:r>
          </a:p>
        </p:txBody>
      </p:sp>
      <p:graphicFrame>
        <p:nvGraphicFramePr>
          <p:cNvPr id="55" name="65 Tabla"/>
          <p:cNvGraphicFramePr>
            <a:graphicFrameLocks noGrp="1"/>
          </p:cNvGraphicFramePr>
          <p:nvPr/>
        </p:nvGraphicFramePr>
        <p:xfrm>
          <a:off x="7663456" y="1012506"/>
          <a:ext cx="2721760" cy="391639"/>
        </p:xfrm>
        <a:graphic>
          <a:graphicData uri="http://schemas.openxmlformats.org/drawingml/2006/table">
            <a:tbl>
              <a:tblPr>
                <a:tableStyleId>{8799B23B-EC83-4686-B30A-512413B5E67A}</a:tableStyleId>
              </a:tblPr>
              <a:tblGrid>
                <a:gridCol w="2721760">
                  <a:extLst>
                    <a:ext uri="{9D8B030D-6E8A-4147-A177-3AD203B41FA5}">
                      <a16:colId xmlns:a16="http://schemas.microsoft.com/office/drawing/2014/main" val="20000"/>
                    </a:ext>
                  </a:extLst>
                </a:gridCol>
              </a:tblGrid>
              <a:tr h="391639">
                <a:tc>
                  <a:txBody>
                    <a:bodyPr/>
                    <a:lstStyle/>
                    <a:p>
                      <a:pPr algn="r" fontAlgn="ctr"/>
                      <a:r>
                        <a:rPr lang="es-ES" sz="1300" b="1" u="none" strike="noStrike" baseline="0" dirty="0">
                          <a:solidFill>
                            <a:schemeClr val="tx2">
                              <a:lumMod val="50000"/>
                            </a:schemeClr>
                          </a:solidFill>
                          <a:latin typeface="Century Gothic" panose="020B0502020202020204" pitchFamily="34" charset="0"/>
                        </a:rPr>
                        <a:t>Cifras en Millones de Pesos</a:t>
                      </a:r>
                      <a:endParaRPr lang="es-ES" sz="1300" b="1" i="0" u="none" strike="noStrike" dirty="0">
                        <a:solidFill>
                          <a:schemeClr val="tx2">
                            <a:lumMod val="50000"/>
                          </a:schemeClr>
                        </a:solidFill>
                        <a:latin typeface="Century Gothic" panose="020B0502020202020204" pitchFamily="34" charset="0"/>
                        <a:cs typeface="Arial" pitchFamily="34" charset="0"/>
                      </a:endParaRPr>
                    </a:p>
                  </a:txBody>
                  <a:tcPr marL="8640" marR="8640" marT="86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57" name="Grupo 30"/>
          <p:cNvGrpSpPr/>
          <p:nvPr/>
        </p:nvGrpSpPr>
        <p:grpSpPr>
          <a:xfrm>
            <a:off x="7937850" y="1232378"/>
            <a:ext cx="2566968" cy="183587"/>
            <a:chOff x="6891649" y="1513938"/>
            <a:chExt cx="2830201" cy="202413"/>
          </a:xfrm>
        </p:grpSpPr>
        <p:cxnSp>
          <p:nvCxnSpPr>
            <p:cNvPr id="59" name="Conector recto 24"/>
            <p:cNvCxnSpPr/>
            <p:nvPr/>
          </p:nvCxnSpPr>
          <p:spPr>
            <a:xfrm flipH="1">
              <a:off x="7058211" y="1620391"/>
              <a:ext cx="2663639" cy="0"/>
            </a:xfrm>
            <a:prstGeom prst="line">
              <a:avLst/>
            </a:prstGeom>
            <a:ln w="12700">
              <a:solidFill>
                <a:srgbClr val="85DFFF"/>
              </a:solidFill>
            </a:ln>
          </p:spPr>
          <p:style>
            <a:lnRef idx="1">
              <a:schemeClr val="accent1"/>
            </a:lnRef>
            <a:fillRef idx="0">
              <a:schemeClr val="accent1"/>
            </a:fillRef>
            <a:effectRef idx="0">
              <a:schemeClr val="accent1"/>
            </a:effectRef>
            <a:fontRef idx="minor">
              <a:schemeClr val="tx1"/>
            </a:fontRef>
          </p:style>
        </p:cxnSp>
        <p:pic>
          <p:nvPicPr>
            <p:cNvPr id="60" name="Picture 12" descr="Imagen relacionada"/>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891649" y="1513938"/>
              <a:ext cx="173497" cy="202413"/>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26 Proceso alternativo"/>
          <p:cNvSpPr/>
          <p:nvPr/>
        </p:nvSpPr>
        <p:spPr>
          <a:xfrm>
            <a:off x="3746854" y="1904479"/>
            <a:ext cx="5810611" cy="594386"/>
          </a:xfrm>
          <a:prstGeom prst="flowChartAlternate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42" name="41 CuadroTexto"/>
          <p:cNvSpPr txBox="1"/>
          <p:nvPr/>
        </p:nvSpPr>
        <p:spPr>
          <a:xfrm>
            <a:off x="1234211" y="2220738"/>
            <a:ext cx="2403538" cy="287771"/>
          </a:xfrm>
          <a:prstGeom prst="rect">
            <a:avLst/>
          </a:prstGeom>
          <a:noFill/>
        </p:spPr>
        <p:txBody>
          <a:bodyPr wrap="square" rtlCol="0">
            <a:spAutoFit/>
          </a:bodyPr>
          <a:lstStyle/>
          <a:p>
            <a:pPr algn="r" defTabSz="890761"/>
            <a:r>
              <a:rPr lang="es-CO" sz="1270" dirty="0">
                <a:solidFill>
                  <a:srgbClr val="002060"/>
                </a:solidFill>
                <a:latin typeface="Arial Rounded MT Bold" pitchFamily="34" charset="0"/>
                <a:sym typeface="Gotham Rounded Book"/>
              </a:rPr>
              <a:t>Total COMPROMISOS</a:t>
            </a:r>
          </a:p>
        </p:txBody>
      </p:sp>
      <p:sp>
        <p:nvSpPr>
          <p:cNvPr id="43" name="42 CuadroTexto"/>
          <p:cNvSpPr txBox="1"/>
          <p:nvPr/>
        </p:nvSpPr>
        <p:spPr>
          <a:xfrm>
            <a:off x="1634801" y="1905568"/>
            <a:ext cx="2002949" cy="461665"/>
          </a:xfrm>
          <a:prstGeom prst="rect">
            <a:avLst/>
          </a:prstGeom>
          <a:noFill/>
        </p:spPr>
        <p:txBody>
          <a:bodyPr wrap="square" rtlCol="0">
            <a:spAutoFit/>
          </a:bodyPr>
          <a:lstStyle/>
          <a:p>
            <a:pPr algn="r" defTabSz="548594" hangingPunct="0"/>
            <a:r>
              <a:rPr lang="es-CO" sz="2400" kern="0" dirty="0">
                <a:solidFill>
                  <a:prstClr val="white">
                    <a:lumMod val="50000"/>
                  </a:prstClr>
                </a:solidFill>
                <a:latin typeface="Arial Rounded MT Bold" pitchFamily="34" charset="0"/>
                <a:sym typeface="Gotham Rounded Book"/>
              </a:rPr>
              <a:t>$174.916</a:t>
            </a:r>
          </a:p>
        </p:txBody>
      </p:sp>
      <p:sp>
        <p:nvSpPr>
          <p:cNvPr id="61" name="60 Proceso alternativo"/>
          <p:cNvSpPr/>
          <p:nvPr/>
        </p:nvSpPr>
        <p:spPr>
          <a:xfrm>
            <a:off x="3784714" y="2599309"/>
            <a:ext cx="5810610" cy="594386"/>
          </a:xfrm>
          <a:prstGeom prst="flowChartAlternate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62" name="61 Proceso alternativo"/>
          <p:cNvSpPr/>
          <p:nvPr/>
        </p:nvSpPr>
        <p:spPr>
          <a:xfrm>
            <a:off x="3880383" y="2655618"/>
            <a:ext cx="665711" cy="478231"/>
          </a:xfrm>
          <a:prstGeom prst="flowChartAlternateProcess">
            <a:avLst/>
          </a:prstGeom>
          <a:solidFill>
            <a:schemeClr val="tx2">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92" name="91 CuadroTexto"/>
          <p:cNvSpPr txBox="1"/>
          <p:nvPr/>
        </p:nvSpPr>
        <p:spPr>
          <a:xfrm>
            <a:off x="3548979" y="2736043"/>
            <a:ext cx="1345475" cy="343492"/>
          </a:xfrm>
          <a:prstGeom prst="rect">
            <a:avLst/>
          </a:prstGeom>
          <a:noFill/>
        </p:spPr>
        <p:txBody>
          <a:bodyPr wrap="square" rtlCol="0">
            <a:spAutoFit/>
          </a:bodyPr>
          <a:lstStyle/>
          <a:p>
            <a:pPr algn="ctr" defTabSz="890761"/>
            <a:r>
              <a:rPr lang="es-CO" sz="1632" dirty="0">
                <a:solidFill>
                  <a:prstClr val="white"/>
                </a:solidFill>
                <a:latin typeface="Arial Rounded MT Bold" pitchFamily="34" charset="0"/>
                <a:sym typeface="Gotham Rounded Book"/>
              </a:rPr>
              <a:t>0,60%</a:t>
            </a:r>
          </a:p>
        </p:txBody>
      </p:sp>
      <p:sp>
        <p:nvSpPr>
          <p:cNvPr id="96" name="95 CuadroTexto"/>
          <p:cNvSpPr txBox="1"/>
          <p:nvPr/>
        </p:nvSpPr>
        <p:spPr>
          <a:xfrm>
            <a:off x="1272071" y="2915568"/>
            <a:ext cx="2403538" cy="287771"/>
          </a:xfrm>
          <a:prstGeom prst="rect">
            <a:avLst/>
          </a:prstGeom>
          <a:noFill/>
        </p:spPr>
        <p:txBody>
          <a:bodyPr wrap="square" rtlCol="0">
            <a:spAutoFit/>
          </a:bodyPr>
          <a:lstStyle/>
          <a:p>
            <a:pPr algn="r" defTabSz="890761"/>
            <a:r>
              <a:rPr lang="es-CO" sz="1270" dirty="0">
                <a:solidFill>
                  <a:srgbClr val="002060"/>
                </a:solidFill>
                <a:latin typeface="Arial Rounded MT Bold" pitchFamily="34" charset="0"/>
                <a:sym typeface="Gotham Rounded Book"/>
              </a:rPr>
              <a:t>Total CDP por Comp.</a:t>
            </a:r>
          </a:p>
        </p:txBody>
      </p:sp>
      <p:sp>
        <p:nvSpPr>
          <p:cNvPr id="97" name="96 CuadroTexto"/>
          <p:cNvSpPr txBox="1"/>
          <p:nvPr/>
        </p:nvSpPr>
        <p:spPr>
          <a:xfrm>
            <a:off x="1672661" y="2600398"/>
            <a:ext cx="2002949" cy="461665"/>
          </a:xfrm>
          <a:prstGeom prst="rect">
            <a:avLst/>
          </a:prstGeom>
          <a:noFill/>
        </p:spPr>
        <p:txBody>
          <a:bodyPr wrap="square" rtlCol="0">
            <a:spAutoFit/>
          </a:bodyPr>
          <a:lstStyle/>
          <a:p>
            <a:pPr algn="r" defTabSz="548594" hangingPunct="0"/>
            <a:r>
              <a:rPr lang="es-CO" sz="2400" kern="0" dirty="0">
                <a:solidFill>
                  <a:prstClr val="white">
                    <a:lumMod val="50000"/>
                  </a:prstClr>
                </a:solidFill>
                <a:latin typeface="Arial Rounded MT Bold" pitchFamily="34" charset="0"/>
                <a:sym typeface="Gotham Rounded Book"/>
              </a:rPr>
              <a:t>$1.090</a:t>
            </a:r>
          </a:p>
        </p:txBody>
      </p:sp>
      <p:sp>
        <p:nvSpPr>
          <p:cNvPr id="73" name="72 Proceso alternativo"/>
          <p:cNvSpPr/>
          <p:nvPr/>
        </p:nvSpPr>
        <p:spPr>
          <a:xfrm>
            <a:off x="3784713" y="3320159"/>
            <a:ext cx="5774560" cy="594386"/>
          </a:xfrm>
          <a:prstGeom prst="flowChartAlternate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74" name="73 Proceso alternativo"/>
          <p:cNvSpPr/>
          <p:nvPr/>
        </p:nvSpPr>
        <p:spPr>
          <a:xfrm>
            <a:off x="3881931" y="3363689"/>
            <a:ext cx="3335233" cy="478231"/>
          </a:xfrm>
          <a:prstGeom prst="flowChartAlternateProcess">
            <a:avLst/>
          </a:prstGeom>
          <a:solidFill>
            <a:schemeClr val="tx2">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76" name="75 CuadroTexto"/>
          <p:cNvSpPr txBox="1"/>
          <p:nvPr/>
        </p:nvSpPr>
        <p:spPr>
          <a:xfrm>
            <a:off x="3658420" y="3434268"/>
            <a:ext cx="1345476" cy="343492"/>
          </a:xfrm>
          <a:prstGeom prst="rect">
            <a:avLst/>
          </a:prstGeom>
          <a:noFill/>
        </p:spPr>
        <p:txBody>
          <a:bodyPr wrap="square" rtlCol="0">
            <a:spAutoFit/>
          </a:bodyPr>
          <a:lstStyle/>
          <a:p>
            <a:pPr algn="ctr" defTabSz="890761"/>
            <a:r>
              <a:rPr lang="es-CO" sz="1632" dirty="0">
                <a:solidFill>
                  <a:prstClr val="white"/>
                </a:solidFill>
                <a:latin typeface="Arial Rounded MT Bold" pitchFamily="34" charset="0"/>
                <a:sym typeface="Gotham Rounded Book"/>
              </a:rPr>
              <a:t>60,33%</a:t>
            </a:r>
          </a:p>
        </p:txBody>
      </p:sp>
      <p:sp>
        <p:nvSpPr>
          <p:cNvPr id="77" name="76 CuadroTexto"/>
          <p:cNvSpPr txBox="1"/>
          <p:nvPr/>
        </p:nvSpPr>
        <p:spPr>
          <a:xfrm>
            <a:off x="1346073" y="4361245"/>
            <a:ext cx="2403539" cy="287771"/>
          </a:xfrm>
          <a:prstGeom prst="rect">
            <a:avLst/>
          </a:prstGeom>
          <a:noFill/>
        </p:spPr>
        <p:txBody>
          <a:bodyPr wrap="square" rtlCol="0">
            <a:spAutoFit/>
          </a:bodyPr>
          <a:lstStyle/>
          <a:p>
            <a:pPr algn="r" defTabSz="890761"/>
            <a:r>
              <a:rPr lang="es-CO" sz="1270" dirty="0">
                <a:solidFill>
                  <a:srgbClr val="002060"/>
                </a:solidFill>
                <a:latin typeface="Arial Rounded MT Bold" pitchFamily="34" charset="0"/>
                <a:sym typeface="Gotham Rounded Book"/>
              </a:rPr>
              <a:t>Total SALDO Disp.</a:t>
            </a:r>
          </a:p>
        </p:txBody>
      </p:sp>
      <p:sp>
        <p:nvSpPr>
          <p:cNvPr id="78" name="77 CuadroTexto"/>
          <p:cNvSpPr txBox="1"/>
          <p:nvPr/>
        </p:nvSpPr>
        <p:spPr>
          <a:xfrm>
            <a:off x="1726003" y="3321248"/>
            <a:ext cx="2002949" cy="427361"/>
          </a:xfrm>
          <a:prstGeom prst="rect">
            <a:avLst/>
          </a:prstGeom>
          <a:noFill/>
        </p:spPr>
        <p:txBody>
          <a:bodyPr wrap="square" rtlCol="0">
            <a:spAutoFit/>
          </a:bodyPr>
          <a:lstStyle/>
          <a:p>
            <a:pPr algn="r" defTabSz="890761"/>
            <a:r>
              <a:rPr lang="es-CO" sz="2177" dirty="0">
                <a:solidFill>
                  <a:prstClr val="white">
                    <a:lumMod val="50000"/>
                  </a:prstClr>
                </a:solidFill>
                <a:latin typeface="Arial Rounded MT Bold" pitchFamily="34" charset="0"/>
                <a:sym typeface="Gotham Rounded Book"/>
              </a:rPr>
              <a:t>$109.620</a:t>
            </a:r>
          </a:p>
        </p:txBody>
      </p:sp>
      <p:sp>
        <p:nvSpPr>
          <p:cNvPr id="79" name="78 Proceso alternativo"/>
          <p:cNvSpPr/>
          <p:nvPr/>
        </p:nvSpPr>
        <p:spPr>
          <a:xfrm>
            <a:off x="3784713" y="4016796"/>
            <a:ext cx="5810611" cy="595588"/>
          </a:xfrm>
          <a:prstGeom prst="flowChartAlternate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80" name="79 Proceso alternativo"/>
          <p:cNvSpPr/>
          <p:nvPr/>
        </p:nvSpPr>
        <p:spPr>
          <a:xfrm>
            <a:off x="3880381" y="4089428"/>
            <a:ext cx="847628" cy="477972"/>
          </a:xfrm>
          <a:prstGeom prst="flowChartAlternateProcess">
            <a:avLst/>
          </a:prstGeom>
          <a:solidFill>
            <a:schemeClr val="tx2">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83" name="82 CuadroTexto"/>
          <p:cNvSpPr txBox="1"/>
          <p:nvPr/>
        </p:nvSpPr>
        <p:spPr>
          <a:xfrm>
            <a:off x="3372885" y="4145982"/>
            <a:ext cx="1779385" cy="343492"/>
          </a:xfrm>
          <a:prstGeom prst="rect">
            <a:avLst/>
          </a:prstGeom>
          <a:noFill/>
        </p:spPr>
        <p:txBody>
          <a:bodyPr wrap="square" rtlCol="0">
            <a:spAutoFit/>
          </a:bodyPr>
          <a:lstStyle/>
          <a:p>
            <a:pPr algn="ctr" defTabSz="890761"/>
            <a:r>
              <a:rPr lang="es-CO" sz="1632" dirty="0">
                <a:solidFill>
                  <a:prstClr val="white"/>
                </a:solidFill>
                <a:latin typeface="Arial Rounded MT Bold" pitchFamily="34" charset="0"/>
                <a:sym typeface="Gotham Rounded Book"/>
              </a:rPr>
              <a:t>3,13%</a:t>
            </a:r>
          </a:p>
        </p:txBody>
      </p:sp>
      <p:sp>
        <p:nvSpPr>
          <p:cNvPr id="86" name="85 CuadroTexto"/>
          <p:cNvSpPr txBox="1"/>
          <p:nvPr/>
        </p:nvSpPr>
        <p:spPr>
          <a:xfrm>
            <a:off x="1672661" y="4026589"/>
            <a:ext cx="2002949" cy="461665"/>
          </a:xfrm>
          <a:prstGeom prst="rect">
            <a:avLst/>
          </a:prstGeom>
          <a:noFill/>
        </p:spPr>
        <p:txBody>
          <a:bodyPr wrap="square" rtlCol="0">
            <a:spAutoFit/>
          </a:bodyPr>
          <a:lstStyle/>
          <a:p>
            <a:pPr algn="r" defTabSz="548594" hangingPunct="0"/>
            <a:r>
              <a:rPr lang="es-CO" sz="2400" kern="0" dirty="0">
                <a:solidFill>
                  <a:prstClr val="white">
                    <a:lumMod val="50000"/>
                  </a:prstClr>
                </a:solidFill>
                <a:latin typeface="Arial Rounded MT Bold" pitchFamily="34" charset="0"/>
                <a:sym typeface="Gotham Rounded Book"/>
              </a:rPr>
              <a:t>$5.681</a:t>
            </a:r>
          </a:p>
        </p:txBody>
      </p:sp>
      <p:sp>
        <p:nvSpPr>
          <p:cNvPr id="87" name="86 Proceso alternativo"/>
          <p:cNvSpPr/>
          <p:nvPr/>
        </p:nvSpPr>
        <p:spPr>
          <a:xfrm>
            <a:off x="3858492" y="1955142"/>
            <a:ext cx="5140728" cy="478231"/>
          </a:xfrm>
          <a:prstGeom prst="flowChartAlternateProcess">
            <a:avLst/>
          </a:prstGeom>
          <a:solidFill>
            <a:schemeClr val="tx2">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451">
              <a:solidFill>
                <a:prstClr val="white"/>
              </a:solidFill>
              <a:latin typeface="Calibri"/>
              <a:sym typeface="Gotham Rounded Book"/>
            </a:endParaRPr>
          </a:p>
        </p:txBody>
      </p:sp>
      <p:sp>
        <p:nvSpPr>
          <p:cNvPr id="88" name="87 CuadroTexto"/>
          <p:cNvSpPr txBox="1"/>
          <p:nvPr/>
        </p:nvSpPr>
        <p:spPr>
          <a:xfrm>
            <a:off x="3553506" y="2023929"/>
            <a:ext cx="1617973" cy="343492"/>
          </a:xfrm>
          <a:prstGeom prst="rect">
            <a:avLst/>
          </a:prstGeom>
          <a:noFill/>
        </p:spPr>
        <p:txBody>
          <a:bodyPr wrap="square" rtlCol="0">
            <a:spAutoFit/>
          </a:bodyPr>
          <a:lstStyle/>
          <a:p>
            <a:pPr algn="ctr" defTabSz="890761"/>
            <a:r>
              <a:rPr lang="es-CO" sz="1632" dirty="0">
                <a:solidFill>
                  <a:prstClr val="white"/>
                </a:solidFill>
                <a:latin typeface="Arial Rounded MT Bold" pitchFamily="34" charset="0"/>
                <a:sym typeface="Gotham Rounded Book"/>
              </a:rPr>
              <a:t>96,27%</a:t>
            </a:r>
          </a:p>
        </p:txBody>
      </p:sp>
      <p:sp>
        <p:nvSpPr>
          <p:cNvPr id="99" name="98 Rectángulo"/>
          <p:cNvSpPr/>
          <p:nvPr/>
        </p:nvSpPr>
        <p:spPr>
          <a:xfrm>
            <a:off x="1684721" y="6579834"/>
            <a:ext cx="8827697" cy="310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723">
              <a:solidFill>
                <a:prstClr val="white"/>
              </a:solidFill>
              <a:latin typeface="Calibri"/>
              <a:sym typeface="Gotham Rounded Book"/>
            </a:endParaRPr>
          </a:p>
        </p:txBody>
      </p:sp>
      <p:sp>
        <p:nvSpPr>
          <p:cNvPr id="134" name="133 Proceso alternativo"/>
          <p:cNvSpPr/>
          <p:nvPr/>
        </p:nvSpPr>
        <p:spPr>
          <a:xfrm>
            <a:off x="1726004" y="4989754"/>
            <a:ext cx="2775704" cy="1825367"/>
          </a:xfrm>
          <a:prstGeom prst="flowChartAlternateProcess">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723">
              <a:solidFill>
                <a:srgbClr val="00B050"/>
              </a:solidFill>
              <a:latin typeface="Calibri"/>
              <a:sym typeface="Gotham Rounded Book"/>
            </a:endParaRPr>
          </a:p>
        </p:txBody>
      </p:sp>
      <p:sp>
        <p:nvSpPr>
          <p:cNvPr id="135" name="134 CuadroTexto"/>
          <p:cNvSpPr txBox="1"/>
          <p:nvPr/>
        </p:nvSpPr>
        <p:spPr>
          <a:xfrm>
            <a:off x="1938464" y="4763162"/>
            <a:ext cx="2517994" cy="315599"/>
          </a:xfrm>
          <a:prstGeom prst="rect">
            <a:avLst/>
          </a:prstGeom>
          <a:solidFill>
            <a:srgbClr val="002060"/>
          </a:solidFill>
        </p:spPr>
        <p:txBody>
          <a:bodyPr wrap="square" rtlCol="0">
            <a:spAutoFit/>
          </a:bodyPr>
          <a:lstStyle/>
          <a:p>
            <a:pPr algn="ctr" defTabSz="890761"/>
            <a:endParaRPr lang="es-CO" sz="1451" dirty="0">
              <a:solidFill>
                <a:srgbClr val="00B050"/>
              </a:solidFill>
              <a:latin typeface="Arial Rounded MT Bold" pitchFamily="34" charset="0"/>
              <a:sym typeface="Gotham Rounded Book"/>
            </a:endParaRPr>
          </a:p>
        </p:txBody>
      </p:sp>
      <p:sp>
        <p:nvSpPr>
          <p:cNvPr id="136" name="135 CuadroTexto"/>
          <p:cNvSpPr txBox="1"/>
          <p:nvPr/>
        </p:nvSpPr>
        <p:spPr>
          <a:xfrm>
            <a:off x="1743937" y="4767854"/>
            <a:ext cx="2883584" cy="343492"/>
          </a:xfrm>
          <a:prstGeom prst="rect">
            <a:avLst/>
          </a:prstGeom>
          <a:noFill/>
        </p:spPr>
        <p:txBody>
          <a:bodyPr wrap="square" rtlCol="0">
            <a:spAutoFit/>
          </a:bodyPr>
          <a:lstStyle/>
          <a:p>
            <a:pPr algn="ctr" defTabSz="890761"/>
            <a:r>
              <a:rPr lang="es-CO" sz="1632" dirty="0">
                <a:solidFill>
                  <a:srgbClr val="1F497D">
                    <a:lumMod val="60000"/>
                    <a:lumOff val="40000"/>
                  </a:srgbClr>
                </a:solidFill>
                <a:latin typeface="Arial Rounded MT Bold" pitchFamily="34" charset="0"/>
                <a:sym typeface="Gotham Rounded Book"/>
              </a:rPr>
              <a:t>SDDE </a:t>
            </a:r>
            <a:r>
              <a:rPr lang="es-CO" sz="1632" dirty="0">
                <a:solidFill>
                  <a:srgbClr val="00B050"/>
                </a:solidFill>
                <a:latin typeface="Arial Rounded MT Bold" pitchFamily="34" charset="0"/>
                <a:sym typeface="Gotham Rounded Book"/>
              </a:rPr>
              <a:t> </a:t>
            </a:r>
            <a:r>
              <a:rPr lang="es-CO" sz="1632" dirty="0">
                <a:solidFill>
                  <a:prstClr val="white"/>
                </a:solidFill>
                <a:latin typeface="Arial Rounded MT Bold" pitchFamily="34" charset="0"/>
                <a:sym typeface="Gotham Rounded Book"/>
              </a:rPr>
              <a:t>$117.340 </a:t>
            </a:r>
            <a:r>
              <a:rPr lang="es-CO" sz="1200" dirty="0">
                <a:solidFill>
                  <a:prstClr val="white"/>
                </a:solidFill>
                <a:latin typeface="Arial Rounded MT Bold" pitchFamily="34" charset="0"/>
                <a:sym typeface="Gotham Rounded Book"/>
              </a:rPr>
              <a:t>(64,58%)</a:t>
            </a:r>
          </a:p>
        </p:txBody>
      </p:sp>
      <p:sp>
        <p:nvSpPr>
          <p:cNvPr id="137" name="136 Proceso alternativo"/>
          <p:cNvSpPr/>
          <p:nvPr/>
        </p:nvSpPr>
        <p:spPr>
          <a:xfrm>
            <a:off x="7630798" y="4964717"/>
            <a:ext cx="2775704" cy="1817762"/>
          </a:xfrm>
          <a:prstGeom prst="flowChartAlternateProcess">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723">
              <a:solidFill>
                <a:srgbClr val="00B050"/>
              </a:solidFill>
              <a:latin typeface="Calibri"/>
              <a:sym typeface="Gotham Rounded Book"/>
            </a:endParaRPr>
          </a:p>
        </p:txBody>
      </p:sp>
      <p:sp>
        <p:nvSpPr>
          <p:cNvPr id="138" name="137 CuadroTexto"/>
          <p:cNvSpPr txBox="1"/>
          <p:nvPr/>
        </p:nvSpPr>
        <p:spPr>
          <a:xfrm>
            <a:off x="7859387" y="4722694"/>
            <a:ext cx="2278355" cy="315599"/>
          </a:xfrm>
          <a:prstGeom prst="rect">
            <a:avLst/>
          </a:prstGeom>
          <a:solidFill>
            <a:srgbClr val="002060"/>
          </a:solidFill>
        </p:spPr>
        <p:txBody>
          <a:bodyPr wrap="square" rtlCol="0">
            <a:spAutoFit/>
          </a:bodyPr>
          <a:lstStyle/>
          <a:p>
            <a:pPr algn="ctr" defTabSz="890761"/>
            <a:endParaRPr lang="es-CO" sz="1451" dirty="0">
              <a:solidFill>
                <a:srgbClr val="00B050"/>
              </a:solidFill>
              <a:latin typeface="Arial Rounded MT Bold" pitchFamily="34" charset="0"/>
              <a:sym typeface="Gotham Rounded Book"/>
            </a:endParaRPr>
          </a:p>
        </p:txBody>
      </p:sp>
      <p:sp>
        <p:nvSpPr>
          <p:cNvPr id="139" name="138 CuadroTexto"/>
          <p:cNvSpPr txBox="1"/>
          <p:nvPr/>
        </p:nvSpPr>
        <p:spPr>
          <a:xfrm>
            <a:off x="7847647" y="4723901"/>
            <a:ext cx="2382984" cy="343492"/>
          </a:xfrm>
          <a:prstGeom prst="rect">
            <a:avLst/>
          </a:prstGeom>
          <a:noFill/>
        </p:spPr>
        <p:txBody>
          <a:bodyPr wrap="square" rtlCol="0">
            <a:spAutoFit/>
          </a:bodyPr>
          <a:lstStyle/>
          <a:p>
            <a:pPr algn="ctr" defTabSz="890761"/>
            <a:r>
              <a:rPr lang="es-CO" sz="1632" dirty="0">
                <a:solidFill>
                  <a:srgbClr val="1F497D">
                    <a:lumMod val="60000"/>
                    <a:lumOff val="40000"/>
                  </a:srgbClr>
                </a:solidFill>
                <a:latin typeface="Arial Rounded MT Bold" pitchFamily="34" charset="0"/>
                <a:sym typeface="Gotham Rounded Book"/>
              </a:rPr>
              <a:t>IDT</a:t>
            </a:r>
            <a:r>
              <a:rPr lang="es-CO" sz="1632" dirty="0">
                <a:solidFill>
                  <a:srgbClr val="00B050"/>
                </a:solidFill>
                <a:latin typeface="Arial Rounded MT Bold" pitchFamily="34" charset="0"/>
                <a:sym typeface="Gotham Rounded Book"/>
              </a:rPr>
              <a:t> </a:t>
            </a:r>
            <a:r>
              <a:rPr lang="es-CO" sz="1632" dirty="0">
                <a:solidFill>
                  <a:prstClr val="white"/>
                </a:solidFill>
                <a:latin typeface="Arial Rounded MT Bold" pitchFamily="34" charset="0"/>
                <a:sym typeface="Gotham Rounded Book"/>
              </a:rPr>
              <a:t>$16.153 </a:t>
            </a:r>
            <a:r>
              <a:rPr lang="es-CO" sz="1200" dirty="0">
                <a:solidFill>
                  <a:prstClr val="white"/>
                </a:solidFill>
                <a:latin typeface="Arial Rounded MT Bold" pitchFamily="34" charset="0"/>
                <a:sym typeface="Gotham Rounded Book"/>
              </a:rPr>
              <a:t>(8,89%)</a:t>
            </a:r>
          </a:p>
        </p:txBody>
      </p:sp>
      <p:sp>
        <p:nvSpPr>
          <p:cNvPr id="143" name="142 Triángulo isósceles"/>
          <p:cNvSpPr/>
          <p:nvPr/>
        </p:nvSpPr>
        <p:spPr>
          <a:xfrm rot="5400000">
            <a:off x="1996990" y="5215615"/>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144" name="143 CuadroTexto"/>
          <p:cNvSpPr txBox="1"/>
          <p:nvPr/>
        </p:nvSpPr>
        <p:spPr>
          <a:xfrm>
            <a:off x="2151858" y="5067773"/>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COMPROMISOS</a:t>
            </a:r>
          </a:p>
        </p:txBody>
      </p:sp>
      <p:sp>
        <p:nvSpPr>
          <p:cNvPr id="145" name="144 Triángulo isósceles"/>
          <p:cNvSpPr/>
          <p:nvPr/>
        </p:nvSpPr>
        <p:spPr>
          <a:xfrm rot="5400000">
            <a:off x="1979929" y="5597866"/>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146" name="145 CuadroTexto"/>
          <p:cNvSpPr txBox="1"/>
          <p:nvPr/>
        </p:nvSpPr>
        <p:spPr>
          <a:xfrm>
            <a:off x="2118814" y="5505430"/>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CDP por COMP.</a:t>
            </a:r>
          </a:p>
        </p:txBody>
      </p:sp>
      <p:sp>
        <p:nvSpPr>
          <p:cNvPr id="147" name="146 Triángulo isósceles"/>
          <p:cNvSpPr/>
          <p:nvPr/>
        </p:nvSpPr>
        <p:spPr>
          <a:xfrm rot="5400000">
            <a:off x="7865518" y="5204437"/>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148" name="147 CuadroTexto"/>
          <p:cNvSpPr txBox="1"/>
          <p:nvPr/>
        </p:nvSpPr>
        <p:spPr>
          <a:xfrm>
            <a:off x="8015071" y="5086964"/>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COMPROMISOS</a:t>
            </a:r>
          </a:p>
        </p:txBody>
      </p:sp>
      <p:sp>
        <p:nvSpPr>
          <p:cNvPr id="149" name="148 Triángulo isósceles"/>
          <p:cNvSpPr/>
          <p:nvPr/>
        </p:nvSpPr>
        <p:spPr>
          <a:xfrm rot="5400000">
            <a:off x="7865518" y="5583686"/>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150" name="149 CuadroTexto"/>
          <p:cNvSpPr txBox="1"/>
          <p:nvPr/>
        </p:nvSpPr>
        <p:spPr>
          <a:xfrm>
            <a:off x="8045374" y="5491694"/>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CDP por COMP.</a:t>
            </a:r>
          </a:p>
        </p:txBody>
      </p:sp>
      <p:sp>
        <p:nvSpPr>
          <p:cNvPr id="156" name="155 Triángulo isósceles"/>
          <p:cNvSpPr/>
          <p:nvPr/>
        </p:nvSpPr>
        <p:spPr>
          <a:xfrm rot="5400000">
            <a:off x="2011494" y="6050589"/>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157" name="156 CuadroTexto"/>
          <p:cNvSpPr txBox="1"/>
          <p:nvPr/>
        </p:nvSpPr>
        <p:spPr>
          <a:xfrm>
            <a:off x="2169473" y="5944378"/>
            <a:ext cx="858750"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GIROS</a:t>
            </a:r>
          </a:p>
        </p:txBody>
      </p:sp>
      <p:sp>
        <p:nvSpPr>
          <p:cNvPr id="158" name="157 Triángulo isósceles"/>
          <p:cNvSpPr/>
          <p:nvPr/>
        </p:nvSpPr>
        <p:spPr>
          <a:xfrm rot="5400000">
            <a:off x="7902642" y="5976063"/>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159" name="158 CuadroTexto"/>
          <p:cNvSpPr txBox="1"/>
          <p:nvPr/>
        </p:nvSpPr>
        <p:spPr>
          <a:xfrm>
            <a:off x="8041528" y="5883627"/>
            <a:ext cx="858750"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GIROS</a:t>
            </a:r>
          </a:p>
        </p:txBody>
      </p:sp>
      <p:sp>
        <p:nvSpPr>
          <p:cNvPr id="160" name="109 CuadroTexto"/>
          <p:cNvSpPr txBox="1"/>
          <p:nvPr/>
        </p:nvSpPr>
        <p:spPr>
          <a:xfrm>
            <a:off x="2342648" y="5271847"/>
            <a:ext cx="1790488" cy="286232"/>
          </a:xfrm>
          <a:prstGeom prst="rect">
            <a:avLst/>
          </a:prstGeom>
          <a:noFill/>
        </p:spPr>
        <p:txBody>
          <a:bodyPr wrap="square" rtlCol="0">
            <a:spAutoFit/>
          </a:bodyPr>
          <a:lstStyle/>
          <a:p>
            <a:pPr defTabSz="548594" hangingPunct="0"/>
            <a:r>
              <a:rPr lang="es-CO" sz="1260" kern="0" dirty="0">
                <a:solidFill>
                  <a:prstClr val="black"/>
                </a:solidFill>
                <a:latin typeface="Arial Rounded MT Bold" pitchFamily="34" charset="0"/>
                <a:sym typeface="Gotham Rounded Book"/>
              </a:rPr>
              <a:t>$112.249 (95,66%)</a:t>
            </a:r>
          </a:p>
        </p:txBody>
      </p:sp>
      <p:sp>
        <p:nvSpPr>
          <p:cNvPr id="161" name="112 CuadroTexto"/>
          <p:cNvSpPr txBox="1"/>
          <p:nvPr/>
        </p:nvSpPr>
        <p:spPr>
          <a:xfrm>
            <a:off x="2447672" y="5731485"/>
            <a:ext cx="1727795" cy="286232"/>
          </a:xfrm>
          <a:prstGeom prst="rect">
            <a:avLst/>
          </a:prstGeom>
          <a:noFill/>
        </p:spPr>
        <p:txBody>
          <a:bodyPr wrap="square" rtlCol="0">
            <a:spAutoFit/>
          </a:bodyPr>
          <a:lstStyle/>
          <a:p>
            <a:pPr defTabSz="548594" hangingPunct="0"/>
            <a:r>
              <a:rPr lang="es-CO" sz="1260" kern="0" dirty="0">
                <a:solidFill>
                  <a:prstClr val="black"/>
                </a:solidFill>
                <a:latin typeface="Arial Rounded MT Bold" pitchFamily="34" charset="0"/>
                <a:sym typeface="Gotham Rounded Book"/>
              </a:rPr>
              <a:t>$236 (0,20%)</a:t>
            </a:r>
          </a:p>
        </p:txBody>
      </p:sp>
      <p:sp>
        <p:nvSpPr>
          <p:cNvPr id="162" name="106 CuadroTexto"/>
          <p:cNvSpPr txBox="1"/>
          <p:nvPr/>
        </p:nvSpPr>
        <p:spPr>
          <a:xfrm>
            <a:off x="2357135" y="6136023"/>
            <a:ext cx="2198010" cy="286232"/>
          </a:xfrm>
          <a:prstGeom prst="rect">
            <a:avLst/>
          </a:prstGeom>
          <a:noFill/>
        </p:spPr>
        <p:txBody>
          <a:bodyPr wrap="square" rtlCol="0">
            <a:spAutoFit/>
          </a:bodyPr>
          <a:lstStyle/>
          <a:p>
            <a:pPr defTabSz="548594" hangingPunct="0"/>
            <a:r>
              <a:rPr lang="es-CO" sz="1260" kern="0" dirty="0">
                <a:solidFill>
                  <a:prstClr val="black"/>
                </a:solidFill>
                <a:latin typeface="Arial Rounded MT Bold" pitchFamily="34" charset="0"/>
                <a:sym typeface="Gotham Rounded Book"/>
              </a:rPr>
              <a:t>$67.158 (57,23%)</a:t>
            </a:r>
          </a:p>
        </p:txBody>
      </p:sp>
      <p:sp>
        <p:nvSpPr>
          <p:cNvPr id="163" name="162 CuadroTexto"/>
          <p:cNvSpPr txBox="1"/>
          <p:nvPr/>
        </p:nvSpPr>
        <p:spPr>
          <a:xfrm>
            <a:off x="8327344" y="6082733"/>
            <a:ext cx="1948537" cy="286232"/>
          </a:xfrm>
          <a:prstGeom prst="rect">
            <a:avLst/>
          </a:prstGeom>
          <a:noFill/>
        </p:spPr>
        <p:txBody>
          <a:bodyPr wrap="square" rtlCol="0">
            <a:spAutoFit/>
          </a:bodyPr>
          <a:lstStyle/>
          <a:p>
            <a:pPr defTabSz="548594" hangingPunct="0"/>
            <a:r>
              <a:rPr lang="es-CO" sz="1260" kern="0" dirty="0">
                <a:solidFill>
                  <a:prstClr val="black"/>
                </a:solidFill>
                <a:latin typeface="Arial Rounded MT Bold" pitchFamily="34" charset="0"/>
                <a:sym typeface="Gotham Rounded Book"/>
              </a:rPr>
              <a:t>$ 10.492 (64,96%)</a:t>
            </a:r>
          </a:p>
        </p:txBody>
      </p:sp>
      <p:sp>
        <p:nvSpPr>
          <p:cNvPr id="164" name="118 CuadroTexto"/>
          <p:cNvSpPr txBox="1"/>
          <p:nvPr/>
        </p:nvSpPr>
        <p:spPr>
          <a:xfrm>
            <a:off x="8265564" y="5277232"/>
            <a:ext cx="2010317" cy="286232"/>
          </a:xfrm>
          <a:prstGeom prst="rect">
            <a:avLst/>
          </a:prstGeom>
          <a:noFill/>
        </p:spPr>
        <p:txBody>
          <a:bodyPr wrap="square" rtlCol="0">
            <a:spAutoFit/>
          </a:bodyPr>
          <a:lstStyle/>
          <a:p>
            <a:pPr defTabSz="548594" hangingPunct="0"/>
            <a:r>
              <a:rPr lang="es-CO" sz="1260" kern="0" dirty="0">
                <a:solidFill>
                  <a:prstClr val="black"/>
                </a:solidFill>
                <a:latin typeface="Arial Rounded MT Bold" pitchFamily="34" charset="0"/>
                <a:sym typeface="Gotham Rounded Book"/>
              </a:rPr>
              <a:t>$15.542 (96,22%)</a:t>
            </a:r>
          </a:p>
        </p:txBody>
      </p:sp>
      <p:sp>
        <p:nvSpPr>
          <p:cNvPr id="165" name="121 CuadroTexto"/>
          <p:cNvSpPr txBox="1"/>
          <p:nvPr/>
        </p:nvSpPr>
        <p:spPr>
          <a:xfrm>
            <a:off x="8416613" y="5700551"/>
            <a:ext cx="1687295" cy="286232"/>
          </a:xfrm>
          <a:prstGeom prst="rect">
            <a:avLst/>
          </a:prstGeom>
          <a:noFill/>
        </p:spPr>
        <p:txBody>
          <a:bodyPr wrap="square" rtlCol="0">
            <a:spAutoFit/>
          </a:bodyPr>
          <a:lstStyle/>
          <a:p>
            <a:pPr defTabSz="548594" hangingPunct="0"/>
            <a:r>
              <a:rPr lang="es-CO" sz="1260" kern="0" dirty="0">
                <a:solidFill>
                  <a:prstClr val="black"/>
                </a:solidFill>
                <a:latin typeface="Arial Rounded MT Bold" pitchFamily="34" charset="0"/>
                <a:sym typeface="Gotham Rounded Book"/>
              </a:rPr>
              <a:t>$382 (2,37%)</a:t>
            </a:r>
          </a:p>
        </p:txBody>
      </p:sp>
      <p:sp>
        <p:nvSpPr>
          <p:cNvPr id="169" name="168 Triángulo isósceles"/>
          <p:cNvSpPr/>
          <p:nvPr/>
        </p:nvSpPr>
        <p:spPr>
          <a:xfrm rot="5400000">
            <a:off x="2002410" y="6420504"/>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170" name="169 CuadroTexto"/>
          <p:cNvSpPr txBox="1"/>
          <p:nvPr/>
        </p:nvSpPr>
        <p:spPr>
          <a:xfrm>
            <a:off x="2141294" y="6328067"/>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SALDO DISPONIBLE</a:t>
            </a:r>
          </a:p>
        </p:txBody>
      </p:sp>
      <p:sp>
        <p:nvSpPr>
          <p:cNvPr id="171" name="106 CuadroTexto"/>
          <p:cNvSpPr txBox="1"/>
          <p:nvPr/>
        </p:nvSpPr>
        <p:spPr>
          <a:xfrm>
            <a:off x="2475338" y="6532369"/>
            <a:ext cx="2198010" cy="286232"/>
          </a:xfrm>
          <a:prstGeom prst="rect">
            <a:avLst/>
          </a:prstGeom>
          <a:noFill/>
        </p:spPr>
        <p:txBody>
          <a:bodyPr wrap="square" rtlCol="0">
            <a:spAutoFit/>
          </a:bodyPr>
          <a:lstStyle/>
          <a:p>
            <a:pPr defTabSz="548594" hangingPunct="0"/>
            <a:r>
              <a:rPr lang="es-CO" sz="1260" kern="0" dirty="0">
                <a:solidFill>
                  <a:prstClr val="black"/>
                </a:solidFill>
                <a:latin typeface="Arial Rounded MT Bold" pitchFamily="34" charset="0"/>
                <a:sym typeface="Gotham Rounded Book"/>
              </a:rPr>
              <a:t>$4.854 (4,14%)</a:t>
            </a:r>
          </a:p>
        </p:txBody>
      </p:sp>
      <p:sp>
        <p:nvSpPr>
          <p:cNvPr id="172" name="171 Triángulo isósceles"/>
          <p:cNvSpPr/>
          <p:nvPr/>
        </p:nvSpPr>
        <p:spPr>
          <a:xfrm rot="5400000">
            <a:off x="7891203" y="6360360"/>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173" name="172 CuadroTexto"/>
          <p:cNvSpPr txBox="1"/>
          <p:nvPr/>
        </p:nvSpPr>
        <p:spPr>
          <a:xfrm>
            <a:off x="8184336" y="6517528"/>
            <a:ext cx="2040305" cy="286232"/>
          </a:xfrm>
          <a:prstGeom prst="rect">
            <a:avLst/>
          </a:prstGeom>
          <a:noFill/>
        </p:spPr>
        <p:txBody>
          <a:bodyPr wrap="square" rtlCol="0">
            <a:spAutoFit/>
          </a:bodyPr>
          <a:lstStyle/>
          <a:p>
            <a:pPr defTabSz="890761"/>
            <a:r>
              <a:rPr lang="es-CO" sz="1260" dirty="0">
                <a:solidFill>
                  <a:prstClr val="black"/>
                </a:solidFill>
                <a:latin typeface="Arial Rounded MT Bold" pitchFamily="34" charset="0"/>
                <a:sym typeface="Gotham Rounded Book"/>
              </a:rPr>
              <a:t>$228 (1,42%)</a:t>
            </a:r>
          </a:p>
        </p:txBody>
      </p:sp>
      <p:sp>
        <p:nvSpPr>
          <p:cNvPr id="174" name="173 CuadroTexto"/>
          <p:cNvSpPr txBox="1"/>
          <p:nvPr/>
        </p:nvSpPr>
        <p:spPr>
          <a:xfrm>
            <a:off x="7987439" y="6245743"/>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SALDO DISPONIBLE</a:t>
            </a:r>
          </a:p>
        </p:txBody>
      </p:sp>
      <p:sp>
        <p:nvSpPr>
          <p:cNvPr id="75" name="74 CuadroTexto"/>
          <p:cNvSpPr txBox="1"/>
          <p:nvPr/>
        </p:nvSpPr>
        <p:spPr>
          <a:xfrm>
            <a:off x="1500426" y="3643591"/>
            <a:ext cx="2203243" cy="287771"/>
          </a:xfrm>
          <a:prstGeom prst="rect">
            <a:avLst/>
          </a:prstGeom>
          <a:noFill/>
        </p:spPr>
        <p:txBody>
          <a:bodyPr wrap="square" rtlCol="0">
            <a:spAutoFit/>
          </a:bodyPr>
          <a:lstStyle/>
          <a:p>
            <a:pPr algn="r" defTabSz="890761"/>
            <a:r>
              <a:rPr lang="es-CO" sz="1270" dirty="0">
                <a:solidFill>
                  <a:srgbClr val="002060"/>
                </a:solidFill>
                <a:latin typeface="Arial Rounded MT Bold" pitchFamily="34" charset="0"/>
                <a:sym typeface="Gotham Rounded Book"/>
              </a:rPr>
              <a:t>Total GIROS</a:t>
            </a:r>
          </a:p>
        </p:txBody>
      </p:sp>
      <p:sp>
        <p:nvSpPr>
          <p:cNvPr id="81" name="114 Proceso alternativo">
            <a:extLst>
              <a:ext uri="{FF2B5EF4-FFF2-40B4-BE49-F238E27FC236}">
                <a16:creationId xmlns:a16="http://schemas.microsoft.com/office/drawing/2014/main" id="{7DE4CF50-F7A4-4F4E-8AA9-B0126FA539CA}"/>
              </a:ext>
            </a:extLst>
          </p:cNvPr>
          <p:cNvSpPr/>
          <p:nvPr/>
        </p:nvSpPr>
        <p:spPr>
          <a:xfrm>
            <a:off x="4690135" y="4992649"/>
            <a:ext cx="2775704" cy="1819522"/>
          </a:xfrm>
          <a:prstGeom prst="flowChartAlternateProcess">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723">
              <a:solidFill>
                <a:srgbClr val="00B050"/>
              </a:solidFill>
              <a:latin typeface="Calibri"/>
              <a:sym typeface="Gotham Rounded Book"/>
            </a:endParaRPr>
          </a:p>
        </p:txBody>
      </p:sp>
      <p:sp>
        <p:nvSpPr>
          <p:cNvPr id="84" name="123 CuadroTexto">
            <a:extLst>
              <a:ext uri="{FF2B5EF4-FFF2-40B4-BE49-F238E27FC236}">
                <a16:creationId xmlns:a16="http://schemas.microsoft.com/office/drawing/2014/main" id="{E8DDFEC3-AD6B-4E75-9279-981FD49DC098}"/>
              </a:ext>
            </a:extLst>
          </p:cNvPr>
          <p:cNvSpPr txBox="1"/>
          <p:nvPr/>
        </p:nvSpPr>
        <p:spPr>
          <a:xfrm>
            <a:off x="4938809" y="4774425"/>
            <a:ext cx="2278355" cy="315599"/>
          </a:xfrm>
          <a:prstGeom prst="rect">
            <a:avLst/>
          </a:prstGeom>
          <a:solidFill>
            <a:srgbClr val="002060"/>
          </a:solidFill>
        </p:spPr>
        <p:txBody>
          <a:bodyPr wrap="square" rtlCol="0">
            <a:spAutoFit/>
          </a:bodyPr>
          <a:lstStyle/>
          <a:p>
            <a:pPr algn="ctr" defTabSz="890761"/>
            <a:endParaRPr lang="es-CO" sz="1451" dirty="0">
              <a:solidFill>
                <a:srgbClr val="00B050"/>
              </a:solidFill>
              <a:latin typeface="Arial Rounded MT Bold" pitchFamily="34" charset="0"/>
              <a:sym typeface="Gotham Rounded Book"/>
            </a:endParaRPr>
          </a:p>
        </p:txBody>
      </p:sp>
      <p:sp>
        <p:nvSpPr>
          <p:cNvPr id="85" name="129 CuadroTexto">
            <a:extLst>
              <a:ext uri="{FF2B5EF4-FFF2-40B4-BE49-F238E27FC236}">
                <a16:creationId xmlns:a16="http://schemas.microsoft.com/office/drawing/2014/main" id="{C668034D-4ABC-4F0A-8729-843E15CE37B9}"/>
              </a:ext>
            </a:extLst>
          </p:cNvPr>
          <p:cNvSpPr txBox="1"/>
          <p:nvPr/>
        </p:nvSpPr>
        <p:spPr>
          <a:xfrm>
            <a:off x="4830564" y="4764905"/>
            <a:ext cx="2588429" cy="343492"/>
          </a:xfrm>
          <a:prstGeom prst="rect">
            <a:avLst/>
          </a:prstGeom>
          <a:noFill/>
        </p:spPr>
        <p:txBody>
          <a:bodyPr wrap="square" rtlCol="0">
            <a:spAutoFit/>
          </a:bodyPr>
          <a:lstStyle/>
          <a:p>
            <a:pPr algn="ctr" defTabSz="890761"/>
            <a:r>
              <a:rPr lang="es-CO" sz="1632" dirty="0">
                <a:solidFill>
                  <a:srgbClr val="1F497D">
                    <a:lumMod val="60000"/>
                    <a:lumOff val="40000"/>
                  </a:srgbClr>
                </a:solidFill>
                <a:latin typeface="Arial Rounded MT Bold" pitchFamily="34" charset="0"/>
                <a:sym typeface="Gotham Rounded Book"/>
              </a:rPr>
              <a:t>IPES </a:t>
            </a:r>
            <a:r>
              <a:rPr lang="es-CO" sz="1632" dirty="0">
                <a:solidFill>
                  <a:srgbClr val="00B050"/>
                </a:solidFill>
                <a:latin typeface="Arial Rounded MT Bold" pitchFamily="34" charset="0"/>
                <a:sym typeface="Gotham Rounded Book"/>
              </a:rPr>
              <a:t> </a:t>
            </a:r>
            <a:r>
              <a:rPr lang="es-CO" sz="1632" dirty="0">
                <a:solidFill>
                  <a:prstClr val="white"/>
                </a:solidFill>
                <a:latin typeface="Arial Rounded MT Bold" pitchFamily="34" charset="0"/>
                <a:sym typeface="Gotham Rounded Book"/>
              </a:rPr>
              <a:t>$48.195 </a:t>
            </a:r>
            <a:r>
              <a:rPr lang="es-CO" sz="1200" dirty="0">
                <a:solidFill>
                  <a:prstClr val="white"/>
                </a:solidFill>
                <a:latin typeface="Arial Rounded MT Bold" pitchFamily="34" charset="0"/>
                <a:sym typeface="Gotham Rounded Book"/>
              </a:rPr>
              <a:t>(26,53%)</a:t>
            </a:r>
            <a:endParaRPr lang="es-CO" sz="1632" dirty="0">
              <a:solidFill>
                <a:prstClr val="white"/>
              </a:solidFill>
              <a:latin typeface="Arial Rounded MT Bold" pitchFamily="34" charset="0"/>
              <a:sym typeface="Gotham Rounded Book"/>
            </a:endParaRPr>
          </a:p>
        </p:txBody>
      </p:sp>
      <p:sp>
        <p:nvSpPr>
          <p:cNvPr id="89" name="131 CuadroTexto">
            <a:extLst>
              <a:ext uri="{FF2B5EF4-FFF2-40B4-BE49-F238E27FC236}">
                <a16:creationId xmlns:a16="http://schemas.microsoft.com/office/drawing/2014/main" id="{0D0A019B-4596-4E95-B301-4E608FE707B1}"/>
              </a:ext>
            </a:extLst>
          </p:cNvPr>
          <p:cNvSpPr txBox="1"/>
          <p:nvPr/>
        </p:nvSpPr>
        <p:spPr>
          <a:xfrm>
            <a:off x="5341616" y="6137083"/>
            <a:ext cx="1837146" cy="287771"/>
          </a:xfrm>
          <a:prstGeom prst="rect">
            <a:avLst/>
          </a:prstGeom>
          <a:noFill/>
        </p:spPr>
        <p:txBody>
          <a:bodyPr wrap="square" rtlCol="0">
            <a:spAutoFit/>
          </a:bodyPr>
          <a:lstStyle/>
          <a:p>
            <a:pPr defTabSz="890761"/>
            <a:r>
              <a:rPr lang="es-CO" sz="1270" dirty="0">
                <a:solidFill>
                  <a:prstClr val="black"/>
                </a:solidFill>
                <a:latin typeface="Arial Rounded MT Bold" pitchFamily="34" charset="0"/>
                <a:sym typeface="Gotham Rounded Book"/>
              </a:rPr>
              <a:t>$31.969 (66,33%)</a:t>
            </a:r>
          </a:p>
        </p:txBody>
      </p:sp>
      <p:sp>
        <p:nvSpPr>
          <p:cNvPr id="90" name="139 Triángulo isósceles">
            <a:extLst>
              <a:ext uri="{FF2B5EF4-FFF2-40B4-BE49-F238E27FC236}">
                <a16:creationId xmlns:a16="http://schemas.microsoft.com/office/drawing/2014/main" id="{318246BE-7CBE-48F7-B263-8C78EC88090A}"/>
              </a:ext>
            </a:extLst>
          </p:cNvPr>
          <p:cNvSpPr/>
          <p:nvPr/>
        </p:nvSpPr>
        <p:spPr>
          <a:xfrm rot="5400000">
            <a:off x="4924936" y="5564077"/>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91" name="140 CuadroTexto">
            <a:extLst>
              <a:ext uri="{FF2B5EF4-FFF2-40B4-BE49-F238E27FC236}">
                <a16:creationId xmlns:a16="http://schemas.microsoft.com/office/drawing/2014/main" id="{5590CA5C-74B9-4C38-9AA5-C80E866079A6}"/>
              </a:ext>
            </a:extLst>
          </p:cNvPr>
          <p:cNvSpPr txBox="1"/>
          <p:nvPr/>
        </p:nvSpPr>
        <p:spPr>
          <a:xfrm>
            <a:off x="5453311" y="5751955"/>
            <a:ext cx="1830209" cy="287771"/>
          </a:xfrm>
          <a:prstGeom prst="rect">
            <a:avLst/>
          </a:prstGeom>
          <a:noFill/>
        </p:spPr>
        <p:txBody>
          <a:bodyPr wrap="square" rtlCol="0">
            <a:spAutoFit/>
          </a:bodyPr>
          <a:lstStyle/>
          <a:p>
            <a:pPr defTabSz="890761"/>
            <a:r>
              <a:rPr lang="es-CO" sz="1270" dirty="0">
                <a:solidFill>
                  <a:prstClr val="black"/>
                </a:solidFill>
                <a:latin typeface="Arial Rounded MT Bold" pitchFamily="34" charset="0"/>
                <a:sym typeface="Gotham Rounded Book"/>
              </a:rPr>
              <a:t>$470 (0,98%)</a:t>
            </a:r>
          </a:p>
        </p:txBody>
      </p:sp>
      <p:sp>
        <p:nvSpPr>
          <p:cNvPr id="93" name="141 CuadroTexto">
            <a:extLst>
              <a:ext uri="{FF2B5EF4-FFF2-40B4-BE49-F238E27FC236}">
                <a16:creationId xmlns:a16="http://schemas.microsoft.com/office/drawing/2014/main" id="{E8925237-5872-45D2-8B4F-E3475E90E11D}"/>
              </a:ext>
            </a:extLst>
          </p:cNvPr>
          <p:cNvSpPr txBox="1"/>
          <p:nvPr/>
        </p:nvSpPr>
        <p:spPr>
          <a:xfrm>
            <a:off x="5063821" y="5514514"/>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CDP por COMP.</a:t>
            </a:r>
          </a:p>
        </p:txBody>
      </p:sp>
      <p:sp>
        <p:nvSpPr>
          <p:cNvPr id="94" name="150 Triángulo isósceles">
            <a:extLst>
              <a:ext uri="{FF2B5EF4-FFF2-40B4-BE49-F238E27FC236}">
                <a16:creationId xmlns:a16="http://schemas.microsoft.com/office/drawing/2014/main" id="{4D9C95A1-703B-4404-943C-F94685C9B910}"/>
              </a:ext>
            </a:extLst>
          </p:cNvPr>
          <p:cNvSpPr/>
          <p:nvPr/>
        </p:nvSpPr>
        <p:spPr>
          <a:xfrm rot="5400000">
            <a:off x="4928469" y="5234128"/>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95" name="151 CuadroTexto">
            <a:extLst>
              <a:ext uri="{FF2B5EF4-FFF2-40B4-BE49-F238E27FC236}">
                <a16:creationId xmlns:a16="http://schemas.microsoft.com/office/drawing/2014/main" id="{9A7D5C99-D413-4A7E-85F9-7C6038FA29B9}"/>
              </a:ext>
            </a:extLst>
          </p:cNvPr>
          <p:cNvSpPr txBox="1"/>
          <p:nvPr/>
        </p:nvSpPr>
        <p:spPr>
          <a:xfrm>
            <a:off x="5353828" y="5343290"/>
            <a:ext cx="1837146" cy="287771"/>
          </a:xfrm>
          <a:prstGeom prst="rect">
            <a:avLst/>
          </a:prstGeom>
          <a:noFill/>
        </p:spPr>
        <p:txBody>
          <a:bodyPr wrap="square" rtlCol="0">
            <a:spAutoFit/>
          </a:bodyPr>
          <a:lstStyle/>
          <a:p>
            <a:pPr defTabSz="890761"/>
            <a:r>
              <a:rPr lang="es-CO" sz="1270" dirty="0">
                <a:solidFill>
                  <a:prstClr val="black"/>
                </a:solidFill>
                <a:latin typeface="Arial Rounded MT Bold" pitchFamily="34" charset="0"/>
                <a:sym typeface="Gotham Rounded Book"/>
              </a:rPr>
              <a:t>$ 47.125 (97,78%)</a:t>
            </a:r>
          </a:p>
        </p:txBody>
      </p:sp>
      <p:sp>
        <p:nvSpPr>
          <p:cNvPr id="98" name="152 CuadroTexto">
            <a:extLst>
              <a:ext uri="{FF2B5EF4-FFF2-40B4-BE49-F238E27FC236}">
                <a16:creationId xmlns:a16="http://schemas.microsoft.com/office/drawing/2014/main" id="{1F074781-BC5C-4389-A04A-B8115E4E15F3}"/>
              </a:ext>
            </a:extLst>
          </p:cNvPr>
          <p:cNvSpPr txBox="1"/>
          <p:nvPr/>
        </p:nvSpPr>
        <p:spPr>
          <a:xfrm>
            <a:off x="5067354" y="5141691"/>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COMPROMISOS</a:t>
            </a:r>
          </a:p>
        </p:txBody>
      </p:sp>
      <p:sp>
        <p:nvSpPr>
          <p:cNvPr id="100" name="153 Triángulo isósceles">
            <a:extLst>
              <a:ext uri="{FF2B5EF4-FFF2-40B4-BE49-F238E27FC236}">
                <a16:creationId xmlns:a16="http://schemas.microsoft.com/office/drawing/2014/main" id="{5F0E5B66-B206-4531-9ABD-AAB017549DFC}"/>
              </a:ext>
            </a:extLst>
          </p:cNvPr>
          <p:cNvSpPr/>
          <p:nvPr/>
        </p:nvSpPr>
        <p:spPr>
          <a:xfrm rot="5400000">
            <a:off x="4939381" y="6025198"/>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101" name="154 CuadroTexto">
            <a:extLst>
              <a:ext uri="{FF2B5EF4-FFF2-40B4-BE49-F238E27FC236}">
                <a16:creationId xmlns:a16="http://schemas.microsoft.com/office/drawing/2014/main" id="{EA27A7B9-8C65-4371-9A1F-6AFC32837605}"/>
              </a:ext>
            </a:extLst>
          </p:cNvPr>
          <p:cNvSpPr txBox="1"/>
          <p:nvPr/>
        </p:nvSpPr>
        <p:spPr>
          <a:xfrm>
            <a:off x="5078266" y="5932762"/>
            <a:ext cx="858750"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GIROS</a:t>
            </a:r>
          </a:p>
        </p:txBody>
      </p:sp>
      <p:sp>
        <p:nvSpPr>
          <p:cNvPr id="102" name="165 Triángulo isósceles">
            <a:extLst>
              <a:ext uri="{FF2B5EF4-FFF2-40B4-BE49-F238E27FC236}">
                <a16:creationId xmlns:a16="http://schemas.microsoft.com/office/drawing/2014/main" id="{A9BACF06-1F35-4617-8388-E9B9A8E92923}"/>
              </a:ext>
            </a:extLst>
          </p:cNvPr>
          <p:cNvSpPr/>
          <p:nvPr/>
        </p:nvSpPr>
        <p:spPr>
          <a:xfrm rot="5400000">
            <a:off x="4928468" y="6440179"/>
            <a:ext cx="130621" cy="1501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761"/>
            <a:endParaRPr lang="es-CO" sz="1632">
              <a:solidFill>
                <a:srgbClr val="00B050"/>
              </a:solidFill>
              <a:latin typeface="Calibri"/>
              <a:sym typeface="Gotham Rounded Book"/>
            </a:endParaRPr>
          </a:p>
        </p:txBody>
      </p:sp>
      <p:sp>
        <p:nvSpPr>
          <p:cNvPr id="103" name="166 CuadroTexto">
            <a:extLst>
              <a:ext uri="{FF2B5EF4-FFF2-40B4-BE49-F238E27FC236}">
                <a16:creationId xmlns:a16="http://schemas.microsoft.com/office/drawing/2014/main" id="{20CEEDFC-49EB-4C83-A9B0-DEC636B07489}"/>
              </a:ext>
            </a:extLst>
          </p:cNvPr>
          <p:cNvSpPr txBox="1"/>
          <p:nvPr/>
        </p:nvSpPr>
        <p:spPr>
          <a:xfrm>
            <a:off x="5067353" y="6347743"/>
            <a:ext cx="2202552" cy="315599"/>
          </a:xfrm>
          <a:prstGeom prst="rect">
            <a:avLst/>
          </a:prstGeom>
          <a:noFill/>
        </p:spPr>
        <p:txBody>
          <a:bodyPr wrap="square" rtlCol="0">
            <a:spAutoFit/>
          </a:bodyPr>
          <a:lstStyle/>
          <a:p>
            <a:pPr defTabSz="890761"/>
            <a:r>
              <a:rPr lang="es-CO" sz="1451" dirty="0">
                <a:solidFill>
                  <a:srgbClr val="1F497D">
                    <a:lumMod val="75000"/>
                  </a:srgbClr>
                </a:solidFill>
                <a:latin typeface="Arial Rounded MT Bold" pitchFamily="34" charset="0"/>
                <a:sym typeface="Gotham Rounded Book"/>
              </a:rPr>
              <a:t>SALDO DISPONIBLE</a:t>
            </a:r>
          </a:p>
        </p:txBody>
      </p:sp>
      <p:sp>
        <p:nvSpPr>
          <p:cNvPr id="104" name="167 CuadroTexto">
            <a:extLst>
              <a:ext uri="{FF2B5EF4-FFF2-40B4-BE49-F238E27FC236}">
                <a16:creationId xmlns:a16="http://schemas.microsoft.com/office/drawing/2014/main" id="{323084A1-D74C-4D8E-8F25-D0FC38F5480B}"/>
              </a:ext>
            </a:extLst>
          </p:cNvPr>
          <p:cNvSpPr txBox="1"/>
          <p:nvPr/>
        </p:nvSpPr>
        <p:spPr>
          <a:xfrm>
            <a:off x="5374488" y="6558906"/>
            <a:ext cx="2043589" cy="287771"/>
          </a:xfrm>
          <a:prstGeom prst="rect">
            <a:avLst/>
          </a:prstGeom>
          <a:noFill/>
        </p:spPr>
        <p:txBody>
          <a:bodyPr wrap="square" rtlCol="0">
            <a:spAutoFit/>
          </a:bodyPr>
          <a:lstStyle/>
          <a:p>
            <a:pPr defTabSz="890761"/>
            <a:r>
              <a:rPr lang="es-CO" sz="1270" dirty="0">
                <a:solidFill>
                  <a:prstClr val="black"/>
                </a:solidFill>
                <a:latin typeface="Arial Rounded MT Bold" pitchFamily="34" charset="0"/>
                <a:sym typeface="Gotham Rounded Book"/>
              </a:rPr>
              <a:t>$598 (1,24%)</a:t>
            </a:r>
          </a:p>
        </p:txBody>
      </p:sp>
      <p:sp>
        <p:nvSpPr>
          <p:cNvPr id="105" name="64 CuadroTexto">
            <a:extLst>
              <a:ext uri="{FF2B5EF4-FFF2-40B4-BE49-F238E27FC236}">
                <a16:creationId xmlns:a16="http://schemas.microsoft.com/office/drawing/2014/main" id="{D0046852-3962-4B9E-BD9A-81776FBCD52F}"/>
              </a:ext>
            </a:extLst>
          </p:cNvPr>
          <p:cNvSpPr txBox="1"/>
          <p:nvPr/>
        </p:nvSpPr>
        <p:spPr>
          <a:xfrm>
            <a:off x="7663457" y="1360811"/>
            <a:ext cx="2848963" cy="341444"/>
          </a:xfrm>
          <a:prstGeom prst="rect">
            <a:avLst/>
          </a:prstGeom>
          <a:noFill/>
        </p:spPr>
        <p:txBody>
          <a:bodyPr wrap="square" lIns="89471" tIns="44738" rIns="89471" bIns="44738" rtlCol="0">
            <a:spAutoFit/>
          </a:bodyPr>
          <a:lstStyle/>
          <a:p>
            <a:pPr algn="r" defTabSz="548594" hangingPunct="0"/>
            <a:r>
              <a:rPr lang="es-CO" sz="816" b="1" kern="0" dirty="0">
                <a:solidFill>
                  <a:prstClr val="black"/>
                </a:solidFill>
                <a:latin typeface="Century Gothic" panose="020B0502020202020204" pitchFamily="34" charset="0"/>
                <a:sym typeface="Gotham Rounded Book"/>
              </a:rPr>
              <a:t>Fuente: </a:t>
            </a:r>
            <a:r>
              <a:rPr lang="es-CO" sz="816" kern="0" dirty="0">
                <a:solidFill>
                  <a:prstClr val="black"/>
                </a:solidFill>
                <a:latin typeface="Century Gothic" panose="020B0502020202020204" pitchFamily="34" charset="0"/>
                <a:sym typeface="Gotham Rounded Book"/>
              </a:rPr>
              <a:t>Ppto de PREDIS a 18 de diciembre de 2019</a:t>
            </a:r>
          </a:p>
          <a:p>
            <a:pPr defTabSz="548594" hangingPunct="0"/>
            <a:r>
              <a:rPr lang="es-CO" sz="816" kern="0" dirty="0">
                <a:solidFill>
                  <a:prstClr val="black"/>
                </a:solidFill>
                <a:latin typeface="Century Gothic" panose="020B0502020202020204" pitchFamily="34" charset="0"/>
                <a:sym typeface="Gotham Rounded Book"/>
              </a:rPr>
              <a:t>	</a:t>
            </a:r>
          </a:p>
        </p:txBody>
      </p:sp>
    </p:spTree>
    <p:extLst>
      <p:ext uri="{BB962C8B-B14F-4D97-AF65-F5344CB8AC3E}">
        <p14:creationId xmlns:p14="http://schemas.microsoft.com/office/powerpoint/2010/main" val="42550303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SDDE">
  <a:themeElements>
    <a:clrScheme name="TemaSDDE">
      <a:dk1>
        <a:srgbClr val="808080"/>
      </a:dk1>
      <a:lt1>
        <a:srgbClr val="004080"/>
      </a:lt1>
      <a:dk2>
        <a:srgbClr val="A7A7A7"/>
      </a:dk2>
      <a:lt2>
        <a:srgbClr val="535353"/>
      </a:lt2>
      <a:accent1>
        <a:srgbClr val="0CAEFF"/>
      </a:accent1>
      <a:accent2>
        <a:srgbClr val="868686"/>
      </a:accent2>
      <a:accent3>
        <a:srgbClr val="9BBB59"/>
      </a:accent3>
      <a:accent4>
        <a:srgbClr val="66CCFF"/>
      </a:accent4>
      <a:accent5>
        <a:srgbClr val="1768A5"/>
      </a:accent5>
      <a:accent6>
        <a:srgbClr val="76923C"/>
      </a:accent6>
      <a:hlink>
        <a:srgbClr val="0000FF"/>
      </a:hlink>
      <a:folHlink>
        <a:srgbClr val="FF00FF"/>
      </a:folHlink>
    </a:clrScheme>
    <a:fontScheme name="TemaSDDE">
      <a:majorFont>
        <a:latin typeface="Century Gothic"/>
        <a:ea typeface="Century Gothic"/>
        <a:cs typeface="Century Gothic"/>
      </a:majorFont>
      <a:minorFont>
        <a:latin typeface="Helvetica"/>
        <a:ea typeface="Helvetica"/>
        <a:cs typeface="Helvetica"/>
      </a:minorFont>
    </a:fontScheme>
    <a:fmtScheme name="TemaSD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4080"/>
            </a:solidFill>
            <a:effectLst/>
            <a:uFillTx/>
            <a:latin typeface="Gotham Rounded Book"/>
            <a:ea typeface="Gotham Rounded Book"/>
            <a:cs typeface="Gotham Rounded Book"/>
            <a:sym typeface="Gotham Rounded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4080"/>
            </a:solidFill>
            <a:effectLst/>
            <a:uFillTx/>
            <a:latin typeface="Gotham Rounded Book"/>
            <a:ea typeface="Gotham Rounded Book"/>
            <a:cs typeface="Gotham Rounded Book"/>
            <a:sym typeface="Gotham Rounded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Office Theme">
  <a:themeElements>
    <a:clrScheme name="2017SI">
      <a:dk1>
        <a:srgbClr val="595959"/>
      </a:dk1>
      <a:lt1>
        <a:sysClr val="window" lastClr="FFFFFF"/>
      </a:lt1>
      <a:dk2>
        <a:srgbClr val="7F7F7F"/>
      </a:dk2>
      <a:lt2>
        <a:srgbClr val="FFFFFF"/>
      </a:lt2>
      <a:accent1>
        <a:srgbClr val="1A92AF"/>
      </a:accent1>
      <a:accent2>
        <a:srgbClr val="808080"/>
      </a:accent2>
      <a:accent3>
        <a:srgbClr val="FAC00F"/>
      </a:accent3>
      <a:accent4>
        <a:srgbClr val="079B62"/>
      </a:accent4>
      <a:accent5>
        <a:srgbClr val="E0524F"/>
      </a:accent5>
      <a:accent6>
        <a:srgbClr val="47BDDD"/>
      </a:accent6>
      <a:hlink>
        <a:srgbClr val="0066CC"/>
      </a:hlink>
      <a:folHlink>
        <a:srgbClr val="29B5E5"/>
      </a:folHlink>
    </a:clrScheme>
    <a:fontScheme name="Personalizado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noFill/>
          <a:round/>
          <a:headEnd/>
          <a:tailEnd/>
        </a:ln>
      </a:spPr>
      <a:bodyPr vert="horz" wrap="none" lIns="91440" tIns="45720" rIns="91440" bIns="45720" numCol="1" rtlCol="0" anchor="ctr" anchorCtr="1" compatLnSpc="1">
        <a:prstTxWarp prst="textNoShape">
          <a:avLst/>
        </a:prstTxWarp>
      </a:bodyPr>
      <a:lstStyle>
        <a:defPPr algn="ctr">
          <a:defRPr sz="1200" b="1" dirty="0" smtClean="0">
            <a:solidFill>
              <a:schemeClr val="tx1">
                <a:lumMod val="75000"/>
                <a:lumOff val="25000"/>
              </a:schemeClr>
            </a:solidFill>
          </a:defRPr>
        </a:defPPr>
      </a:lstStyle>
    </a:spDef>
  </a:objectDefaults>
  <a:extraClrSchemeLst/>
</a:theme>
</file>

<file path=ppt/theme/theme4.xml><?xml version="1.0" encoding="utf-8"?>
<a:theme xmlns:a="http://schemas.openxmlformats.org/drawingml/2006/main" name="2_TemaSDDE">
  <a:themeElements>
    <a:clrScheme name="TemaSDDE">
      <a:dk1>
        <a:srgbClr val="808080"/>
      </a:dk1>
      <a:lt1>
        <a:srgbClr val="004080"/>
      </a:lt1>
      <a:dk2>
        <a:srgbClr val="A7A7A7"/>
      </a:dk2>
      <a:lt2>
        <a:srgbClr val="535353"/>
      </a:lt2>
      <a:accent1>
        <a:srgbClr val="0CAEFF"/>
      </a:accent1>
      <a:accent2>
        <a:srgbClr val="868686"/>
      </a:accent2>
      <a:accent3>
        <a:srgbClr val="9BBB59"/>
      </a:accent3>
      <a:accent4>
        <a:srgbClr val="66CCFF"/>
      </a:accent4>
      <a:accent5>
        <a:srgbClr val="1768A5"/>
      </a:accent5>
      <a:accent6>
        <a:srgbClr val="76923C"/>
      </a:accent6>
      <a:hlink>
        <a:srgbClr val="0000FF"/>
      </a:hlink>
      <a:folHlink>
        <a:srgbClr val="FF00FF"/>
      </a:folHlink>
    </a:clrScheme>
    <a:fontScheme name="TemaSDDE">
      <a:majorFont>
        <a:latin typeface="Century Gothic"/>
        <a:ea typeface="Century Gothic"/>
        <a:cs typeface="Century Gothic"/>
      </a:majorFont>
      <a:minorFont>
        <a:latin typeface="Helvetica"/>
        <a:ea typeface="Helvetica"/>
        <a:cs typeface="Helvetica"/>
      </a:minorFont>
    </a:fontScheme>
    <a:fmtScheme name="TemaSD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4080"/>
            </a:solidFill>
            <a:effectLst/>
            <a:uFillTx/>
            <a:latin typeface="Gotham Rounded Book"/>
            <a:ea typeface="Gotham Rounded Book"/>
            <a:cs typeface="Gotham Rounded Book"/>
            <a:sym typeface="Gotham Rounded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4080"/>
            </a:solidFill>
            <a:effectLst/>
            <a:uFillTx/>
            <a:latin typeface="Gotham Rounded Book"/>
            <a:ea typeface="Gotham Rounded Book"/>
            <a:cs typeface="Gotham Rounded Book"/>
            <a:sym typeface="Gotham Rounded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TotalTime>
  <Words>2760</Words>
  <Application>Microsoft Office PowerPoint</Application>
  <PresentationFormat>Panorámica</PresentationFormat>
  <Paragraphs>650</Paragraphs>
  <Slides>21</Slides>
  <Notes>11</Notes>
  <HiddenSlides>0</HiddenSlides>
  <MMClips>0</MMClips>
  <ScaleCrop>false</ScaleCrop>
  <HeadingPairs>
    <vt:vector size="6" baseType="variant">
      <vt:variant>
        <vt:lpstr>Fuentes usadas</vt:lpstr>
      </vt:variant>
      <vt:variant>
        <vt:i4>10</vt:i4>
      </vt:variant>
      <vt:variant>
        <vt:lpstr>Tema</vt:lpstr>
      </vt:variant>
      <vt:variant>
        <vt:i4>6</vt:i4>
      </vt:variant>
      <vt:variant>
        <vt:lpstr>Títulos de diapositiva</vt:lpstr>
      </vt:variant>
      <vt:variant>
        <vt:i4>21</vt:i4>
      </vt:variant>
    </vt:vector>
  </HeadingPairs>
  <TitlesOfParts>
    <vt:vector size="37" baseType="lpstr">
      <vt:lpstr>MS PGothic</vt:lpstr>
      <vt:lpstr>Arial</vt:lpstr>
      <vt:lpstr>Arial Rounded MT Bold</vt:lpstr>
      <vt:lpstr>Calibri</vt:lpstr>
      <vt:lpstr>Calibri Light</vt:lpstr>
      <vt:lpstr>Century Gothic</vt:lpstr>
      <vt:lpstr>Gotham Rounded Bold</vt:lpstr>
      <vt:lpstr>Gotham Rounded Book</vt:lpstr>
      <vt:lpstr>Helvetica</vt:lpstr>
      <vt:lpstr>Times New Roman</vt:lpstr>
      <vt:lpstr>Tema de Office</vt:lpstr>
      <vt:lpstr>TemaSDDE</vt:lpstr>
      <vt:lpstr>2_Office Theme</vt:lpstr>
      <vt:lpstr>2_TemaSDDE</vt:lpstr>
      <vt:lpstr>5_Tema de Office</vt:lpstr>
      <vt:lpstr>1_Tema de Office</vt:lpstr>
      <vt:lpstr>Presentación de PowerPoint</vt:lpstr>
      <vt:lpstr>Comité Sectorial de Desarrollo Económico Diciembre 19 de 2019</vt:lpstr>
      <vt:lpstr>Políticas Públicas</vt:lpstr>
      <vt:lpstr>Políticas Públicas</vt:lpstr>
      <vt:lpstr>Políticas Públicas (en ejecución)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4. TEMAS PROPUESTOS POR IPES</vt:lpstr>
      <vt:lpstr>5. TEMAS PROPUESTOS POR IDT </vt:lpstr>
      <vt:lpstr>6. TEMAS PROPUESTOS POR INVEST IN BOGOTÁ</vt:lpstr>
      <vt:lpstr>7. VARIOS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Manuel Bayona Hernández</dc:creator>
  <cp:lastModifiedBy>Manuel Fernando Bayona Hernandez</cp:lastModifiedBy>
  <cp:revision>50</cp:revision>
  <cp:lastPrinted>2019-11-07T17:51:54Z</cp:lastPrinted>
  <dcterms:created xsi:type="dcterms:W3CDTF">2019-03-15T16:08:06Z</dcterms:created>
  <dcterms:modified xsi:type="dcterms:W3CDTF">2019-12-19T19:12:39Z</dcterms:modified>
</cp:coreProperties>
</file>