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</p:sldMasterIdLst>
  <p:sldIdLst>
    <p:sldId id="557" r:id="rId3"/>
    <p:sldId id="257" r:id="rId4"/>
    <p:sldId id="261" r:id="rId5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8CBD"/>
    <a:srgbClr val="FF7575"/>
    <a:srgbClr val="F4EE00"/>
    <a:srgbClr val="FF9933"/>
    <a:srgbClr val="FFDD4B"/>
    <a:srgbClr val="FF5353"/>
    <a:srgbClr val="FFCC00"/>
    <a:srgbClr val="FFFF00"/>
    <a:srgbClr val="CC3300"/>
    <a:srgbClr val="B311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36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3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Diapositiva de título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80c8c18d45_3_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g80c8c18d45_3_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13" name="Google Shape;413;g80c8c18d45_3_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4" name="Google Shape;414;g80c8c18d45_3_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5" name="Google Shape;415;g80c8c18d45_3_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77064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FD859-7B3A-4D41-A6F8-82D5A5BA2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55B2F5-F201-4E81-8777-E402DAC910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981CD-78A4-4692-B134-B6A662CEF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433D-9B52-4717-A139-9ECA0FAE3D84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85355-0F7B-40F6-8E16-6B9374642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8C22F-2D1D-483B-98D1-DFB596B8C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33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5478A-6CC0-420C-9931-F0F2AF561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D68E2-1139-4707-A3DE-C7B3F54E2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1A011-F026-4B70-B7D7-2B25531C5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AD0E8-DDED-4700-A8B5-275E9AE6E267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11553-D68D-4DB8-B843-C5F264773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4B2F0-EB1A-411D-AE89-39ABC820B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50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3C5A4-9FB1-4671-9B03-77E61F653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CD71A-D7B9-40B5-A9CE-9145B0D9F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6BCB7-9AFE-41E2-8362-87976EED4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2B93B-F0C8-4049-9233-9DBE6770CA66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84B6A-8664-45F8-BFD9-7852B1CCE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5F9F1-5182-4FCB-AF6F-DB08D9A93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54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5DCE4-3CB8-4D23-8475-372E68C6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61942-044B-43C1-B3E5-F7DA2A759A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21979-02DE-4367-9DE2-46F6D57B2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FF7250-CDD2-4481-8ED2-B0AFF55C2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F972-FDDE-415A-A972-7E4FABC270B4}" type="datetime1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E5883-C386-4BBE-BEC1-21DF8D820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72D936-9306-412F-ACD9-E360E835A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793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B3E8E-C047-4D3D-941E-B259ECAD2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4E061-706B-4A2A-8E53-200AC7E63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B9C07-D67E-44CC-BF5A-E7120281D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B69EBA-9581-40D9-A5CD-4586466F08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2892CF-7212-4B40-9A1F-FBE0B5A6E4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78D238-1612-473A-B3A7-4FC89AC5C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045A9-1133-49D5-899E-A4C0C84812F6}" type="datetime1">
              <a:rPr lang="en-US" smtClean="0"/>
              <a:t>2/6/2025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38008C-1D97-4898-9BBB-138D93781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75D715-5BA7-42AB-AD42-02D0C3C0A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93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4112A-E3F5-4823-8615-78102EDED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42A6AC-E36D-44AF-A8EE-7FDEB3082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E91F-D111-4C4F-8A6E-C990ACE91560}" type="datetime1">
              <a:rPr lang="en-US" smtClean="0"/>
              <a:t>2/6/2025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57A7DB-6520-419C-BC3B-E653AB10B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DBDFC0-6D3A-40FA-9B3C-C62CCFE25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41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41F5F6-9760-4DF9-AC8E-565A594D4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7DE15-0094-48EB-98D8-5F549EEC56E5}" type="datetime1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37539-5463-4D95-933D-95833F407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A072B-7560-424C-8AAA-C867F0DDA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11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6FA80-B46B-40B1-BCF9-D7886B623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BB2C7-3717-4664-A532-F07855583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1376A6-B1D3-4E60-89BF-AFA482E74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4C386-37BE-4382-B89B-DA00CA2E0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15A8-FE53-4075-B19F-0D61548534C5}" type="datetime1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025EA-EEAE-40BC-BEF1-748192CBE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7B45A4-879E-4342-910A-D21AA19FC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937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A9EF1-A514-4277-B1E2-E7782F4CE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A65C4A-2464-4D2A-BF84-D8F38981A0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F8DDA-451A-4FAB-88DF-5739CEE72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ECC280-81B9-426F-88DD-6CB66D822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B415-2544-4AC8-8ED3-AB7A31CFE766}" type="datetime1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9A5BE-9259-465C-A26A-72B650CBB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39E06-EFAA-4908-B0FF-895FA497F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361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12CA5-202A-482A-A3C9-064FABF5C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153A61-D4E8-4FE2-B031-2B57BEBA3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F5EB2-3E36-4F00-997A-5F80E5BAC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E33D-C7C8-4F83-85F6-7EB3DDB8F4D1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01351-D45C-45D5-9B9F-C73EF62F8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278A6-3AC4-4E41-A96A-A29007D4E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9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Dos objetos"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80c8c18d45_3_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g80c8c18d45_3_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5" name="Google Shape;425;g80c8c18d45_3_2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6" name="Google Shape;426;g80c8c18d45_3_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7" name="Google Shape;427;g80c8c18d45_3_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g80c8c18d45_3_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86612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8BC861-7F24-4821-9CB7-D7FC6E0A4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671086-DB67-406B-8EBE-FBEF8F013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B786D-6882-4FB8-84E5-BD29F89DF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F47DD-69C0-4095-B497-66B24952404F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02990-1AA1-4514-B49F-F78207CA6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4E6CC-D504-40C5-8806-F98BA9B11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71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Comparación"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80c8c18d45_3_3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g80c8c18d45_3_3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2" name="Google Shape;432;g80c8c18d45_3_3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3" name="Google Shape;433;g80c8c18d45_3_3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4" name="Google Shape;434;g80c8c18d45_3_3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5" name="Google Shape;435;g80c8c18d45_3_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6" name="Google Shape;436;g80c8c18d45_3_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g80c8c18d45_3_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9881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Solo el título"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g80c8c18d45_3_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0" name="Google Shape;440;g80c8c18d45_3_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g80c8c18d45_3_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2" name="Google Shape;442;g80c8c18d45_3_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86211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Contenido con título"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80c8c18d45_3_4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5" name="Google Shape;445;g80c8c18d45_3_4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46" name="Google Shape;446;g80c8c18d45_3_4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47" name="Google Shape;447;g80c8c18d45_3_4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8" name="Google Shape;448;g80c8c18d45_3_4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9" name="Google Shape;449;g80c8c18d45_3_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54401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Imagen con título"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g80c8c18d45_3_5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g80c8c18d45_3_5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3" name="Google Shape;453;g80c8c18d45_3_5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54" name="Google Shape;454;g80c8c18d45_3_5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g80c8c18d45_3_5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6" name="Google Shape;456;g80c8c18d45_3_5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5111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Título y texto vertical"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g80c8c18d45_3_6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g80c8c18d45_3_6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0" name="Google Shape;460;g80c8c18d45_3_6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1" name="Google Shape;461;g80c8c18d45_3_6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g80c8c18d45_3_6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840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Título vertical y texto"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80c8c18d45_3_6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g80c8c18d45_3_6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6" name="Google Shape;466;g80c8c18d45_3_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7" name="Google Shape;467;g80c8c18d45_3_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8" name="Google Shape;468;g80c8c18d45_3_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0703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41F5F6-9760-4DF9-AC8E-565A594D4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7DE15-0094-48EB-98D8-5F549EEC56E5}" type="datetime1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37539-5463-4D95-933D-95833F407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A072B-7560-424C-8AAA-C867F0DDA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7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80c8c18d45_3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6" name="Google Shape;396;g80c8c18d45_3_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7" name="Google Shape;397;g80c8c18d45_3_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kern="0"/>
          </a:p>
        </p:txBody>
      </p:sp>
      <p:sp>
        <p:nvSpPr>
          <p:cNvPr id="398" name="Google Shape;398;g80c8c18d45_3_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kern="0"/>
          </a:p>
        </p:txBody>
      </p:sp>
      <p:sp>
        <p:nvSpPr>
          <p:cNvPr id="399" name="Google Shape;399;g80c8c18d45_3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kern="0"/>
              <a:pPr/>
              <a:t>‹Nº›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377771167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B9192D-D09A-4000-A32D-A57396909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9DBE1-16C6-42E7-9C06-0108C3D1F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0313C-1174-4368-8CB1-4DDC7B9789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58ABB-906F-4CD8-8B04-CE9713B45636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09F27-8620-40F1-8848-D9456B8379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C8515-4C22-4BD5-8B40-1FD6C008B7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A37CE-56CC-4263-A743-6EA01FAEC45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09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upo 38">
            <a:extLst>
              <a:ext uri="{FF2B5EF4-FFF2-40B4-BE49-F238E27FC236}">
                <a16:creationId xmlns:a16="http://schemas.microsoft.com/office/drawing/2014/main" id="{9B065CF5-7815-4C94-9E8D-631E672C68CF}"/>
              </a:ext>
            </a:extLst>
          </p:cNvPr>
          <p:cNvGrpSpPr/>
          <p:nvPr/>
        </p:nvGrpSpPr>
        <p:grpSpPr>
          <a:xfrm>
            <a:off x="119268" y="159026"/>
            <a:ext cx="11856396" cy="6413243"/>
            <a:chOff x="119268" y="159026"/>
            <a:chExt cx="11856396" cy="6413243"/>
          </a:xfrm>
        </p:grpSpPr>
        <p:sp>
          <p:nvSpPr>
            <p:cNvPr id="5" name="1 Rectángulo redondeado">
              <a:extLst>
                <a:ext uri="{FF2B5EF4-FFF2-40B4-BE49-F238E27FC236}">
                  <a16:creationId xmlns:a16="http://schemas.microsoft.com/office/drawing/2014/main" id="{88EEDDE9-7169-4D4F-A789-CC31AA8C7DA7}"/>
                </a:ext>
              </a:extLst>
            </p:cNvPr>
            <p:cNvSpPr/>
            <p:nvPr/>
          </p:nvSpPr>
          <p:spPr>
            <a:xfrm>
              <a:off x="119269" y="596349"/>
              <a:ext cx="11853949" cy="366852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15875">
              <a:solidFill>
                <a:srgbClr val="002060"/>
              </a:solidFill>
              <a:prstDash val="solid"/>
            </a:ln>
            <a:effectLst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400" b="1" i="0" u="none" strike="noStrike" kern="1200" cap="small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Objetivo Estratégico No. 2 Bogotá confía en</a:t>
              </a:r>
              <a:r>
                <a:rPr lang="es-CO" sz="1400" b="1" cap="small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kumimoji="0" lang="es-CO" sz="1400" b="1" i="0" u="none" strike="noStrike" kern="1200" cap="small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su bien-estar</a:t>
              </a:r>
              <a:r>
                <a:rPr kumimoji="0" lang="es-MX" sz="1400" b="1" i="0" u="none" strike="noStrike" kern="1200" cap="small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.</a:t>
              </a:r>
              <a:endParaRPr kumimoji="0" lang="es-ES" sz="1400" b="1" i="0" u="none" strike="noStrike" kern="1200" cap="sm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6" name="2 Rectángulo redondeado">
              <a:extLst>
                <a:ext uri="{FF2B5EF4-FFF2-40B4-BE49-F238E27FC236}">
                  <a16:creationId xmlns:a16="http://schemas.microsoft.com/office/drawing/2014/main" id="{2357F55B-D88D-4A0D-B338-F276EEF2223F}"/>
                </a:ext>
              </a:extLst>
            </p:cNvPr>
            <p:cNvSpPr/>
            <p:nvPr/>
          </p:nvSpPr>
          <p:spPr>
            <a:xfrm>
              <a:off x="119269" y="2358398"/>
              <a:ext cx="2668457" cy="58503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5875"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9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Programa </a:t>
              </a:r>
              <a:r>
                <a:rPr kumimoji="0" lang="es-ES" sz="9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:</a:t>
              </a:r>
              <a:r>
                <a:rPr kumimoji="0" lang="es-ES" sz="9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18  </a:t>
              </a:r>
              <a:r>
                <a:rPr kumimoji="0" lang="es-MX" sz="9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Ciencia, tecnología e innovación- </a:t>
              </a:r>
              <a:r>
                <a:rPr kumimoji="0" lang="es-MX" sz="900" b="0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CTeI</a:t>
              </a:r>
              <a:r>
                <a:rPr kumimoji="0" lang="es-MX" sz="9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para desarrollar nuestro potencial y promover el de nuestros vecinos regionales </a:t>
              </a:r>
              <a:endPara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7" name="7 Rectángulo redondeado">
              <a:extLst>
                <a:ext uri="{FF2B5EF4-FFF2-40B4-BE49-F238E27FC236}">
                  <a16:creationId xmlns:a16="http://schemas.microsoft.com/office/drawing/2014/main" id="{75EF8E12-A115-45E0-B371-498474B026C7}"/>
                </a:ext>
              </a:extLst>
            </p:cNvPr>
            <p:cNvSpPr/>
            <p:nvPr/>
          </p:nvSpPr>
          <p:spPr>
            <a:xfrm>
              <a:off x="119269" y="3010964"/>
              <a:ext cx="2635502" cy="1432371"/>
            </a:xfrm>
            <a:prstGeom prst="roundRect">
              <a:avLst>
                <a:gd name="adj" fmla="val 19963"/>
              </a:avLst>
            </a:prstGeom>
            <a:solidFill>
              <a:schemeClr val="accent5">
                <a:lumMod val="40000"/>
                <a:lumOff val="60000"/>
                <a:alpha val="55000"/>
              </a:schemeClr>
            </a:solidFill>
            <a:ln w="15875"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PROYECTO DE INVERSIÓN: 8070 (DCBR)</a:t>
              </a:r>
            </a:p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</a:t>
              </a:r>
              <a:r>
                <a:rPr kumimoji="0" lang="es-MX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Fortalecimiento de la articulación del ecosistema CTEI, en torno a servicios y equipamientos para el desarrollo de iniciativas que impulsen la productividad y el desarrollo económico de Bogotá DC</a:t>
              </a:r>
            </a:p>
          </p:txBody>
        </p:sp>
        <p:sp>
          <p:nvSpPr>
            <p:cNvPr id="8" name="8 Rectángulo redondeado">
              <a:extLst>
                <a:ext uri="{FF2B5EF4-FFF2-40B4-BE49-F238E27FC236}">
                  <a16:creationId xmlns:a16="http://schemas.microsoft.com/office/drawing/2014/main" id="{F2241D50-CD1C-4962-ACEA-82862C42FC5E}"/>
                </a:ext>
              </a:extLst>
            </p:cNvPr>
            <p:cNvSpPr/>
            <p:nvPr/>
          </p:nvSpPr>
          <p:spPr>
            <a:xfrm>
              <a:off x="10412605" y="3011010"/>
              <a:ext cx="1557114" cy="1431437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  <a:alpha val="55000"/>
              </a:schemeClr>
            </a:solidFill>
            <a:ln w="15875"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PROYECTO DE INVERSIÓN: 8156 (DCBR)</a:t>
              </a:r>
            </a:p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</a:t>
              </a:r>
              <a:r>
                <a:rPr kumimoji="0" lang="es-MX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Diseño de la estrategia para incrementar la productividad del distrito aeroportuario de Bogotá D.C.</a:t>
              </a:r>
            </a:p>
          </p:txBody>
        </p:sp>
        <p:sp>
          <p:nvSpPr>
            <p:cNvPr id="12" name="12 Rectángulo redondeado">
              <a:extLst>
                <a:ext uri="{FF2B5EF4-FFF2-40B4-BE49-F238E27FC236}">
                  <a16:creationId xmlns:a16="http://schemas.microsoft.com/office/drawing/2014/main" id="{D7BEFF8A-56B4-4DDA-B56B-D73A293134BE}"/>
                </a:ext>
              </a:extLst>
            </p:cNvPr>
            <p:cNvSpPr/>
            <p:nvPr/>
          </p:nvSpPr>
          <p:spPr>
            <a:xfrm>
              <a:off x="119269" y="1980285"/>
              <a:ext cx="11853949" cy="327105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15875">
              <a:solidFill>
                <a:srgbClr val="002060"/>
              </a:solidFill>
              <a:prstDash val="solid"/>
            </a:ln>
            <a:effectLst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400" b="1" i="0" u="none" strike="noStrike" kern="1200" cap="small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Objetivo Estratégico No. </a:t>
              </a:r>
              <a:r>
                <a:rPr lang="es-CO" sz="1400" b="1" cap="small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3 Bogotá Confía en su Potencial</a:t>
              </a:r>
              <a:endParaRPr kumimoji="0" lang="es-ES" sz="1400" b="1" i="0" u="none" strike="noStrike" kern="1200" cap="sm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13" name="16 Rectángulo redondeado">
              <a:extLst>
                <a:ext uri="{FF2B5EF4-FFF2-40B4-BE49-F238E27FC236}">
                  <a16:creationId xmlns:a16="http://schemas.microsoft.com/office/drawing/2014/main" id="{BC4B6C79-DDF2-41B7-AAD9-D5FE121A6CC3}"/>
                </a:ext>
              </a:extLst>
            </p:cNvPr>
            <p:cNvSpPr/>
            <p:nvPr/>
          </p:nvSpPr>
          <p:spPr>
            <a:xfrm>
              <a:off x="119269" y="1000005"/>
              <a:ext cx="11855911" cy="366852"/>
            </a:xfrm>
            <a:prstGeom prst="roundRect">
              <a:avLst/>
            </a:prstGeom>
            <a:solidFill>
              <a:schemeClr val="tx2">
                <a:lumMod val="90000"/>
              </a:schemeClr>
            </a:solidFill>
            <a:ln w="15875"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Programa: 2 </a:t>
              </a:r>
              <a:r>
                <a:rPr kumimoji="0" lang="es-MX" sz="12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Erradicación del hambre en Bogotá</a:t>
              </a:r>
              <a:endParaRPr kumimoji="0" lang="es-CO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17" name="22 Rectángulo redondeado">
              <a:extLst>
                <a:ext uri="{FF2B5EF4-FFF2-40B4-BE49-F238E27FC236}">
                  <a16:creationId xmlns:a16="http://schemas.microsoft.com/office/drawing/2014/main" id="{0D5A521A-57BD-4D52-8303-F2C43840C552}"/>
                </a:ext>
              </a:extLst>
            </p:cNvPr>
            <p:cNvSpPr/>
            <p:nvPr/>
          </p:nvSpPr>
          <p:spPr>
            <a:xfrm>
              <a:off x="119268" y="1423641"/>
              <a:ext cx="11855911" cy="504961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  <a:alpha val="55000"/>
              </a:schemeClr>
            </a:solidFill>
            <a:ln w="15875">
              <a:solidFill>
                <a:schemeClr val="accen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PROYECTO DE INVERSIÓN </a:t>
              </a:r>
              <a:r>
                <a:rPr kumimoji="0" lang="es-CO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8178: </a:t>
              </a:r>
              <a:r>
                <a:rPr kumimoji="0" lang="es-MX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Consolidación del Sistema de Abastecimiento y Distribución de Alimentos de Bogotá D.C  (DERAA).</a:t>
              </a:r>
              <a:endParaRPr kumimoji="0" lang="es-CO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20" name="23 Rectángulo redondeado">
              <a:extLst>
                <a:ext uri="{FF2B5EF4-FFF2-40B4-BE49-F238E27FC236}">
                  <a16:creationId xmlns:a16="http://schemas.microsoft.com/office/drawing/2014/main" id="{22186F0A-750C-40BC-AF97-A0088070C9EA}"/>
                </a:ext>
              </a:extLst>
            </p:cNvPr>
            <p:cNvSpPr/>
            <p:nvPr/>
          </p:nvSpPr>
          <p:spPr>
            <a:xfrm>
              <a:off x="7605345" y="5509626"/>
              <a:ext cx="4370319" cy="1062643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  <a:alpha val="55000"/>
              </a:schemeClr>
            </a:solidFill>
            <a:ln w="15875"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PROYECTO DE INVERSIÓN: </a:t>
              </a:r>
              <a:r>
                <a:rPr kumimoji="0" lang="es-CO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8158 (DEDE) </a:t>
              </a:r>
            </a:p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Generación y articulación de la información sobre el desarrollo económico de Bogotá D.C.</a:t>
              </a:r>
            </a:p>
          </p:txBody>
        </p:sp>
        <p:sp>
          <p:nvSpPr>
            <p:cNvPr id="21" name="22 Rectángulo redondeado">
              <a:extLst>
                <a:ext uri="{FF2B5EF4-FFF2-40B4-BE49-F238E27FC236}">
                  <a16:creationId xmlns:a16="http://schemas.microsoft.com/office/drawing/2014/main" id="{65CE7246-0491-496A-89AC-2B270F945077}"/>
                </a:ext>
              </a:extLst>
            </p:cNvPr>
            <p:cNvSpPr/>
            <p:nvPr/>
          </p:nvSpPr>
          <p:spPr>
            <a:xfrm>
              <a:off x="119269" y="5500831"/>
              <a:ext cx="3705384" cy="1062903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  <a:alpha val="55000"/>
              </a:schemeClr>
            </a:solidFill>
            <a:ln w="15875">
              <a:solidFill>
                <a:schemeClr val="accen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PROYECTO DE INVERSIÓN: </a:t>
              </a:r>
              <a:r>
                <a:rPr kumimoji="0" lang="es-CO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8160 (DGC)</a:t>
              </a:r>
            </a:p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</a:t>
              </a:r>
              <a:r>
                <a:rPr kumimoji="0" lang="es-MX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Fortalecimiento de la capacidad administrativa y técnica de la SDDE para afrontar los desafíos institucionales en Bogotá D.C</a:t>
              </a:r>
            </a:p>
          </p:txBody>
        </p:sp>
        <p:sp>
          <p:nvSpPr>
            <p:cNvPr id="22" name="23 Rectángulo redondeado">
              <a:extLst>
                <a:ext uri="{FF2B5EF4-FFF2-40B4-BE49-F238E27FC236}">
                  <a16:creationId xmlns:a16="http://schemas.microsoft.com/office/drawing/2014/main" id="{1E8208AE-08BC-4E8C-A502-BD2F2579ACBA}"/>
                </a:ext>
              </a:extLst>
            </p:cNvPr>
            <p:cNvSpPr/>
            <p:nvPr/>
          </p:nvSpPr>
          <p:spPr>
            <a:xfrm>
              <a:off x="3956764" y="5504225"/>
              <a:ext cx="3555915" cy="1062643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  <a:alpha val="55000"/>
              </a:schemeClr>
            </a:solidFill>
            <a:ln w="15875"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PROYECTO DE INVERSIÓN: </a:t>
              </a:r>
              <a:r>
                <a:rPr kumimoji="0" lang="es-CO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8166 (OAP) </a:t>
              </a:r>
              <a:r>
                <a:rPr kumimoji="0" lang="es-MX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Fortalecimiento de las capacidades institucionales para mejorar la sostenibilidad del sistema integrado de gestión, bajo estándares del MIPG en Bogotá D.C</a:t>
              </a:r>
            </a:p>
          </p:txBody>
        </p:sp>
        <p:sp>
          <p:nvSpPr>
            <p:cNvPr id="23" name="16 Rectángulo redondeado">
              <a:extLst>
                <a:ext uri="{FF2B5EF4-FFF2-40B4-BE49-F238E27FC236}">
                  <a16:creationId xmlns:a16="http://schemas.microsoft.com/office/drawing/2014/main" id="{A0DAD77C-98A5-48C8-A799-69E55E5F87B4}"/>
                </a:ext>
              </a:extLst>
            </p:cNvPr>
            <p:cNvSpPr/>
            <p:nvPr/>
          </p:nvSpPr>
          <p:spPr>
            <a:xfrm>
              <a:off x="119269" y="4915802"/>
              <a:ext cx="7398153" cy="51606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5875"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Programa: </a:t>
              </a:r>
            </a:p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33 </a:t>
              </a:r>
              <a:r>
                <a:rPr kumimoji="0" lang="es-MX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Fortalecimiento institucional para un gobierno confiable</a:t>
              </a:r>
              <a:endParaRPr kumimoji="0" lang="es-CO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24" name="17 Rectángulo redondeado">
              <a:extLst>
                <a:ext uri="{FF2B5EF4-FFF2-40B4-BE49-F238E27FC236}">
                  <a16:creationId xmlns:a16="http://schemas.microsoft.com/office/drawing/2014/main" id="{B86AB706-ECD5-4383-856C-D5FB80640819}"/>
                </a:ext>
              </a:extLst>
            </p:cNvPr>
            <p:cNvSpPr/>
            <p:nvPr/>
          </p:nvSpPr>
          <p:spPr>
            <a:xfrm>
              <a:off x="7605345" y="4915802"/>
              <a:ext cx="4367873" cy="52140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5875"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Programa :</a:t>
              </a:r>
            </a:p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35 Bogotá ciudad inteligente</a:t>
              </a:r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64A05CAB-811F-4596-B6FE-8B4DF37511C7}"/>
                </a:ext>
              </a:extLst>
            </p:cNvPr>
            <p:cNvSpPr/>
            <p:nvPr/>
          </p:nvSpPr>
          <p:spPr>
            <a:xfrm>
              <a:off x="119269" y="159026"/>
              <a:ext cx="11855853" cy="36899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effectLst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800" b="1" i="0" u="none" strike="noStrike" kern="1200" cap="small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Estructura y organización de proyectos de inversión en el Plan de Desarrollo  2024-2027</a:t>
              </a:r>
            </a:p>
          </p:txBody>
        </p:sp>
        <p:sp>
          <p:nvSpPr>
            <p:cNvPr id="9" name="9 Rectángulo redondeado">
              <a:extLst>
                <a:ext uri="{FF2B5EF4-FFF2-40B4-BE49-F238E27FC236}">
                  <a16:creationId xmlns:a16="http://schemas.microsoft.com/office/drawing/2014/main" id="{0A840068-19DB-4A86-A9A1-C8E871D7A8B0}"/>
                </a:ext>
              </a:extLst>
            </p:cNvPr>
            <p:cNvSpPr/>
            <p:nvPr/>
          </p:nvSpPr>
          <p:spPr>
            <a:xfrm>
              <a:off x="2938331" y="3011010"/>
              <a:ext cx="2249876" cy="1431437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  <a:alpha val="55000"/>
              </a:schemeClr>
            </a:solidFill>
            <a:ln w="15875"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PROYECTO DE INVERSIÓN: 8157 (DCBR)</a:t>
              </a:r>
            </a:p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Mejoramiento de la capacidades de innovación, productividad y sofisticación del tejido empresarial de Bogotá Región en escenarios competitivos locales, regionales e internacionales. Bogotá D.C.</a:t>
              </a:r>
              <a:endPara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1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10" name="10 Rectángulo redondeado">
              <a:extLst>
                <a:ext uri="{FF2B5EF4-FFF2-40B4-BE49-F238E27FC236}">
                  <a16:creationId xmlns:a16="http://schemas.microsoft.com/office/drawing/2014/main" id="{CEDE6508-0996-498B-80D2-DE36BD753764}"/>
                </a:ext>
              </a:extLst>
            </p:cNvPr>
            <p:cNvSpPr/>
            <p:nvPr/>
          </p:nvSpPr>
          <p:spPr>
            <a:xfrm>
              <a:off x="5307272" y="3011010"/>
              <a:ext cx="1140839" cy="1431437"/>
            </a:xfrm>
            <a:prstGeom prst="roundRect">
              <a:avLst>
                <a:gd name="adj" fmla="val 15392"/>
              </a:avLst>
            </a:prstGeom>
            <a:solidFill>
              <a:schemeClr val="accent5">
                <a:lumMod val="40000"/>
                <a:lumOff val="60000"/>
                <a:alpha val="55000"/>
              </a:schemeClr>
            </a:solidFill>
            <a:ln w="15875"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PROYECTO DE INVERSIÓN: 8163 (DDEE)</a:t>
              </a:r>
            </a:p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Fortalecimiento de la ruta integral de empleo y formación en Bogotá D.C.</a:t>
              </a:r>
            </a:p>
          </p:txBody>
        </p:sp>
        <p:sp>
          <p:nvSpPr>
            <p:cNvPr id="11" name="11 Rectángulo redondeado">
              <a:extLst>
                <a:ext uri="{FF2B5EF4-FFF2-40B4-BE49-F238E27FC236}">
                  <a16:creationId xmlns:a16="http://schemas.microsoft.com/office/drawing/2014/main" id="{23043372-E957-496C-A427-91BF6E5F228A}"/>
                </a:ext>
              </a:extLst>
            </p:cNvPr>
            <p:cNvSpPr/>
            <p:nvPr/>
          </p:nvSpPr>
          <p:spPr>
            <a:xfrm>
              <a:off x="6602345" y="3011010"/>
              <a:ext cx="1338690" cy="1431437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  <a:alpha val="55000"/>
              </a:schemeClr>
            </a:solidFill>
            <a:ln w="15875"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PROYECTO DE INVERSIÓN: 8164 (DDEE)</a:t>
              </a:r>
            </a:p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</a:t>
              </a:r>
              <a:r>
                <a:rPr kumimoji="0" lang="es-MX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Fortalecimiento de los negocios locales de la ciudad de Bogotá</a:t>
              </a:r>
            </a:p>
          </p:txBody>
        </p:sp>
        <p:sp>
          <p:nvSpPr>
            <p:cNvPr id="26" name="11 Rectángulo redondeado">
              <a:extLst>
                <a:ext uri="{FF2B5EF4-FFF2-40B4-BE49-F238E27FC236}">
                  <a16:creationId xmlns:a16="http://schemas.microsoft.com/office/drawing/2014/main" id="{941838A9-0C51-48CD-ADE8-4D4659E2620E}"/>
                </a:ext>
              </a:extLst>
            </p:cNvPr>
            <p:cNvSpPr/>
            <p:nvPr/>
          </p:nvSpPr>
          <p:spPr>
            <a:xfrm>
              <a:off x="8024932" y="3011010"/>
              <a:ext cx="2233440" cy="1431437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  <a:alpha val="55000"/>
              </a:schemeClr>
            </a:solidFill>
            <a:ln w="15875"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PROYECTO DE INVERSIÓN: 8172 (DERAA)</a:t>
              </a:r>
            </a:p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</a:t>
              </a:r>
              <a:r>
                <a:rPr kumimoji="0" lang="es-MX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4546A">
                      <a:lumMod val="10000"/>
                    </a:srgbClr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Fortalecimiento de los sistemas productivos acorde a la vocación y potencial económico del territorio mediante la reconversión, innovación y diversificación productiva de la Ruralidad de Bogotá D.C</a:t>
              </a:r>
            </a:p>
          </p:txBody>
        </p:sp>
        <p:sp>
          <p:nvSpPr>
            <p:cNvPr id="29" name="2 Rectángulo redondeado">
              <a:extLst>
                <a:ext uri="{FF2B5EF4-FFF2-40B4-BE49-F238E27FC236}">
                  <a16:creationId xmlns:a16="http://schemas.microsoft.com/office/drawing/2014/main" id="{380961D4-89F7-4535-AF3B-072BFA196273}"/>
                </a:ext>
              </a:extLst>
            </p:cNvPr>
            <p:cNvSpPr/>
            <p:nvPr/>
          </p:nvSpPr>
          <p:spPr>
            <a:xfrm>
              <a:off x="2938331" y="2357012"/>
              <a:ext cx="3509780" cy="58503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5875"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Programa: </a:t>
              </a:r>
              <a:r>
                <a:rPr kumimoji="0" lang="es-CO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19</a:t>
              </a:r>
              <a:r>
                <a:rPr kumimoji="0" lang="es-CO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</a:t>
              </a:r>
              <a:r>
                <a:rPr kumimoji="0" lang="es-MX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Desarrollo empresarial, productividad y empleo</a:t>
              </a:r>
              <a:endPara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30" name="2 Rectángulo redondeado">
              <a:extLst>
                <a:ext uri="{FF2B5EF4-FFF2-40B4-BE49-F238E27FC236}">
                  <a16:creationId xmlns:a16="http://schemas.microsoft.com/office/drawing/2014/main" id="{7FC6AD80-194D-404E-B836-76CC0E6AF285}"/>
                </a:ext>
              </a:extLst>
            </p:cNvPr>
            <p:cNvSpPr/>
            <p:nvPr/>
          </p:nvSpPr>
          <p:spPr>
            <a:xfrm>
              <a:off x="6602345" y="2359407"/>
              <a:ext cx="3659751" cy="58503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5875"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05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Programa: </a:t>
              </a:r>
              <a:r>
                <a:rPr kumimoji="0" lang="es-CO" sz="105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20</a:t>
              </a:r>
              <a:r>
                <a:rPr kumimoji="0" lang="es-CO" sz="105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</a:t>
              </a:r>
              <a:r>
                <a:rPr kumimoji="0" lang="es-MX" sz="105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Promoción del emprendimiento formal, equitativo e incluyente</a:t>
              </a:r>
              <a:endParaRPr kumimoji="0" lang="es-ES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32" name="2 Rectángulo redondeado">
              <a:extLst>
                <a:ext uri="{FF2B5EF4-FFF2-40B4-BE49-F238E27FC236}">
                  <a16:creationId xmlns:a16="http://schemas.microsoft.com/office/drawing/2014/main" id="{74CF78DB-853D-424E-AB12-30197A2F2BE7}"/>
                </a:ext>
              </a:extLst>
            </p:cNvPr>
            <p:cNvSpPr/>
            <p:nvPr/>
          </p:nvSpPr>
          <p:spPr>
            <a:xfrm>
              <a:off x="10407537" y="2360880"/>
              <a:ext cx="1557114" cy="58503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5875"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Programa: </a:t>
              </a:r>
              <a:r>
                <a:rPr kumimoji="0" lang="es-CO" sz="1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21</a:t>
              </a:r>
              <a:r>
                <a:rPr kumimoji="0" lang="es-CO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Bogotá Ciudad Portuaria</a:t>
              </a:r>
              <a:endParaRPr kumimoji="0" lang="es-E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34" name="12 Rectángulo redondeado">
              <a:extLst>
                <a:ext uri="{FF2B5EF4-FFF2-40B4-BE49-F238E27FC236}">
                  <a16:creationId xmlns:a16="http://schemas.microsoft.com/office/drawing/2014/main" id="{4FF9B70B-1841-45F4-A1DD-2416E77FCC29}"/>
                </a:ext>
              </a:extLst>
            </p:cNvPr>
            <p:cNvSpPr/>
            <p:nvPr/>
          </p:nvSpPr>
          <p:spPr>
            <a:xfrm>
              <a:off x="119269" y="4528523"/>
              <a:ext cx="11853949" cy="327105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 w="15875">
              <a:solidFill>
                <a:srgbClr val="002060"/>
              </a:solidFill>
              <a:prstDash val="solid"/>
            </a:ln>
            <a:effectLst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400" b="1" i="0" u="none" strike="noStrike" kern="1200" cap="small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Objetivo Estratégico No. 5</a:t>
              </a:r>
              <a:r>
                <a:rPr lang="es-CO" sz="1400" b="1" cap="small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Bogotá Confía en su Gobierno</a:t>
              </a:r>
              <a:endParaRPr kumimoji="0" lang="es-ES" sz="1400" b="1" i="0" u="none" strike="noStrike" kern="1200" cap="sm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2856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5AA4845-99F9-4C72-ABC5-7F49994D2BD1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6356838" y="652065"/>
            <a:ext cx="5835162" cy="0"/>
          </a:xfrm>
          <a:prstGeom prst="line">
            <a:avLst/>
          </a:prstGeom>
          <a:ln>
            <a:solidFill>
              <a:srgbClr val="1B3C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68A9A9D7-8C1B-4354-921B-10E5BF74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37CE-56CC-4263-A743-6EA01FAEC455}" type="slidenum">
              <a:rPr lang="en-US" smtClean="0"/>
              <a:t>2</a:t>
            </a:fld>
            <a:endParaRPr lang="en-US"/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646E3B1C-28A2-4CE4-AC4C-D24A2DF9DFC5}"/>
              </a:ext>
            </a:extLst>
          </p:cNvPr>
          <p:cNvGrpSpPr/>
          <p:nvPr/>
        </p:nvGrpSpPr>
        <p:grpSpPr>
          <a:xfrm>
            <a:off x="352424" y="215899"/>
            <a:ext cx="11235838" cy="6081778"/>
            <a:chOff x="352424" y="215899"/>
            <a:chExt cx="11235838" cy="6081778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4935E5D-E604-4BD9-9D95-C56617F0533E}"/>
                </a:ext>
              </a:extLst>
            </p:cNvPr>
            <p:cNvSpPr/>
            <p:nvPr/>
          </p:nvSpPr>
          <p:spPr>
            <a:xfrm>
              <a:off x="352424" y="215899"/>
              <a:ext cx="6004414" cy="872331"/>
            </a:xfrm>
            <a:prstGeom prst="roundRect">
              <a:avLst>
                <a:gd name="adj" fmla="val 50000"/>
              </a:avLst>
            </a:prstGeom>
            <a:solidFill>
              <a:srgbClr val="4561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00" b="0" spc="1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E</a:t>
              </a:r>
              <a:r>
                <a:rPr lang="es-CO" sz="2800" b="0" spc="11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s</a:t>
              </a:r>
              <a:r>
                <a:rPr lang="es-CO" sz="2800" b="0" spc="13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t</a:t>
              </a:r>
              <a:r>
                <a:rPr lang="es-CO" sz="2800" b="0" spc="9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r</a:t>
              </a:r>
              <a:r>
                <a:rPr lang="es-CO" sz="2800" b="0" spc="25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a</a:t>
              </a:r>
              <a:r>
                <a:rPr lang="es-CO" sz="2800" b="0" spc="16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t</a:t>
              </a:r>
              <a:r>
                <a:rPr lang="es-CO" sz="2800" b="0" spc="15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e</a:t>
              </a:r>
              <a:r>
                <a:rPr lang="es-CO" sz="2800" b="0" spc="8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gi</a:t>
              </a:r>
              <a:r>
                <a:rPr lang="es-CO" sz="2800" b="0" spc="30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a</a:t>
              </a:r>
              <a:r>
                <a:rPr lang="es-CO" sz="2800" b="0" spc="-30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 </a:t>
              </a:r>
              <a:r>
                <a:rPr lang="es-CO" sz="2800" b="0" spc="7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R</a:t>
              </a:r>
              <a:r>
                <a:rPr lang="es-CO" sz="2800" b="0" spc="15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e</a:t>
              </a:r>
              <a:r>
                <a:rPr lang="es-CO" sz="2800" b="0" spc="27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a</a:t>
              </a:r>
              <a:r>
                <a:rPr lang="es-CO" sz="2800" b="0" spc="23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c</a:t>
              </a:r>
              <a:r>
                <a:rPr lang="es-CO" sz="2800" b="0" spc="13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t</a:t>
              </a:r>
              <a:r>
                <a:rPr lang="es-CO" sz="2800" b="0" spc="4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i</a:t>
              </a:r>
              <a:r>
                <a:rPr lang="es-CO" sz="2800" b="0" spc="28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v</a:t>
              </a:r>
              <a:r>
                <a:rPr lang="es-CO" sz="2800" b="0" spc="27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a</a:t>
              </a:r>
              <a:r>
                <a:rPr lang="es-CO" sz="2800" b="0" spc="26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c</a:t>
              </a:r>
              <a:r>
                <a:rPr lang="es-CO" sz="2800" b="0" spc="4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i</a:t>
              </a:r>
              <a:r>
                <a:rPr lang="es-CO" sz="2800" b="0" spc="6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ó</a:t>
              </a:r>
              <a:r>
                <a:rPr lang="es-CO" sz="2800" b="0" spc="16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n</a:t>
              </a:r>
              <a:r>
                <a:rPr lang="es-CO" sz="2800" b="0" spc="-29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 </a:t>
              </a:r>
              <a:r>
                <a:rPr lang="es-CO" sz="2800" b="0" spc="1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E</a:t>
              </a:r>
              <a:r>
                <a:rPr lang="es-CO" sz="2800" b="0" spc="23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c</a:t>
              </a:r>
              <a:r>
                <a:rPr lang="es-CO" sz="2800" b="0" spc="4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o</a:t>
              </a:r>
              <a:r>
                <a:rPr lang="es-CO" sz="2800" b="0" spc="16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n</a:t>
              </a:r>
              <a:r>
                <a:rPr lang="es-CO" sz="2800" b="0" spc="6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ó</a:t>
              </a:r>
              <a:r>
                <a:rPr lang="es-CO" sz="2800" b="0" spc="29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m</a:t>
              </a:r>
              <a:r>
                <a:rPr lang="es-CO" sz="2800" b="0" spc="4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i</a:t>
              </a:r>
              <a:r>
                <a:rPr lang="es-CO" sz="2800" b="0" spc="235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c</a:t>
              </a:r>
              <a:r>
                <a:rPr lang="es-CO" sz="2800" b="0" spc="300" dirty="0">
                  <a:solidFill>
                    <a:schemeClr val="bg1"/>
                  </a:solidFill>
                  <a:latin typeface="Lucida Sans Unicode"/>
                  <a:cs typeface="Lucida Sans Unicode"/>
                </a:rPr>
                <a:t>a</a:t>
              </a:r>
              <a:endParaRPr lang="en-US" sz="28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D9927C9-B139-4047-98E5-D9155673413C}"/>
                </a:ext>
              </a:extLst>
            </p:cNvPr>
            <p:cNvSpPr/>
            <p:nvPr/>
          </p:nvSpPr>
          <p:spPr>
            <a:xfrm>
              <a:off x="352424" y="254858"/>
              <a:ext cx="774699" cy="774699"/>
            </a:xfrm>
            <a:prstGeom prst="ellipse">
              <a:avLst/>
            </a:prstGeom>
            <a:solidFill>
              <a:srgbClr val="456173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34B0ED8-1415-45D2-8DBF-8D03442CF32E}"/>
                </a:ext>
              </a:extLst>
            </p:cNvPr>
            <p:cNvGrpSpPr/>
            <p:nvPr/>
          </p:nvGrpSpPr>
          <p:grpSpPr>
            <a:xfrm>
              <a:off x="596898" y="483974"/>
              <a:ext cx="285750" cy="287338"/>
              <a:chOff x="10455275" y="2498725"/>
              <a:chExt cx="285750" cy="287338"/>
            </a:xfrm>
            <a:solidFill>
              <a:schemeClr val="bg1"/>
            </a:solidFill>
          </p:grpSpPr>
          <p:sp>
            <p:nvSpPr>
              <p:cNvPr id="10" name="Freeform 214">
                <a:extLst>
                  <a:ext uri="{FF2B5EF4-FFF2-40B4-BE49-F238E27FC236}">
                    <a16:creationId xmlns:a16="http://schemas.microsoft.com/office/drawing/2014/main" id="{356F7393-7C39-49E6-AF7F-6284525D5C2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455275" y="2593975"/>
                <a:ext cx="285750" cy="192088"/>
              </a:xfrm>
              <a:custGeom>
                <a:avLst/>
                <a:gdLst>
                  <a:gd name="T0" fmla="*/ 812 w 903"/>
                  <a:gd name="T1" fmla="*/ 30 h 601"/>
                  <a:gd name="T2" fmla="*/ 512 w 903"/>
                  <a:gd name="T3" fmla="*/ 571 h 601"/>
                  <a:gd name="T4" fmla="*/ 602 w 903"/>
                  <a:gd name="T5" fmla="*/ 571 h 601"/>
                  <a:gd name="T6" fmla="*/ 301 w 903"/>
                  <a:gd name="T7" fmla="*/ 210 h 601"/>
                  <a:gd name="T8" fmla="*/ 301 w 903"/>
                  <a:gd name="T9" fmla="*/ 571 h 601"/>
                  <a:gd name="T10" fmla="*/ 181 w 903"/>
                  <a:gd name="T11" fmla="*/ 421 h 601"/>
                  <a:gd name="T12" fmla="*/ 888 w 903"/>
                  <a:gd name="T13" fmla="*/ 571 h 601"/>
                  <a:gd name="T14" fmla="*/ 842 w 903"/>
                  <a:gd name="T15" fmla="*/ 12 h 601"/>
                  <a:gd name="T16" fmla="*/ 838 w 903"/>
                  <a:gd name="T17" fmla="*/ 5 h 601"/>
                  <a:gd name="T18" fmla="*/ 830 w 903"/>
                  <a:gd name="T19" fmla="*/ 0 h 601"/>
                  <a:gd name="T20" fmla="*/ 704 w 903"/>
                  <a:gd name="T21" fmla="*/ 0 h 601"/>
                  <a:gd name="T22" fmla="*/ 696 w 903"/>
                  <a:gd name="T23" fmla="*/ 5 h 601"/>
                  <a:gd name="T24" fmla="*/ 692 w 903"/>
                  <a:gd name="T25" fmla="*/ 12 h 601"/>
                  <a:gd name="T26" fmla="*/ 632 w 903"/>
                  <a:gd name="T27" fmla="*/ 571 h 601"/>
                  <a:gd name="T28" fmla="*/ 631 w 903"/>
                  <a:gd name="T29" fmla="*/ 280 h 601"/>
                  <a:gd name="T30" fmla="*/ 626 w 903"/>
                  <a:gd name="T31" fmla="*/ 274 h 601"/>
                  <a:gd name="T32" fmla="*/ 617 w 903"/>
                  <a:gd name="T33" fmla="*/ 270 h 601"/>
                  <a:gd name="T34" fmla="*/ 491 w 903"/>
                  <a:gd name="T35" fmla="*/ 271 h 601"/>
                  <a:gd name="T36" fmla="*/ 484 w 903"/>
                  <a:gd name="T37" fmla="*/ 278 h 601"/>
                  <a:gd name="T38" fmla="*/ 482 w 903"/>
                  <a:gd name="T39" fmla="*/ 285 h 601"/>
                  <a:gd name="T40" fmla="*/ 421 w 903"/>
                  <a:gd name="T41" fmla="*/ 195 h 601"/>
                  <a:gd name="T42" fmla="*/ 419 w 903"/>
                  <a:gd name="T43" fmla="*/ 187 h 601"/>
                  <a:gd name="T44" fmla="*/ 412 w 903"/>
                  <a:gd name="T45" fmla="*/ 181 h 601"/>
                  <a:gd name="T46" fmla="*/ 286 w 903"/>
                  <a:gd name="T47" fmla="*/ 180 h 601"/>
                  <a:gd name="T48" fmla="*/ 277 w 903"/>
                  <a:gd name="T49" fmla="*/ 184 h 601"/>
                  <a:gd name="T50" fmla="*/ 272 w 903"/>
                  <a:gd name="T51" fmla="*/ 190 h 601"/>
                  <a:gd name="T52" fmla="*/ 271 w 903"/>
                  <a:gd name="T53" fmla="*/ 571 h 601"/>
                  <a:gd name="T54" fmla="*/ 211 w 903"/>
                  <a:gd name="T55" fmla="*/ 403 h 601"/>
                  <a:gd name="T56" fmla="*/ 207 w 903"/>
                  <a:gd name="T57" fmla="*/ 396 h 601"/>
                  <a:gd name="T58" fmla="*/ 199 w 903"/>
                  <a:gd name="T59" fmla="*/ 391 h 601"/>
                  <a:gd name="T60" fmla="*/ 73 w 903"/>
                  <a:gd name="T61" fmla="*/ 391 h 601"/>
                  <a:gd name="T62" fmla="*/ 65 w 903"/>
                  <a:gd name="T63" fmla="*/ 396 h 601"/>
                  <a:gd name="T64" fmla="*/ 61 w 903"/>
                  <a:gd name="T65" fmla="*/ 403 h 601"/>
                  <a:gd name="T66" fmla="*/ 16 w 903"/>
                  <a:gd name="T67" fmla="*/ 571 h 601"/>
                  <a:gd name="T68" fmla="*/ 7 w 903"/>
                  <a:gd name="T69" fmla="*/ 573 h 601"/>
                  <a:gd name="T70" fmla="*/ 2 w 903"/>
                  <a:gd name="T71" fmla="*/ 581 h 601"/>
                  <a:gd name="T72" fmla="*/ 1 w 903"/>
                  <a:gd name="T73" fmla="*/ 590 h 601"/>
                  <a:gd name="T74" fmla="*/ 5 w 903"/>
                  <a:gd name="T75" fmla="*/ 597 h 601"/>
                  <a:gd name="T76" fmla="*/ 13 w 903"/>
                  <a:gd name="T77" fmla="*/ 601 h 601"/>
                  <a:gd name="T78" fmla="*/ 196 w 903"/>
                  <a:gd name="T79" fmla="*/ 601 h 601"/>
                  <a:gd name="T80" fmla="*/ 497 w 903"/>
                  <a:gd name="T81" fmla="*/ 601 h 601"/>
                  <a:gd name="T82" fmla="*/ 827 w 903"/>
                  <a:gd name="T83" fmla="*/ 601 h 601"/>
                  <a:gd name="T84" fmla="*/ 893 w 903"/>
                  <a:gd name="T85" fmla="*/ 600 h 601"/>
                  <a:gd name="T86" fmla="*/ 900 w 903"/>
                  <a:gd name="T87" fmla="*/ 595 h 601"/>
                  <a:gd name="T88" fmla="*/ 903 w 903"/>
                  <a:gd name="T89" fmla="*/ 586 h 601"/>
                  <a:gd name="T90" fmla="*/ 900 w 903"/>
                  <a:gd name="T91" fmla="*/ 578 h 601"/>
                  <a:gd name="T92" fmla="*/ 893 w 903"/>
                  <a:gd name="T93" fmla="*/ 572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903" h="601">
                    <a:moveTo>
                      <a:pt x="722" y="571"/>
                    </a:moveTo>
                    <a:lnTo>
                      <a:pt x="722" y="30"/>
                    </a:lnTo>
                    <a:lnTo>
                      <a:pt x="812" y="30"/>
                    </a:lnTo>
                    <a:lnTo>
                      <a:pt x="812" y="571"/>
                    </a:lnTo>
                    <a:lnTo>
                      <a:pt x="722" y="571"/>
                    </a:lnTo>
                    <a:close/>
                    <a:moveTo>
                      <a:pt x="512" y="571"/>
                    </a:moveTo>
                    <a:lnTo>
                      <a:pt x="512" y="300"/>
                    </a:lnTo>
                    <a:lnTo>
                      <a:pt x="602" y="300"/>
                    </a:lnTo>
                    <a:lnTo>
                      <a:pt x="602" y="571"/>
                    </a:lnTo>
                    <a:lnTo>
                      <a:pt x="512" y="571"/>
                    </a:lnTo>
                    <a:close/>
                    <a:moveTo>
                      <a:pt x="301" y="571"/>
                    </a:moveTo>
                    <a:lnTo>
                      <a:pt x="301" y="210"/>
                    </a:lnTo>
                    <a:lnTo>
                      <a:pt x="391" y="210"/>
                    </a:lnTo>
                    <a:lnTo>
                      <a:pt x="391" y="571"/>
                    </a:lnTo>
                    <a:lnTo>
                      <a:pt x="301" y="571"/>
                    </a:lnTo>
                    <a:close/>
                    <a:moveTo>
                      <a:pt x="91" y="571"/>
                    </a:moveTo>
                    <a:lnTo>
                      <a:pt x="91" y="421"/>
                    </a:lnTo>
                    <a:lnTo>
                      <a:pt x="181" y="421"/>
                    </a:lnTo>
                    <a:lnTo>
                      <a:pt x="181" y="571"/>
                    </a:lnTo>
                    <a:lnTo>
                      <a:pt x="91" y="571"/>
                    </a:lnTo>
                    <a:close/>
                    <a:moveTo>
                      <a:pt x="888" y="571"/>
                    </a:moveTo>
                    <a:lnTo>
                      <a:pt x="842" y="571"/>
                    </a:lnTo>
                    <a:lnTo>
                      <a:pt x="842" y="15"/>
                    </a:lnTo>
                    <a:lnTo>
                      <a:pt x="842" y="12"/>
                    </a:lnTo>
                    <a:lnTo>
                      <a:pt x="841" y="9"/>
                    </a:lnTo>
                    <a:lnTo>
                      <a:pt x="840" y="7"/>
                    </a:lnTo>
                    <a:lnTo>
                      <a:pt x="838" y="5"/>
                    </a:lnTo>
                    <a:lnTo>
                      <a:pt x="836" y="3"/>
                    </a:lnTo>
                    <a:lnTo>
                      <a:pt x="833" y="1"/>
                    </a:lnTo>
                    <a:lnTo>
                      <a:pt x="830" y="0"/>
                    </a:lnTo>
                    <a:lnTo>
                      <a:pt x="827" y="0"/>
                    </a:lnTo>
                    <a:lnTo>
                      <a:pt x="707" y="0"/>
                    </a:lnTo>
                    <a:lnTo>
                      <a:pt x="704" y="0"/>
                    </a:lnTo>
                    <a:lnTo>
                      <a:pt x="702" y="1"/>
                    </a:lnTo>
                    <a:lnTo>
                      <a:pt x="698" y="3"/>
                    </a:lnTo>
                    <a:lnTo>
                      <a:pt x="696" y="5"/>
                    </a:lnTo>
                    <a:lnTo>
                      <a:pt x="694" y="7"/>
                    </a:lnTo>
                    <a:lnTo>
                      <a:pt x="693" y="9"/>
                    </a:lnTo>
                    <a:lnTo>
                      <a:pt x="692" y="12"/>
                    </a:lnTo>
                    <a:lnTo>
                      <a:pt x="692" y="15"/>
                    </a:lnTo>
                    <a:lnTo>
                      <a:pt x="692" y="571"/>
                    </a:lnTo>
                    <a:lnTo>
                      <a:pt x="632" y="571"/>
                    </a:lnTo>
                    <a:lnTo>
                      <a:pt x="632" y="285"/>
                    </a:lnTo>
                    <a:lnTo>
                      <a:pt x="632" y="283"/>
                    </a:lnTo>
                    <a:lnTo>
                      <a:pt x="631" y="280"/>
                    </a:lnTo>
                    <a:lnTo>
                      <a:pt x="630" y="278"/>
                    </a:lnTo>
                    <a:lnTo>
                      <a:pt x="628" y="275"/>
                    </a:lnTo>
                    <a:lnTo>
                      <a:pt x="626" y="274"/>
                    </a:lnTo>
                    <a:lnTo>
                      <a:pt x="622" y="271"/>
                    </a:lnTo>
                    <a:lnTo>
                      <a:pt x="620" y="271"/>
                    </a:lnTo>
                    <a:lnTo>
                      <a:pt x="617" y="270"/>
                    </a:lnTo>
                    <a:lnTo>
                      <a:pt x="497" y="270"/>
                    </a:lnTo>
                    <a:lnTo>
                      <a:pt x="494" y="271"/>
                    </a:lnTo>
                    <a:lnTo>
                      <a:pt x="491" y="271"/>
                    </a:lnTo>
                    <a:lnTo>
                      <a:pt x="488" y="274"/>
                    </a:lnTo>
                    <a:lnTo>
                      <a:pt x="486" y="275"/>
                    </a:lnTo>
                    <a:lnTo>
                      <a:pt x="484" y="278"/>
                    </a:lnTo>
                    <a:lnTo>
                      <a:pt x="483" y="280"/>
                    </a:lnTo>
                    <a:lnTo>
                      <a:pt x="482" y="283"/>
                    </a:lnTo>
                    <a:lnTo>
                      <a:pt x="482" y="285"/>
                    </a:lnTo>
                    <a:lnTo>
                      <a:pt x="482" y="571"/>
                    </a:lnTo>
                    <a:lnTo>
                      <a:pt x="421" y="571"/>
                    </a:lnTo>
                    <a:lnTo>
                      <a:pt x="421" y="195"/>
                    </a:lnTo>
                    <a:lnTo>
                      <a:pt x="421" y="192"/>
                    </a:lnTo>
                    <a:lnTo>
                      <a:pt x="420" y="190"/>
                    </a:lnTo>
                    <a:lnTo>
                      <a:pt x="419" y="187"/>
                    </a:lnTo>
                    <a:lnTo>
                      <a:pt x="417" y="185"/>
                    </a:lnTo>
                    <a:lnTo>
                      <a:pt x="415" y="184"/>
                    </a:lnTo>
                    <a:lnTo>
                      <a:pt x="412" y="181"/>
                    </a:lnTo>
                    <a:lnTo>
                      <a:pt x="409" y="180"/>
                    </a:lnTo>
                    <a:lnTo>
                      <a:pt x="406" y="180"/>
                    </a:lnTo>
                    <a:lnTo>
                      <a:pt x="286" y="180"/>
                    </a:lnTo>
                    <a:lnTo>
                      <a:pt x="283" y="180"/>
                    </a:lnTo>
                    <a:lnTo>
                      <a:pt x="281" y="181"/>
                    </a:lnTo>
                    <a:lnTo>
                      <a:pt x="277" y="184"/>
                    </a:lnTo>
                    <a:lnTo>
                      <a:pt x="275" y="185"/>
                    </a:lnTo>
                    <a:lnTo>
                      <a:pt x="274" y="187"/>
                    </a:lnTo>
                    <a:lnTo>
                      <a:pt x="272" y="190"/>
                    </a:lnTo>
                    <a:lnTo>
                      <a:pt x="271" y="192"/>
                    </a:lnTo>
                    <a:lnTo>
                      <a:pt x="271" y="195"/>
                    </a:lnTo>
                    <a:lnTo>
                      <a:pt x="271" y="571"/>
                    </a:lnTo>
                    <a:lnTo>
                      <a:pt x="211" y="571"/>
                    </a:lnTo>
                    <a:lnTo>
                      <a:pt x="211" y="406"/>
                    </a:lnTo>
                    <a:lnTo>
                      <a:pt x="211" y="403"/>
                    </a:lnTo>
                    <a:lnTo>
                      <a:pt x="210" y="400"/>
                    </a:lnTo>
                    <a:lnTo>
                      <a:pt x="209" y="398"/>
                    </a:lnTo>
                    <a:lnTo>
                      <a:pt x="207" y="396"/>
                    </a:lnTo>
                    <a:lnTo>
                      <a:pt x="205" y="394"/>
                    </a:lnTo>
                    <a:lnTo>
                      <a:pt x="201" y="392"/>
                    </a:lnTo>
                    <a:lnTo>
                      <a:pt x="199" y="391"/>
                    </a:lnTo>
                    <a:lnTo>
                      <a:pt x="196" y="391"/>
                    </a:lnTo>
                    <a:lnTo>
                      <a:pt x="76" y="391"/>
                    </a:lnTo>
                    <a:lnTo>
                      <a:pt x="73" y="391"/>
                    </a:lnTo>
                    <a:lnTo>
                      <a:pt x="70" y="392"/>
                    </a:lnTo>
                    <a:lnTo>
                      <a:pt x="67" y="394"/>
                    </a:lnTo>
                    <a:lnTo>
                      <a:pt x="65" y="396"/>
                    </a:lnTo>
                    <a:lnTo>
                      <a:pt x="63" y="398"/>
                    </a:lnTo>
                    <a:lnTo>
                      <a:pt x="62" y="400"/>
                    </a:lnTo>
                    <a:lnTo>
                      <a:pt x="61" y="403"/>
                    </a:lnTo>
                    <a:lnTo>
                      <a:pt x="61" y="406"/>
                    </a:lnTo>
                    <a:lnTo>
                      <a:pt x="61" y="571"/>
                    </a:lnTo>
                    <a:lnTo>
                      <a:pt x="16" y="571"/>
                    </a:lnTo>
                    <a:lnTo>
                      <a:pt x="13" y="571"/>
                    </a:lnTo>
                    <a:lnTo>
                      <a:pt x="10" y="572"/>
                    </a:lnTo>
                    <a:lnTo>
                      <a:pt x="7" y="573"/>
                    </a:lnTo>
                    <a:lnTo>
                      <a:pt x="5" y="576"/>
                    </a:lnTo>
                    <a:lnTo>
                      <a:pt x="3" y="578"/>
                    </a:lnTo>
                    <a:lnTo>
                      <a:pt x="2" y="581"/>
                    </a:lnTo>
                    <a:lnTo>
                      <a:pt x="1" y="583"/>
                    </a:lnTo>
                    <a:lnTo>
                      <a:pt x="0" y="586"/>
                    </a:lnTo>
                    <a:lnTo>
                      <a:pt x="1" y="590"/>
                    </a:lnTo>
                    <a:lnTo>
                      <a:pt x="2" y="593"/>
                    </a:lnTo>
                    <a:lnTo>
                      <a:pt x="3" y="595"/>
                    </a:lnTo>
                    <a:lnTo>
                      <a:pt x="5" y="597"/>
                    </a:lnTo>
                    <a:lnTo>
                      <a:pt x="7" y="599"/>
                    </a:lnTo>
                    <a:lnTo>
                      <a:pt x="10" y="600"/>
                    </a:lnTo>
                    <a:lnTo>
                      <a:pt x="13" y="601"/>
                    </a:lnTo>
                    <a:lnTo>
                      <a:pt x="16" y="601"/>
                    </a:lnTo>
                    <a:lnTo>
                      <a:pt x="76" y="601"/>
                    </a:lnTo>
                    <a:lnTo>
                      <a:pt x="196" y="601"/>
                    </a:lnTo>
                    <a:lnTo>
                      <a:pt x="286" y="601"/>
                    </a:lnTo>
                    <a:lnTo>
                      <a:pt x="406" y="601"/>
                    </a:lnTo>
                    <a:lnTo>
                      <a:pt x="497" y="601"/>
                    </a:lnTo>
                    <a:lnTo>
                      <a:pt x="617" y="601"/>
                    </a:lnTo>
                    <a:lnTo>
                      <a:pt x="707" y="601"/>
                    </a:lnTo>
                    <a:lnTo>
                      <a:pt x="827" y="601"/>
                    </a:lnTo>
                    <a:lnTo>
                      <a:pt x="888" y="601"/>
                    </a:lnTo>
                    <a:lnTo>
                      <a:pt x="890" y="601"/>
                    </a:lnTo>
                    <a:lnTo>
                      <a:pt x="893" y="600"/>
                    </a:lnTo>
                    <a:lnTo>
                      <a:pt x="896" y="599"/>
                    </a:lnTo>
                    <a:lnTo>
                      <a:pt x="898" y="597"/>
                    </a:lnTo>
                    <a:lnTo>
                      <a:pt x="900" y="595"/>
                    </a:lnTo>
                    <a:lnTo>
                      <a:pt x="901" y="593"/>
                    </a:lnTo>
                    <a:lnTo>
                      <a:pt x="902" y="590"/>
                    </a:lnTo>
                    <a:lnTo>
                      <a:pt x="903" y="586"/>
                    </a:lnTo>
                    <a:lnTo>
                      <a:pt x="902" y="583"/>
                    </a:lnTo>
                    <a:lnTo>
                      <a:pt x="901" y="581"/>
                    </a:lnTo>
                    <a:lnTo>
                      <a:pt x="900" y="578"/>
                    </a:lnTo>
                    <a:lnTo>
                      <a:pt x="898" y="576"/>
                    </a:lnTo>
                    <a:lnTo>
                      <a:pt x="896" y="573"/>
                    </a:lnTo>
                    <a:lnTo>
                      <a:pt x="893" y="572"/>
                    </a:lnTo>
                    <a:lnTo>
                      <a:pt x="890" y="571"/>
                    </a:lnTo>
                    <a:lnTo>
                      <a:pt x="888" y="57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215">
                <a:extLst>
                  <a:ext uri="{FF2B5EF4-FFF2-40B4-BE49-F238E27FC236}">
                    <a16:creationId xmlns:a16="http://schemas.microsoft.com/office/drawing/2014/main" id="{5500396A-AB48-4929-85CD-9106C911C4D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474325" y="2498725"/>
                <a:ext cx="252413" cy="157163"/>
              </a:xfrm>
              <a:custGeom>
                <a:avLst/>
                <a:gdLst>
                  <a:gd name="T0" fmla="*/ 83 w 796"/>
                  <a:gd name="T1" fmla="*/ 417 h 496"/>
                  <a:gd name="T2" fmla="*/ 89 w 796"/>
                  <a:gd name="T3" fmla="*/ 431 h 496"/>
                  <a:gd name="T4" fmla="*/ 76 w 796"/>
                  <a:gd name="T5" fmla="*/ 461 h 496"/>
                  <a:gd name="T6" fmla="*/ 43 w 796"/>
                  <a:gd name="T7" fmla="*/ 461 h 496"/>
                  <a:gd name="T8" fmla="*/ 30 w 796"/>
                  <a:gd name="T9" fmla="*/ 430 h 496"/>
                  <a:gd name="T10" fmla="*/ 54 w 796"/>
                  <a:gd name="T11" fmla="*/ 407 h 496"/>
                  <a:gd name="T12" fmla="*/ 302 w 796"/>
                  <a:gd name="T13" fmla="*/ 216 h 496"/>
                  <a:gd name="T14" fmla="*/ 315 w 796"/>
                  <a:gd name="T15" fmla="*/ 247 h 496"/>
                  <a:gd name="T16" fmla="*/ 291 w 796"/>
                  <a:gd name="T17" fmla="*/ 270 h 496"/>
                  <a:gd name="T18" fmla="*/ 260 w 796"/>
                  <a:gd name="T19" fmla="*/ 257 h 496"/>
                  <a:gd name="T20" fmla="*/ 260 w 796"/>
                  <a:gd name="T21" fmla="*/ 224 h 496"/>
                  <a:gd name="T22" fmla="*/ 511 w 796"/>
                  <a:gd name="T23" fmla="*/ 301 h 496"/>
                  <a:gd name="T24" fmla="*/ 530 w 796"/>
                  <a:gd name="T25" fmla="*/ 308 h 496"/>
                  <a:gd name="T26" fmla="*/ 541 w 796"/>
                  <a:gd name="T27" fmla="*/ 331 h 496"/>
                  <a:gd name="T28" fmla="*/ 523 w 796"/>
                  <a:gd name="T29" fmla="*/ 359 h 496"/>
                  <a:gd name="T30" fmla="*/ 490 w 796"/>
                  <a:gd name="T31" fmla="*/ 353 h 496"/>
                  <a:gd name="T32" fmla="*/ 483 w 796"/>
                  <a:gd name="T33" fmla="*/ 320 h 496"/>
                  <a:gd name="T34" fmla="*/ 511 w 796"/>
                  <a:gd name="T35" fmla="*/ 301 h 496"/>
                  <a:gd name="T36" fmla="*/ 757 w 796"/>
                  <a:gd name="T37" fmla="*/ 39 h 496"/>
                  <a:gd name="T38" fmla="*/ 764 w 796"/>
                  <a:gd name="T39" fmla="*/ 72 h 496"/>
                  <a:gd name="T40" fmla="*/ 736 w 796"/>
                  <a:gd name="T41" fmla="*/ 90 h 496"/>
                  <a:gd name="T42" fmla="*/ 708 w 796"/>
                  <a:gd name="T43" fmla="*/ 72 h 496"/>
                  <a:gd name="T44" fmla="*/ 716 w 796"/>
                  <a:gd name="T45" fmla="*/ 39 h 496"/>
                  <a:gd name="T46" fmla="*/ 60 w 796"/>
                  <a:gd name="T47" fmla="*/ 496 h 496"/>
                  <a:gd name="T48" fmla="*/ 93 w 796"/>
                  <a:gd name="T49" fmla="*/ 487 h 496"/>
                  <a:gd name="T50" fmla="*/ 115 w 796"/>
                  <a:gd name="T51" fmla="*/ 460 h 496"/>
                  <a:gd name="T52" fmla="*/ 118 w 796"/>
                  <a:gd name="T53" fmla="*/ 422 h 496"/>
                  <a:gd name="T54" fmla="*/ 276 w 796"/>
                  <a:gd name="T55" fmla="*/ 300 h 496"/>
                  <a:gd name="T56" fmla="*/ 318 w 796"/>
                  <a:gd name="T57" fmla="*/ 291 h 496"/>
                  <a:gd name="T58" fmla="*/ 451 w 796"/>
                  <a:gd name="T59" fmla="*/ 331 h 496"/>
                  <a:gd name="T60" fmla="*/ 461 w 796"/>
                  <a:gd name="T61" fmla="*/ 365 h 496"/>
                  <a:gd name="T62" fmla="*/ 487 w 796"/>
                  <a:gd name="T63" fmla="*/ 387 h 496"/>
                  <a:gd name="T64" fmla="*/ 523 w 796"/>
                  <a:gd name="T65" fmla="*/ 390 h 496"/>
                  <a:gd name="T66" fmla="*/ 554 w 796"/>
                  <a:gd name="T67" fmla="*/ 373 h 496"/>
                  <a:gd name="T68" fmla="*/ 570 w 796"/>
                  <a:gd name="T69" fmla="*/ 343 h 496"/>
                  <a:gd name="T70" fmla="*/ 559 w 796"/>
                  <a:gd name="T71" fmla="*/ 296 h 496"/>
                  <a:gd name="T72" fmla="*/ 742 w 796"/>
                  <a:gd name="T73" fmla="*/ 120 h 496"/>
                  <a:gd name="T74" fmla="*/ 775 w 796"/>
                  <a:gd name="T75" fmla="*/ 106 h 496"/>
                  <a:gd name="T76" fmla="*/ 794 w 796"/>
                  <a:gd name="T77" fmla="*/ 79 h 496"/>
                  <a:gd name="T78" fmla="*/ 794 w 796"/>
                  <a:gd name="T79" fmla="*/ 43 h 496"/>
                  <a:gd name="T80" fmla="*/ 775 w 796"/>
                  <a:gd name="T81" fmla="*/ 14 h 496"/>
                  <a:gd name="T82" fmla="*/ 742 w 796"/>
                  <a:gd name="T83" fmla="*/ 0 h 496"/>
                  <a:gd name="T84" fmla="*/ 708 w 796"/>
                  <a:gd name="T85" fmla="*/ 8 h 496"/>
                  <a:gd name="T86" fmla="*/ 683 w 796"/>
                  <a:gd name="T87" fmla="*/ 31 h 496"/>
                  <a:gd name="T88" fmla="*/ 677 w 796"/>
                  <a:gd name="T89" fmla="*/ 70 h 496"/>
                  <a:gd name="T90" fmla="*/ 524 w 796"/>
                  <a:gd name="T91" fmla="*/ 272 h 496"/>
                  <a:gd name="T92" fmla="*/ 483 w 796"/>
                  <a:gd name="T93" fmla="*/ 278 h 496"/>
                  <a:gd name="T94" fmla="*/ 345 w 796"/>
                  <a:gd name="T95" fmla="*/ 245 h 496"/>
                  <a:gd name="T96" fmla="*/ 339 w 796"/>
                  <a:gd name="T97" fmla="*/ 212 h 496"/>
                  <a:gd name="T98" fmla="*/ 314 w 796"/>
                  <a:gd name="T99" fmla="*/ 188 h 496"/>
                  <a:gd name="T100" fmla="*/ 280 w 796"/>
                  <a:gd name="T101" fmla="*/ 181 h 496"/>
                  <a:gd name="T102" fmla="*/ 247 w 796"/>
                  <a:gd name="T103" fmla="*/ 194 h 496"/>
                  <a:gd name="T104" fmla="*/ 228 w 796"/>
                  <a:gd name="T105" fmla="*/ 223 h 496"/>
                  <a:gd name="T106" fmla="*/ 229 w 796"/>
                  <a:gd name="T107" fmla="*/ 262 h 496"/>
                  <a:gd name="T108" fmla="*/ 60 w 796"/>
                  <a:gd name="T109" fmla="*/ 376 h 496"/>
                  <a:gd name="T110" fmla="*/ 26 w 796"/>
                  <a:gd name="T111" fmla="*/ 387 h 496"/>
                  <a:gd name="T112" fmla="*/ 4 w 796"/>
                  <a:gd name="T113" fmla="*/ 413 h 496"/>
                  <a:gd name="T114" fmla="*/ 1 w 796"/>
                  <a:gd name="T115" fmla="*/ 448 h 496"/>
                  <a:gd name="T116" fmla="*/ 17 w 796"/>
                  <a:gd name="T117" fmla="*/ 479 h 496"/>
                  <a:gd name="T118" fmla="*/ 47 w 796"/>
                  <a:gd name="T119" fmla="*/ 495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796" h="496">
                    <a:moveTo>
                      <a:pt x="60" y="406"/>
                    </a:moveTo>
                    <a:lnTo>
                      <a:pt x="66" y="407"/>
                    </a:lnTo>
                    <a:lnTo>
                      <a:pt x="73" y="410"/>
                    </a:lnTo>
                    <a:lnTo>
                      <a:pt x="78" y="413"/>
                    </a:lnTo>
                    <a:lnTo>
                      <a:pt x="83" y="417"/>
                    </a:lnTo>
                    <a:lnTo>
                      <a:pt x="83" y="417"/>
                    </a:lnTo>
                    <a:lnTo>
                      <a:pt x="83" y="417"/>
                    </a:lnTo>
                    <a:lnTo>
                      <a:pt x="83" y="417"/>
                    </a:lnTo>
                    <a:lnTo>
                      <a:pt x="83" y="417"/>
                    </a:lnTo>
                    <a:lnTo>
                      <a:pt x="86" y="421"/>
                    </a:lnTo>
                    <a:lnTo>
                      <a:pt x="88" y="426"/>
                    </a:lnTo>
                    <a:lnTo>
                      <a:pt x="89" y="431"/>
                    </a:lnTo>
                    <a:lnTo>
                      <a:pt x="90" y="436"/>
                    </a:lnTo>
                    <a:lnTo>
                      <a:pt x="89" y="443"/>
                    </a:lnTo>
                    <a:lnTo>
                      <a:pt x="88" y="448"/>
                    </a:lnTo>
                    <a:lnTo>
                      <a:pt x="85" y="453"/>
                    </a:lnTo>
                    <a:lnTo>
                      <a:pt x="81" y="458"/>
                    </a:lnTo>
                    <a:lnTo>
                      <a:pt x="76" y="461"/>
                    </a:lnTo>
                    <a:lnTo>
                      <a:pt x="72" y="464"/>
                    </a:lnTo>
                    <a:lnTo>
                      <a:pt x="65" y="466"/>
                    </a:lnTo>
                    <a:lnTo>
                      <a:pt x="60" y="466"/>
                    </a:lnTo>
                    <a:lnTo>
                      <a:pt x="54" y="466"/>
                    </a:lnTo>
                    <a:lnTo>
                      <a:pt x="48" y="464"/>
                    </a:lnTo>
                    <a:lnTo>
                      <a:pt x="43" y="461"/>
                    </a:lnTo>
                    <a:lnTo>
                      <a:pt x="39" y="458"/>
                    </a:lnTo>
                    <a:lnTo>
                      <a:pt x="34" y="453"/>
                    </a:lnTo>
                    <a:lnTo>
                      <a:pt x="32" y="448"/>
                    </a:lnTo>
                    <a:lnTo>
                      <a:pt x="30" y="443"/>
                    </a:lnTo>
                    <a:lnTo>
                      <a:pt x="30" y="436"/>
                    </a:lnTo>
                    <a:lnTo>
                      <a:pt x="30" y="430"/>
                    </a:lnTo>
                    <a:lnTo>
                      <a:pt x="32" y="425"/>
                    </a:lnTo>
                    <a:lnTo>
                      <a:pt x="34" y="419"/>
                    </a:lnTo>
                    <a:lnTo>
                      <a:pt x="39" y="415"/>
                    </a:lnTo>
                    <a:lnTo>
                      <a:pt x="43" y="412"/>
                    </a:lnTo>
                    <a:lnTo>
                      <a:pt x="48" y="409"/>
                    </a:lnTo>
                    <a:lnTo>
                      <a:pt x="54" y="407"/>
                    </a:lnTo>
                    <a:lnTo>
                      <a:pt x="60" y="406"/>
                    </a:lnTo>
                    <a:lnTo>
                      <a:pt x="60" y="406"/>
                    </a:lnTo>
                    <a:close/>
                    <a:moveTo>
                      <a:pt x="285" y="211"/>
                    </a:moveTo>
                    <a:lnTo>
                      <a:pt x="291" y="211"/>
                    </a:lnTo>
                    <a:lnTo>
                      <a:pt x="297" y="214"/>
                    </a:lnTo>
                    <a:lnTo>
                      <a:pt x="302" y="216"/>
                    </a:lnTo>
                    <a:lnTo>
                      <a:pt x="306" y="220"/>
                    </a:lnTo>
                    <a:lnTo>
                      <a:pt x="311" y="224"/>
                    </a:lnTo>
                    <a:lnTo>
                      <a:pt x="313" y="230"/>
                    </a:lnTo>
                    <a:lnTo>
                      <a:pt x="315" y="235"/>
                    </a:lnTo>
                    <a:lnTo>
                      <a:pt x="315" y="241"/>
                    </a:lnTo>
                    <a:lnTo>
                      <a:pt x="315" y="247"/>
                    </a:lnTo>
                    <a:lnTo>
                      <a:pt x="313" y="253"/>
                    </a:lnTo>
                    <a:lnTo>
                      <a:pt x="311" y="257"/>
                    </a:lnTo>
                    <a:lnTo>
                      <a:pt x="306" y="262"/>
                    </a:lnTo>
                    <a:lnTo>
                      <a:pt x="302" y="266"/>
                    </a:lnTo>
                    <a:lnTo>
                      <a:pt x="297" y="268"/>
                    </a:lnTo>
                    <a:lnTo>
                      <a:pt x="291" y="270"/>
                    </a:lnTo>
                    <a:lnTo>
                      <a:pt x="285" y="271"/>
                    </a:lnTo>
                    <a:lnTo>
                      <a:pt x="280" y="270"/>
                    </a:lnTo>
                    <a:lnTo>
                      <a:pt x="273" y="268"/>
                    </a:lnTo>
                    <a:lnTo>
                      <a:pt x="269" y="266"/>
                    </a:lnTo>
                    <a:lnTo>
                      <a:pt x="264" y="262"/>
                    </a:lnTo>
                    <a:lnTo>
                      <a:pt x="260" y="257"/>
                    </a:lnTo>
                    <a:lnTo>
                      <a:pt x="257" y="253"/>
                    </a:lnTo>
                    <a:lnTo>
                      <a:pt x="256" y="247"/>
                    </a:lnTo>
                    <a:lnTo>
                      <a:pt x="255" y="241"/>
                    </a:lnTo>
                    <a:lnTo>
                      <a:pt x="256" y="235"/>
                    </a:lnTo>
                    <a:lnTo>
                      <a:pt x="257" y="230"/>
                    </a:lnTo>
                    <a:lnTo>
                      <a:pt x="260" y="224"/>
                    </a:lnTo>
                    <a:lnTo>
                      <a:pt x="264" y="220"/>
                    </a:lnTo>
                    <a:lnTo>
                      <a:pt x="269" y="216"/>
                    </a:lnTo>
                    <a:lnTo>
                      <a:pt x="273" y="214"/>
                    </a:lnTo>
                    <a:lnTo>
                      <a:pt x="280" y="211"/>
                    </a:lnTo>
                    <a:lnTo>
                      <a:pt x="285" y="211"/>
                    </a:lnTo>
                    <a:close/>
                    <a:moveTo>
                      <a:pt x="511" y="301"/>
                    </a:moveTo>
                    <a:lnTo>
                      <a:pt x="516" y="301"/>
                    </a:lnTo>
                    <a:lnTo>
                      <a:pt x="521" y="302"/>
                    </a:lnTo>
                    <a:lnTo>
                      <a:pt x="526" y="306"/>
                    </a:lnTo>
                    <a:lnTo>
                      <a:pt x="530" y="308"/>
                    </a:lnTo>
                    <a:lnTo>
                      <a:pt x="530" y="308"/>
                    </a:lnTo>
                    <a:lnTo>
                      <a:pt x="530" y="308"/>
                    </a:lnTo>
                    <a:lnTo>
                      <a:pt x="530" y="308"/>
                    </a:lnTo>
                    <a:lnTo>
                      <a:pt x="530" y="308"/>
                    </a:lnTo>
                    <a:lnTo>
                      <a:pt x="535" y="313"/>
                    </a:lnTo>
                    <a:lnTo>
                      <a:pt x="538" y="319"/>
                    </a:lnTo>
                    <a:lnTo>
                      <a:pt x="540" y="325"/>
                    </a:lnTo>
                    <a:lnTo>
                      <a:pt x="541" y="331"/>
                    </a:lnTo>
                    <a:lnTo>
                      <a:pt x="540" y="337"/>
                    </a:lnTo>
                    <a:lnTo>
                      <a:pt x="539" y="343"/>
                    </a:lnTo>
                    <a:lnTo>
                      <a:pt x="536" y="347"/>
                    </a:lnTo>
                    <a:lnTo>
                      <a:pt x="532" y="353"/>
                    </a:lnTo>
                    <a:lnTo>
                      <a:pt x="527" y="356"/>
                    </a:lnTo>
                    <a:lnTo>
                      <a:pt x="523" y="359"/>
                    </a:lnTo>
                    <a:lnTo>
                      <a:pt x="516" y="360"/>
                    </a:lnTo>
                    <a:lnTo>
                      <a:pt x="511" y="361"/>
                    </a:lnTo>
                    <a:lnTo>
                      <a:pt x="505" y="360"/>
                    </a:lnTo>
                    <a:lnTo>
                      <a:pt x="499" y="359"/>
                    </a:lnTo>
                    <a:lnTo>
                      <a:pt x="494" y="356"/>
                    </a:lnTo>
                    <a:lnTo>
                      <a:pt x="490" y="353"/>
                    </a:lnTo>
                    <a:lnTo>
                      <a:pt x="486" y="349"/>
                    </a:lnTo>
                    <a:lnTo>
                      <a:pt x="483" y="343"/>
                    </a:lnTo>
                    <a:lnTo>
                      <a:pt x="481" y="337"/>
                    </a:lnTo>
                    <a:lnTo>
                      <a:pt x="481" y="331"/>
                    </a:lnTo>
                    <a:lnTo>
                      <a:pt x="481" y="325"/>
                    </a:lnTo>
                    <a:lnTo>
                      <a:pt x="483" y="320"/>
                    </a:lnTo>
                    <a:lnTo>
                      <a:pt x="486" y="314"/>
                    </a:lnTo>
                    <a:lnTo>
                      <a:pt x="490" y="310"/>
                    </a:lnTo>
                    <a:lnTo>
                      <a:pt x="494" y="307"/>
                    </a:lnTo>
                    <a:lnTo>
                      <a:pt x="499" y="304"/>
                    </a:lnTo>
                    <a:lnTo>
                      <a:pt x="505" y="301"/>
                    </a:lnTo>
                    <a:lnTo>
                      <a:pt x="511" y="301"/>
                    </a:lnTo>
                    <a:lnTo>
                      <a:pt x="511" y="301"/>
                    </a:lnTo>
                    <a:close/>
                    <a:moveTo>
                      <a:pt x="736" y="30"/>
                    </a:moveTo>
                    <a:lnTo>
                      <a:pt x="742" y="31"/>
                    </a:lnTo>
                    <a:lnTo>
                      <a:pt x="748" y="33"/>
                    </a:lnTo>
                    <a:lnTo>
                      <a:pt x="753" y="36"/>
                    </a:lnTo>
                    <a:lnTo>
                      <a:pt x="757" y="39"/>
                    </a:lnTo>
                    <a:lnTo>
                      <a:pt x="762" y="43"/>
                    </a:lnTo>
                    <a:lnTo>
                      <a:pt x="764" y="49"/>
                    </a:lnTo>
                    <a:lnTo>
                      <a:pt x="766" y="55"/>
                    </a:lnTo>
                    <a:lnTo>
                      <a:pt x="766" y="60"/>
                    </a:lnTo>
                    <a:lnTo>
                      <a:pt x="766" y="67"/>
                    </a:lnTo>
                    <a:lnTo>
                      <a:pt x="764" y="72"/>
                    </a:lnTo>
                    <a:lnTo>
                      <a:pt x="762" y="78"/>
                    </a:lnTo>
                    <a:lnTo>
                      <a:pt x="757" y="82"/>
                    </a:lnTo>
                    <a:lnTo>
                      <a:pt x="753" y="85"/>
                    </a:lnTo>
                    <a:lnTo>
                      <a:pt x="748" y="88"/>
                    </a:lnTo>
                    <a:lnTo>
                      <a:pt x="742" y="90"/>
                    </a:lnTo>
                    <a:lnTo>
                      <a:pt x="736" y="90"/>
                    </a:lnTo>
                    <a:lnTo>
                      <a:pt x="731" y="90"/>
                    </a:lnTo>
                    <a:lnTo>
                      <a:pt x="724" y="88"/>
                    </a:lnTo>
                    <a:lnTo>
                      <a:pt x="720" y="85"/>
                    </a:lnTo>
                    <a:lnTo>
                      <a:pt x="716" y="82"/>
                    </a:lnTo>
                    <a:lnTo>
                      <a:pt x="711" y="78"/>
                    </a:lnTo>
                    <a:lnTo>
                      <a:pt x="708" y="72"/>
                    </a:lnTo>
                    <a:lnTo>
                      <a:pt x="707" y="67"/>
                    </a:lnTo>
                    <a:lnTo>
                      <a:pt x="706" y="60"/>
                    </a:lnTo>
                    <a:lnTo>
                      <a:pt x="707" y="55"/>
                    </a:lnTo>
                    <a:lnTo>
                      <a:pt x="708" y="49"/>
                    </a:lnTo>
                    <a:lnTo>
                      <a:pt x="711" y="43"/>
                    </a:lnTo>
                    <a:lnTo>
                      <a:pt x="716" y="39"/>
                    </a:lnTo>
                    <a:lnTo>
                      <a:pt x="720" y="36"/>
                    </a:lnTo>
                    <a:lnTo>
                      <a:pt x="724" y="33"/>
                    </a:lnTo>
                    <a:lnTo>
                      <a:pt x="731" y="31"/>
                    </a:lnTo>
                    <a:lnTo>
                      <a:pt x="736" y="30"/>
                    </a:lnTo>
                    <a:lnTo>
                      <a:pt x="736" y="30"/>
                    </a:lnTo>
                    <a:close/>
                    <a:moveTo>
                      <a:pt x="60" y="496"/>
                    </a:moveTo>
                    <a:lnTo>
                      <a:pt x="66" y="496"/>
                    </a:lnTo>
                    <a:lnTo>
                      <a:pt x="72" y="495"/>
                    </a:lnTo>
                    <a:lnTo>
                      <a:pt x="77" y="494"/>
                    </a:lnTo>
                    <a:lnTo>
                      <a:pt x="84" y="492"/>
                    </a:lnTo>
                    <a:lnTo>
                      <a:pt x="89" y="489"/>
                    </a:lnTo>
                    <a:lnTo>
                      <a:pt x="93" y="487"/>
                    </a:lnTo>
                    <a:lnTo>
                      <a:pt x="98" y="482"/>
                    </a:lnTo>
                    <a:lnTo>
                      <a:pt x="102" y="479"/>
                    </a:lnTo>
                    <a:lnTo>
                      <a:pt x="106" y="475"/>
                    </a:lnTo>
                    <a:lnTo>
                      <a:pt x="109" y="470"/>
                    </a:lnTo>
                    <a:lnTo>
                      <a:pt x="113" y="465"/>
                    </a:lnTo>
                    <a:lnTo>
                      <a:pt x="115" y="460"/>
                    </a:lnTo>
                    <a:lnTo>
                      <a:pt x="117" y="455"/>
                    </a:lnTo>
                    <a:lnTo>
                      <a:pt x="119" y="448"/>
                    </a:lnTo>
                    <a:lnTo>
                      <a:pt x="120" y="443"/>
                    </a:lnTo>
                    <a:lnTo>
                      <a:pt x="120" y="436"/>
                    </a:lnTo>
                    <a:lnTo>
                      <a:pt x="119" y="429"/>
                    </a:lnTo>
                    <a:lnTo>
                      <a:pt x="118" y="422"/>
                    </a:lnTo>
                    <a:lnTo>
                      <a:pt x="116" y="416"/>
                    </a:lnTo>
                    <a:lnTo>
                      <a:pt x="114" y="410"/>
                    </a:lnTo>
                    <a:lnTo>
                      <a:pt x="251" y="291"/>
                    </a:lnTo>
                    <a:lnTo>
                      <a:pt x="259" y="295"/>
                    </a:lnTo>
                    <a:lnTo>
                      <a:pt x="267" y="298"/>
                    </a:lnTo>
                    <a:lnTo>
                      <a:pt x="276" y="300"/>
                    </a:lnTo>
                    <a:lnTo>
                      <a:pt x="285" y="301"/>
                    </a:lnTo>
                    <a:lnTo>
                      <a:pt x="292" y="300"/>
                    </a:lnTo>
                    <a:lnTo>
                      <a:pt x="300" y="299"/>
                    </a:lnTo>
                    <a:lnTo>
                      <a:pt x="306" y="297"/>
                    </a:lnTo>
                    <a:lnTo>
                      <a:pt x="313" y="294"/>
                    </a:lnTo>
                    <a:lnTo>
                      <a:pt x="318" y="291"/>
                    </a:lnTo>
                    <a:lnTo>
                      <a:pt x="325" y="286"/>
                    </a:lnTo>
                    <a:lnTo>
                      <a:pt x="329" y="282"/>
                    </a:lnTo>
                    <a:lnTo>
                      <a:pt x="333" y="277"/>
                    </a:lnTo>
                    <a:lnTo>
                      <a:pt x="451" y="324"/>
                    </a:lnTo>
                    <a:lnTo>
                      <a:pt x="451" y="327"/>
                    </a:lnTo>
                    <a:lnTo>
                      <a:pt x="451" y="331"/>
                    </a:lnTo>
                    <a:lnTo>
                      <a:pt x="451" y="338"/>
                    </a:lnTo>
                    <a:lnTo>
                      <a:pt x="452" y="343"/>
                    </a:lnTo>
                    <a:lnTo>
                      <a:pt x="453" y="350"/>
                    </a:lnTo>
                    <a:lnTo>
                      <a:pt x="455" y="355"/>
                    </a:lnTo>
                    <a:lnTo>
                      <a:pt x="457" y="360"/>
                    </a:lnTo>
                    <a:lnTo>
                      <a:pt x="461" y="365"/>
                    </a:lnTo>
                    <a:lnTo>
                      <a:pt x="464" y="370"/>
                    </a:lnTo>
                    <a:lnTo>
                      <a:pt x="468" y="374"/>
                    </a:lnTo>
                    <a:lnTo>
                      <a:pt x="472" y="377"/>
                    </a:lnTo>
                    <a:lnTo>
                      <a:pt x="477" y="381"/>
                    </a:lnTo>
                    <a:lnTo>
                      <a:pt x="482" y="384"/>
                    </a:lnTo>
                    <a:lnTo>
                      <a:pt x="487" y="387"/>
                    </a:lnTo>
                    <a:lnTo>
                      <a:pt x="493" y="388"/>
                    </a:lnTo>
                    <a:lnTo>
                      <a:pt x="498" y="390"/>
                    </a:lnTo>
                    <a:lnTo>
                      <a:pt x="505" y="391"/>
                    </a:lnTo>
                    <a:lnTo>
                      <a:pt x="511" y="391"/>
                    </a:lnTo>
                    <a:lnTo>
                      <a:pt x="517" y="391"/>
                    </a:lnTo>
                    <a:lnTo>
                      <a:pt x="523" y="390"/>
                    </a:lnTo>
                    <a:lnTo>
                      <a:pt x="529" y="388"/>
                    </a:lnTo>
                    <a:lnTo>
                      <a:pt x="535" y="387"/>
                    </a:lnTo>
                    <a:lnTo>
                      <a:pt x="540" y="384"/>
                    </a:lnTo>
                    <a:lnTo>
                      <a:pt x="544" y="381"/>
                    </a:lnTo>
                    <a:lnTo>
                      <a:pt x="550" y="377"/>
                    </a:lnTo>
                    <a:lnTo>
                      <a:pt x="554" y="373"/>
                    </a:lnTo>
                    <a:lnTo>
                      <a:pt x="557" y="370"/>
                    </a:lnTo>
                    <a:lnTo>
                      <a:pt x="560" y="365"/>
                    </a:lnTo>
                    <a:lnTo>
                      <a:pt x="564" y="360"/>
                    </a:lnTo>
                    <a:lnTo>
                      <a:pt x="567" y="355"/>
                    </a:lnTo>
                    <a:lnTo>
                      <a:pt x="568" y="350"/>
                    </a:lnTo>
                    <a:lnTo>
                      <a:pt x="570" y="343"/>
                    </a:lnTo>
                    <a:lnTo>
                      <a:pt x="571" y="338"/>
                    </a:lnTo>
                    <a:lnTo>
                      <a:pt x="571" y="331"/>
                    </a:lnTo>
                    <a:lnTo>
                      <a:pt x="570" y="322"/>
                    </a:lnTo>
                    <a:lnTo>
                      <a:pt x="568" y="312"/>
                    </a:lnTo>
                    <a:lnTo>
                      <a:pt x="565" y="304"/>
                    </a:lnTo>
                    <a:lnTo>
                      <a:pt x="559" y="296"/>
                    </a:lnTo>
                    <a:lnTo>
                      <a:pt x="710" y="115"/>
                    </a:lnTo>
                    <a:lnTo>
                      <a:pt x="717" y="117"/>
                    </a:lnTo>
                    <a:lnTo>
                      <a:pt x="723" y="119"/>
                    </a:lnTo>
                    <a:lnTo>
                      <a:pt x="730" y="120"/>
                    </a:lnTo>
                    <a:lnTo>
                      <a:pt x="736" y="120"/>
                    </a:lnTo>
                    <a:lnTo>
                      <a:pt x="742" y="120"/>
                    </a:lnTo>
                    <a:lnTo>
                      <a:pt x="749" y="119"/>
                    </a:lnTo>
                    <a:lnTo>
                      <a:pt x="754" y="118"/>
                    </a:lnTo>
                    <a:lnTo>
                      <a:pt x="760" y="116"/>
                    </a:lnTo>
                    <a:lnTo>
                      <a:pt x="765" y="114"/>
                    </a:lnTo>
                    <a:lnTo>
                      <a:pt x="770" y="111"/>
                    </a:lnTo>
                    <a:lnTo>
                      <a:pt x="775" y="106"/>
                    </a:lnTo>
                    <a:lnTo>
                      <a:pt x="779" y="103"/>
                    </a:lnTo>
                    <a:lnTo>
                      <a:pt x="783" y="99"/>
                    </a:lnTo>
                    <a:lnTo>
                      <a:pt x="786" y="95"/>
                    </a:lnTo>
                    <a:lnTo>
                      <a:pt x="790" y="89"/>
                    </a:lnTo>
                    <a:lnTo>
                      <a:pt x="792" y="84"/>
                    </a:lnTo>
                    <a:lnTo>
                      <a:pt x="794" y="79"/>
                    </a:lnTo>
                    <a:lnTo>
                      <a:pt x="795" y="73"/>
                    </a:lnTo>
                    <a:lnTo>
                      <a:pt x="796" y="67"/>
                    </a:lnTo>
                    <a:lnTo>
                      <a:pt x="796" y="60"/>
                    </a:lnTo>
                    <a:lnTo>
                      <a:pt x="796" y="54"/>
                    </a:lnTo>
                    <a:lnTo>
                      <a:pt x="795" y="49"/>
                    </a:lnTo>
                    <a:lnTo>
                      <a:pt x="794" y="43"/>
                    </a:lnTo>
                    <a:lnTo>
                      <a:pt x="792" y="37"/>
                    </a:lnTo>
                    <a:lnTo>
                      <a:pt x="790" y="31"/>
                    </a:lnTo>
                    <a:lnTo>
                      <a:pt x="786" y="27"/>
                    </a:lnTo>
                    <a:lnTo>
                      <a:pt x="783" y="23"/>
                    </a:lnTo>
                    <a:lnTo>
                      <a:pt x="779" y="19"/>
                    </a:lnTo>
                    <a:lnTo>
                      <a:pt x="775" y="14"/>
                    </a:lnTo>
                    <a:lnTo>
                      <a:pt x="770" y="11"/>
                    </a:lnTo>
                    <a:lnTo>
                      <a:pt x="765" y="8"/>
                    </a:lnTo>
                    <a:lnTo>
                      <a:pt x="760" y="5"/>
                    </a:lnTo>
                    <a:lnTo>
                      <a:pt x="754" y="4"/>
                    </a:lnTo>
                    <a:lnTo>
                      <a:pt x="749" y="1"/>
                    </a:lnTo>
                    <a:lnTo>
                      <a:pt x="742" y="0"/>
                    </a:lnTo>
                    <a:lnTo>
                      <a:pt x="736" y="0"/>
                    </a:lnTo>
                    <a:lnTo>
                      <a:pt x="731" y="0"/>
                    </a:lnTo>
                    <a:lnTo>
                      <a:pt x="724" y="1"/>
                    </a:lnTo>
                    <a:lnTo>
                      <a:pt x="719" y="4"/>
                    </a:lnTo>
                    <a:lnTo>
                      <a:pt x="712" y="5"/>
                    </a:lnTo>
                    <a:lnTo>
                      <a:pt x="708" y="8"/>
                    </a:lnTo>
                    <a:lnTo>
                      <a:pt x="703" y="11"/>
                    </a:lnTo>
                    <a:lnTo>
                      <a:pt x="698" y="14"/>
                    </a:lnTo>
                    <a:lnTo>
                      <a:pt x="694" y="19"/>
                    </a:lnTo>
                    <a:lnTo>
                      <a:pt x="690" y="22"/>
                    </a:lnTo>
                    <a:lnTo>
                      <a:pt x="687" y="27"/>
                    </a:lnTo>
                    <a:lnTo>
                      <a:pt x="683" y="31"/>
                    </a:lnTo>
                    <a:lnTo>
                      <a:pt x="681" y="37"/>
                    </a:lnTo>
                    <a:lnTo>
                      <a:pt x="679" y="43"/>
                    </a:lnTo>
                    <a:lnTo>
                      <a:pt x="677" y="49"/>
                    </a:lnTo>
                    <a:lnTo>
                      <a:pt x="676" y="54"/>
                    </a:lnTo>
                    <a:lnTo>
                      <a:pt x="676" y="60"/>
                    </a:lnTo>
                    <a:lnTo>
                      <a:pt x="677" y="70"/>
                    </a:lnTo>
                    <a:lnTo>
                      <a:pt x="679" y="80"/>
                    </a:lnTo>
                    <a:lnTo>
                      <a:pt x="682" y="88"/>
                    </a:lnTo>
                    <a:lnTo>
                      <a:pt x="688" y="96"/>
                    </a:lnTo>
                    <a:lnTo>
                      <a:pt x="537" y="277"/>
                    </a:lnTo>
                    <a:lnTo>
                      <a:pt x="530" y="275"/>
                    </a:lnTo>
                    <a:lnTo>
                      <a:pt x="524" y="272"/>
                    </a:lnTo>
                    <a:lnTo>
                      <a:pt x="517" y="271"/>
                    </a:lnTo>
                    <a:lnTo>
                      <a:pt x="511" y="271"/>
                    </a:lnTo>
                    <a:lnTo>
                      <a:pt x="504" y="271"/>
                    </a:lnTo>
                    <a:lnTo>
                      <a:pt x="496" y="272"/>
                    </a:lnTo>
                    <a:lnTo>
                      <a:pt x="490" y="275"/>
                    </a:lnTo>
                    <a:lnTo>
                      <a:pt x="483" y="278"/>
                    </a:lnTo>
                    <a:lnTo>
                      <a:pt x="478" y="281"/>
                    </a:lnTo>
                    <a:lnTo>
                      <a:pt x="472" y="285"/>
                    </a:lnTo>
                    <a:lnTo>
                      <a:pt x="467" y="291"/>
                    </a:lnTo>
                    <a:lnTo>
                      <a:pt x="463" y="296"/>
                    </a:lnTo>
                    <a:lnTo>
                      <a:pt x="345" y="249"/>
                    </a:lnTo>
                    <a:lnTo>
                      <a:pt x="345" y="245"/>
                    </a:lnTo>
                    <a:lnTo>
                      <a:pt x="345" y="241"/>
                    </a:lnTo>
                    <a:lnTo>
                      <a:pt x="345" y="235"/>
                    </a:lnTo>
                    <a:lnTo>
                      <a:pt x="344" y="229"/>
                    </a:lnTo>
                    <a:lnTo>
                      <a:pt x="343" y="223"/>
                    </a:lnTo>
                    <a:lnTo>
                      <a:pt x="341" y="218"/>
                    </a:lnTo>
                    <a:lnTo>
                      <a:pt x="339" y="212"/>
                    </a:lnTo>
                    <a:lnTo>
                      <a:pt x="335" y="207"/>
                    </a:lnTo>
                    <a:lnTo>
                      <a:pt x="332" y="203"/>
                    </a:lnTo>
                    <a:lnTo>
                      <a:pt x="328" y="199"/>
                    </a:lnTo>
                    <a:lnTo>
                      <a:pt x="324" y="194"/>
                    </a:lnTo>
                    <a:lnTo>
                      <a:pt x="319" y="191"/>
                    </a:lnTo>
                    <a:lnTo>
                      <a:pt x="314" y="188"/>
                    </a:lnTo>
                    <a:lnTo>
                      <a:pt x="309" y="186"/>
                    </a:lnTo>
                    <a:lnTo>
                      <a:pt x="303" y="184"/>
                    </a:lnTo>
                    <a:lnTo>
                      <a:pt x="298" y="182"/>
                    </a:lnTo>
                    <a:lnTo>
                      <a:pt x="291" y="181"/>
                    </a:lnTo>
                    <a:lnTo>
                      <a:pt x="285" y="180"/>
                    </a:lnTo>
                    <a:lnTo>
                      <a:pt x="280" y="181"/>
                    </a:lnTo>
                    <a:lnTo>
                      <a:pt x="273" y="182"/>
                    </a:lnTo>
                    <a:lnTo>
                      <a:pt x="268" y="184"/>
                    </a:lnTo>
                    <a:lnTo>
                      <a:pt x="261" y="186"/>
                    </a:lnTo>
                    <a:lnTo>
                      <a:pt x="257" y="188"/>
                    </a:lnTo>
                    <a:lnTo>
                      <a:pt x="252" y="191"/>
                    </a:lnTo>
                    <a:lnTo>
                      <a:pt x="247" y="194"/>
                    </a:lnTo>
                    <a:lnTo>
                      <a:pt x="243" y="199"/>
                    </a:lnTo>
                    <a:lnTo>
                      <a:pt x="239" y="203"/>
                    </a:lnTo>
                    <a:lnTo>
                      <a:pt x="236" y="207"/>
                    </a:lnTo>
                    <a:lnTo>
                      <a:pt x="232" y="212"/>
                    </a:lnTo>
                    <a:lnTo>
                      <a:pt x="230" y="218"/>
                    </a:lnTo>
                    <a:lnTo>
                      <a:pt x="228" y="223"/>
                    </a:lnTo>
                    <a:lnTo>
                      <a:pt x="226" y="229"/>
                    </a:lnTo>
                    <a:lnTo>
                      <a:pt x="225" y="235"/>
                    </a:lnTo>
                    <a:lnTo>
                      <a:pt x="225" y="241"/>
                    </a:lnTo>
                    <a:lnTo>
                      <a:pt x="226" y="248"/>
                    </a:lnTo>
                    <a:lnTo>
                      <a:pt x="227" y="255"/>
                    </a:lnTo>
                    <a:lnTo>
                      <a:pt x="229" y="262"/>
                    </a:lnTo>
                    <a:lnTo>
                      <a:pt x="231" y="267"/>
                    </a:lnTo>
                    <a:lnTo>
                      <a:pt x="94" y="387"/>
                    </a:lnTo>
                    <a:lnTo>
                      <a:pt x="86" y="383"/>
                    </a:lnTo>
                    <a:lnTo>
                      <a:pt x="78" y="380"/>
                    </a:lnTo>
                    <a:lnTo>
                      <a:pt x="69" y="377"/>
                    </a:lnTo>
                    <a:lnTo>
                      <a:pt x="60" y="376"/>
                    </a:lnTo>
                    <a:lnTo>
                      <a:pt x="54" y="376"/>
                    </a:lnTo>
                    <a:lnTo>
                      <a:pt x="47" y="377"/>
                    </a:lnTo>
                    <a:lnTo>
                      <a:pt x="42" y="379"/>
                    </a:lnTo>
                    <a:lnTo>
                      <a:pt x="36" y="381"/>
                    </a:lnTo>
                    <a:lnTo>
                      <a:pt x="31" y="384"/>
                    </a:lnTo>
                    <a:lnTo>
                      <a:pt x="26" y="387"/>
                    </a:lnTo>
                    <a:lnTo>
                      <a:pt x="21" y="390"/>
                    </a:lnTo>
                    <a:lnTo>
                      <a:pt x="17" y="394"/>
                    </a:lnTo>
                    <a:lnTo>
                      <a:pt x="13" y="398"/>
                    </a:lnTo>
                    <a:lnTo>
                      <a:pt x="10" y="403"/>
                    </a:lnTo>
                    <a:lnTo>
                      <a:pt x="6" y="407"/>
                    </a:lnTo>
                    <a:lnTo>
                      <a:pt x="4" y="413"/>
                    </a:lnTo>
                    <a:lnTo>
                      <a:pt x="2" y="418"/>
                    </a:lnTo>
                    <a:lnTo>
                      <a:pt x="1" y="425"/>
                    </a:lnTo>
                    <a:lnTo>
                      <a:pt x="0" y="430"/>
                    </a:lnTo>
                    <a:lnTo>
                      <a:pt x="0" y="436"/>
                    </a:lnTo>
                    <a:lnTo>
                      <a:pt x="0" y="443"/>
                    </a:lnTo>
                    <a:lnTo>
                      <a:pt x="1" y="448"/>
                    </a:lnTo>
                    <a:lnTo>
                      <a:pt x="2" y="455"/>
                    </a:lnTo>
                    <a:lnTo>
                      <a:pt x="4" y="460"/>
                    </a:lnTo>
                    <a:lnTo>
                      <a:pt x="6" y="465"/>
                    </a:lnTo>
                    <a:lnTo>
                      <a:pt x="10" y="470"/>
                    </a:lnTo>
                    <a:lnTo>
                      <a:pt x="13" y="475"/>
                    </a:lnTo>
                    <a:lnTo>
                      <a:pt x="17" y="479"/>
                    </a:lnTo>
                    <a:lnTo>
                      <a:pt x="21" y="482"/>
                    </a:lnTo>
                    <a:lnTo>
                      <a:pt x="26" y="487"/>
                    </a:lnTo>
                    <a:lnTo>
                      <a:pt x="31" y="489"/>
                    </a:lnTo>
                    <a:lnTo>
                      <a:pt x="36" y="492"/>
                    </a:lnTo>
                    <a:lnTo>
                      <a:pt x="42" y="494"/>
                    </a:lnTo>
                    <a:lnTo>
                      <a:pt x="47" y="495"/>
                    </a:lnTo>
                    <a:lnTo>
                      <a:pt x="54" y="496"/>
                    </a:lnTo>
                    <a:lnTo>
                      <a:pt x="60" y="49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CF760FAB-8468-4B1F-8D93-03F7552FFF52}"/>
                </a:ext>
              </a:extLst>
            </p:cNvPr>
            <p:cNvGrpSpPr/>
            <p:nvPr/>
          </p:nvGrpSpPr>
          <p:grpSpPr>
            <a:xfrm>
              <a:off x="2668589" y="4358498"/>
              <a:ext cx="8547104" cy="1331624"/>
              <a:chOff x="3225800" y="4128695"/>
              <a:chExt cx="8547104" cy="1331624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D258C382-9FEA-4BEB-8F9D-B681B7C0B668}"/>
                  </a:ext>
                </a:extLst>
              </p:cNvPr>
              <p:cNvCxnSpPr>
                <a:cxnSpLocks/>
                <a:endCxn id="49" idx="1"/>
              </p:cNvCxnSpPr>
              <p:nvPr/>
            </p:nvCxnSpPr>
            <p:spPr>
              <a:xfrm>
                <a:off x="3225800" y="4406110"/>
                <a:ext cx="6375400" cy="1"/>
              </a:xfrm>
              <a:prstGeom prst="line">
                <a:avLst/>
              </a:prstGeom>
              <a:ln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Rectangle: Rounded Corners 46">
                <a:extLst>
                  <a:ext uri="{FF2B5EF4-FFF2-40B4-BE49-F238E27FC236}">
                    <a16:creationId xmlns:a16="http://schemas.microsoft.com/office/drawing/2014/main" id="{72037BDF-9156-45BB-8A18-B692B29675A3}"/>
                  </a:ext>
                </a:extLst>
              </p:cNvPr>
              <p:cNvSpPr/>
              <p:nvPr/>
            </p:nvSpPr>
            <p:spPr>
              <a:xfrm>
                <a:off x="4038600" y="4128695"/>
                <a:ext cx="2057400" cy="554831"/>
              </a:xfrm>
              <a:prstGeom prst="roundRect">
                <a:avLst>
                  <a:gd name="adj" fmla="val 50000"/>
                </a:avLst>
              </a:prstGeom>
              <a:solidFill>
                <a:srgbClr val="4561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/>
                  <a:t>Financiación</a:t>
                </a:r>
                <a:r>
                  <a:rPr lang="en-US" sz="1400" dirty="0"/>
                  <a:t> para la </a:t>
                </a:r>
                <a:r>
                  <a:rPr lang="en-US" sz="1400" dirty="0" err="1"/>
                  <a:t>compra</a:t>
                </a:r>
                <a:r>
                  <a:rPr lang="en-US" sz="1400" dirty="0"/>
                  <a:t> de </a:t>
                </a:r>
                <a:r>
                  <a:rPr lang="en-US" sz="1400" dirty="0" err="1"/>
                  <a:t>vivienda</a:t>
                </a:r>
                <a:endParaRPr lang="en-US" sz="1400" dirty="0"/>
              </a:p>
            </p:txBody>
          </p:sp>
          <p:sp>
            <p:nvSpPr>
              <p:cNvPr id="48" name="Rectangle: Rounded Corners 47">
                <a:extLst>
                  <a:ext uri="{FF2B5EF4-FFF2-40B4-BE49-F238E27FC236}">
                    <a16:creationId xmlns:a16="http://schemas.microsoft.com/office/drawing/2014/main" id="{C1A9AC18-6F64-4614-A4FD-1521C2EDE684}"/>
                  </a:ext>
                </a:extLst>
              </p:cNvPr>
              <p:cNvSpPr/>
              <p:nvPr/>
            </p:nvSpPr>
            <p:spPr>
              <a:xfrm>
                <a:off x="6819900" y="4128695"/>
                <a:ext cx="2057400" cy="554831"/>
              </a:xfrm>
              <a:prstGeom prst="roundRect">
                <a:avLst>
                  <a:gd name="adj" fmla="val 50000"/>
                </a:avLst>
              </a:prstGeom>
              <a:solidFill>
                <a:srgbClr val="4561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/>
                  <a:t>Obras</a:t>
                </a:r>
                <a:r>
                  <a:rPr lang="en-US" sz="1400" dirty="0"/>
                  <a:t> </a:t>
                </a:r>
                <a:r>
                  <a:rPr lang="en-US" sz="1400" dirty="0" err="1"/>
                  <a:t>civiles</a:t>
                </a:r>
                <a:endParaRPr lang="en-US" sz="1400" dirty="0"/>
              </a:p>
            </p:txBody>
          </p:sp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9A3554C0-7C58-4BF9-B5D0-98735D3F0567}"/>
                  </a:ext>
                </a:extLst>
              </p:cNvPr>
              <p:cNvSpPr/>
              <p:nvPr/>
            </p:nvSpPr>
            <p:spPr>
              <a:xfrm>
                <a:off x="9601200" y="4128695"/>
                <a:ext cx="2057400" cy="554831"/>
              </a:xfrm>
              <a:prstGeom prst="roundRect">
                <a:avLst>
                  <a:gd name="adj" fmla="val 50000"/>
                </a:avLst>
              </a:prstGeom>
              <a:solidFill>
                <a:srgbClr val="4561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/>
                  <a:t>Grandes </a:t>
                </a:r>
                <a:r>
                  <a:rPr lang="en-US" sz="1400" dirty="0" err="1"/>
                  <a:t>eventos</a:t>
                </a:r>
                <a:r>
                  <a:rPr lang="en-US" sz="1400" dirty="0"/>
                  <a:t> de ciudad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0D3E2DE6-959F-45B6-B130-1C100B3A14DC}"/>
                  </a:ext>
                </a:extLst>
              </p:cNvPr>
              <p:cNvSpPr txBox="1"/>
              <p:nvPr/>
            </p:nvSpPr>
            <p:spPr>
              <a:xfrm>
                <a:off x="3924304" y="4879785"/>
                <a:ext cx="2285999" cy="580534"/>
              </a:xfrm>
              <a:prstGeom prst="rect">
                <a:avLst/>
              </a:prstGeom>
              <a:noFill/>
              <a:ln>
                <a:solidFill>
                  <a:schemeClr val="accent5">
                    <a:lumMod val="50000"/>
                  </a:schemeClr>
                </a:solidFill>
                <a:prstDash val="sysDot"/>
              </a:ln>
            </p:spPr>
            <p:txBody>
              <a:bodyPr wrap="square" lIns="36000" tIns="36000" rIns="36000" bIns="36000" rtlCol="0">
                <a:spAutoFit/>
              </a:bodyPr>
              <a:lstStyle/>
              <a:p>
                <a:pPr algn="ctr"/>
                <a:r>
                  <a:rPr lang="es-MX" sz="1100" spc="95" dirty="0">
                    <a:latin typeface="Tahoma"/>
                    <a:cs typeface="Tahoma"/>
                  </a:rPr>
                  <a:t>G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30" dirty="0">
                    <a:latin typeface="Tahoma"/>
                    <a:cs typeface="Tahoma"/>
                  </a:rPr>
                  <a:t>n</a:t>
                </a:r>
                <a:r>
                  <a:rPr lang="es-MX" sz="1100" spc="90" dirty="0">
                    <a:latin typeface="Tahoma"/>
                    <a:cs typeface="Tahoma"/>
                  </a:rPr>
                  <a:t>e</a:t>
                </a:r>
                <a:r>
                  <a:rPr lang="es-MX" sz="1100" spc="30" dirty="0">
                    <a:latin typeface="Tahoma"/>
                    <a:cs typeface="Tahoma"/>
                  </a:rPr>
                  <a:t>r</a:t>
                </a:r>
                <a:r>
                  <a:rPr lang="es-MX" sz="1100" spc="120" dirty="0">
                    <a:latin typeface="Tahoma"/>
                    <a:cs typeface="Tahoma"/>
                  </a:rPr>
                  <a:t>a</a:t>
                </a:r>
                <a:r>
                  <a:rPr lang="es-MX" sz="1100" spc="45" dirty="0">
                    <a:latin typeface="Tahoma"/>
                    <a:cs typeface="Tahoma"/>
                  </a:rPr>
                  <a:t>r</a:t>
                </a:r>
                <a:r>
                  <a:rPr lang="es-MX" sz="1100" dirty="0">
                    <a:latin typeface="Tahoma"/>
                    <a:cs typeface="Tahoma"/>
                  </a:rPr>
                  <a:t>  </a:t>
                </a:r>
                <a:r>
                  <a:rPr lang="es-MX" sz="1100" spc="-95" dirty="0">
                    <a:latin typeface="Tahoma"/>
                    <a:cs typeface="Tahoma"/>
                  </a:rPr>
                  <a:t> </a:t>
                </a:r>
                <a:r>
                  <a:rPr lang="es-MX" sz="1100" spc="30" dirty="0">
                    <a:latin typeface="Tahoma"/>
                    <a:cs typeface="Tahoma"/>
                  </a:rPr>
                  <a:t>140</a:t>
                </a:r>
                <a:r>
                  <a:rPr lang="es-MX" sz="1100" dirty="0">
                    <a:latin typeface="Tahoma"/>
                    <a:cs typeface="Tahoma"/>
                  </a:rPr>
                  <a:t>  </a:t>
                </a:r>
                <a:r>
                  <a:rPr lang="es-MX" sz="1100" spc="-90" dirty="0">
                    <a:latin typeface="Tahoma"/>
                    <a:cs typeface="Tahoma"/>
                  </a:rPr>
                  <a:t> </a:t>
                </a:r>
                <a:r>
                  <a:rPr lang="es-MX" sz="1100" spc="80" dirty="0">
                    <a:latin typeface="Tahoma"/>
                    <a:cs typeface="Tahoma"/>
                  </a:rPr>
                  <a:t>m</a:t>
                </a:r>
                <a:r>
                  <a:rPr lang="es-MX" sz="1100" spc="40" dirty="0">
                    <a:latin typeface="Tahoma"/>
                    <a:cs typeface="Tahoma"/>
                  </a:rPr>
                  <a:t>i</a:t>
                </a:r>
                <a:r>
                  <a:rPr lang="es-MX" sz="1100" spc="20" dirty="0">
                    <a:latin typeface="Tahoma"/>
                    <a:cs typeface="Tahoma"/>
                  </a:rPr>
                  <a:t>l</a:t>
                </a:r>
                <a:r>
                  <a:rPr lang="es-MX" sz="1100" dirty="0">
                    <a:latin typeface="Tahoma"/>
                    <a:cs typeface="Tahoma"/>
                  </a:rPr>
                  <a:t>  </a:t>
                </a:r>
                <a:r>
                  <a:rPr lang="es-MX" sz="1100" spc="-90" dirty="0">
                    <a:latin typeface="Tahoma"/>
                    <a:cs typeface="Tahoma"/>
                  </a:rPr>
                  <a:t> </a:t>
                </a:r>
                <a:r>
                  <a:rPr lang="es-MX" sz="1100" spc="75" dirty="0">
                    <a:latin typeface="Tahoma"/>
                    <a:cs typeface="Tahoma"/>
                  </a:rPr>
                  <a:t>e</a:t>
                </a:r>
                <a:r>
                  <a:rPr lang="es-MX" sz="1100" spc="60" dirty="0">
                    <a:latin typeface="Tahoma"/>
                    <a:cs typeface="Tahoma"/>
                  </a:rPr>
                  <a:t>m</a:t>
                </a:r>
                <a:r>
                  <a:rPr lang="es-MX" sz="1100" spc="85" dirty="0">
                    <a:latin typeface="Tahoma"/>
                    <a:cs typeface="Tahoma"/>
                  </a:rPr>
                  <a:t>p</a:t>
                </a:r>
                <a:r>
                  <a:rPr lang="es-MX" sz="1100" spc="15" dirty="0">
                    <a:latin typeface="Tahoma"/>
                    <a:cs typeface="Tahoma"/>
                  </a:rPr>
                  <a:t>l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75" dirty="0">
                    <a:latin typeface="Tahoma"/>
                    <a:cs typeface="Tahoma"/>
                  </a:rPr>
                  <a:t>o</a:t>
                </a:r>
                <a:r>
                  <a:rPr lang="es-MX" sz="1100" spc="35" dirty="0">
                    <a:latin typeface="Tahoma"/>
                    <a:cs typeface="Tahoma"/>
                  </a:rPr>
                  <a:t>s</a:t>
                </a:r>
                <a:r>
                  <a:rPr lang="es-MX" sz="1100" dirty="0">
                    <a:latin typeface="Tahoma"/>
                    <a:cs typeface="Tahoma"/>
                  </a:rPr>
                  <a:t>  </a:t>
                </a:r>
                <a:r>
                  <a:rPr lang="es-MX" sz="1100" spc="-90" dirty="0">
                    <a:latin typeface="Tahoma"/>
                    <a:cs typeface="Tahoma"/>
                  </a:rPr>
                  <a:t> </a:t>
                </a:r>
                <a:r>
                  <a:rPr lang="es-MX" sz="1100" spc="75" dirty="0">
                    <a:latin typeface="Tahoma"/>
                    <a:cs typeface="Tahoma"/>
                  </a:rPr>
                  <a:t>po</a:t>
                </a:r>
                <a:r>
                  <a:rPr lang="es-MX" sz="1100" spc="45" dirty="0">
                    <a:latin typeface="Tahoma"/>
                    <a:cs typeface="Tahoma"/>
                  </a:rPr>
                  <a:t>r</a:t>
                </a:r>
                <a:r>
                  <a:rPr lang="es-MX" sz="1100" spc="35" dirty="0">
                    <a:latin typeface="Tahoma"/>
                    <a:cs typeface="Tahoma"/>
                  </a:rPr>
                  <a:t> </a:t>
                </a:r>
                <a:r>
                  <a:rPr lang="es-MX" sz="1100" spc="70" dirty="0">
                    <a:latin typeface="Tahoma"/>
                    <a:cs typeface="Tahoma"/>
                  </a:rPr>
                  <a:t>v</a:t>
                </a:r>
                <a:r>
                  <a:rPr lang="es-MX" sz="1100" spc="40" dirty="0">
                    <a:latin typeface="Tahoma"/>
                    <a:cs typeface="Tahoma"/>
                  </a:rPr>
                  <a:t>i</a:t>
                </a:r>
                <a:r>
                  <a:rPr lang="es-MX" sz="1100" spc="70" dirty="0">
                    <a:latin typeface="Tahoma"/>
                    <a:cs typeface="Tahoma"/>
                  </a:rPr>
                  <a:t>v</a:t>
                </a:r>
                <a:r>
                  <a:rPr lang="es-MX" sz="1100" spc="40" dirty="0">
                    <a:latin typeface="Tahoma"/>
                    <a:cs typeface="Tahoma"/>
                  </a:rPr>
                  <a:t>i</a:t>
                </a:r>
                <a:r>
                  <a:rPr lang="es-MX" sz="1100" spc="75" dirty="0">
                    <a:latin typeface="Tahoma"/>
                    <a:cs typeface="Tahoma"/>
                  </a:rPr>
                  <a:t>e</a:t>
                </a:r>
                <a:r>
                  <a:rPr lang="es-MX" sz="1100" spc="45" dirty="0">
                    <a:latin typeface="Tahoma"/>
                    <a:cs typeface="Tahoma"/>
                  </a:rPr>
                  <a:t>n</a:t>
                </a:r>
                <a:r>
                  <a:rPr lang="es-MX" sz="1100" spc="80" dirty="0">
                    <a:latin typeface="Tahoma"/>
                    <a:cs typeface="Tahoma"/>
                  </a:rPr>
                  <a:t>d</a:t>
                </a:r>
                <a:r>
                  <a:rPr lang="es-MX" sz="1100" spc="114" dirty="0">
                    <a:latin typeface="Tahoma"/>
                    <a:cs typeface="Tahoma"/>
                  </a:rPr>
                  <a:t>a</a:t>
                </a:r>
                <a:r>
                  <a:rPr lang="es-MX" sz="1100" dirty="0">
                    <a:latin typeface="Tahoma"/>
                    <a:cs typeface="Tahoma"/>
                  </a:rPr>
                  <a:t>  </a:t>
                </a:r>
                <a:r>
                  <a:rPr lang="es-MX" sz="1100" spc="55" dirty="0">
                    <a:latin typeface="Tahoma"/>
                    <a:cs typeface="Tahoma"/>
                  </a:rPr>
                  <a:t> </a:t>
                </a:r>
                <a:r>
                  <a:rPr lang="es-MX" sz="1100" spc="30" dirty="0">
                    <a:latin typeface="Tahoma"/>
                    <a:cs typeface="Tahoma"/>
                  </a:rPr>
                  <a:t>n</a:t>
                </a:r>
                <a:r>
                  <a:rPr lang="es-MX" sz="1100" spc="40" dirty="0">
                    <a:latin typeface="Tahoma"/>
                    <a:cs typeface="Tahoma"/>
                  </a:rPr>
                  <a:t>u</a:t>
                </a:r>
                <a:r>
                  <a:rPr lang="es-MX" sz="1100" spc="75" dirty="0">
                    <a:latin typeface="Tahoma"/>
                    <a:cs typeface="Tahoma"/>
                  </a:rPr>
                  <a:t>e</a:t>
                </a:r>
                <a:r>
                  <a:rPr lang="es-MX" sz="1100" spc="70" dirty="0">
                    <a:latin typeface="Tahoma"/>
                    <a:cs typeface="Tahoma"/>
                  </a:rPr>
                  <a:t>v</a:t>
                </a:r>
                <a:r>
                  <a:rPr lang="es-MX" sz="1100" spc="114" dirty="0">
                    <a:latin typeface="Tahoma"/>
                    <a:cs typeface="Tahoma"/>
                  </a:rPr>
                  <a:t>a</a:t>
                </a:r>
                <a:r>
                  <a:rPr lang="es-MX" sz="1100" dirty="0">
                    <a:latin typeface="Tahoma"/>
                    <a:cs typeface="Tahoma"/>
                  </a:rPr>
                  <a:t>  </a:t>
                </a:r>
                <a:r>
                  <a:rPr lang="es-MX" sz="1100" spc="45" dirty="0">
                    <a:latin typeface="Tahoma"/>
                    <a:cs typeface="Tahoma"/>
                  </a:rPr>
                  <a:t> </a:t>
                </a:r>
                <a:r>
                  <a:rPr lang="es-MX" sz="1100" spc="85" dirty="0">
                    <a:latin typeface="Tahoma"/>
                    <a:cs typeface="Tahoma"/>
                  </a:rPr>
                  <a:t>y</a:t>
                </a:r>
                <a:r>
                  <a:rPr lang="es-MX" sz="1100" dirty="0">
                    <a:latin typeface="Tahoma"/>
                    <a:cs typeface="Tahoma"/>
                  </a:rPr>
                  <a:t>  </a:t>
                </a:r>
                <a:r>
                  <a:rPr lang="es-MX" sz="1100" spc="45" dirty="0">
                    <a:latin typeface="Tahoma"/>
                    <a:cs typeface="Tahoma"/>
                  </a:rPr>
                  <a:t> </a:t>
                </a:r>
                <a:r>
                  <a:rPr lang="es-MX" sz="1100" spc="20" dirty="0">
                    <a:latin typeface="Tahoma"/>
                    <a:cs typeface="Tahoma"/>
                  </a:rPr>
                  <a:t>5</a:t>
                </a:r>
                <a:r>
                  <a:rPr lang="es-MX" sz="1100" dirty="0">
                    <a:latin typeface="Tahoma"/>
                    <a:cs typeface="Tahoma"/>
                  </a:rPr>
                  <a:t>  </a:t>
                </a:r>
                <a:r>
                  <a:rPr lang="es-MX" sz="1100" spc="40" dirty="0">
                    <a:latin typeface="Tahoma"/>
                    <a:cs typeface="Tahoma"/>
                  </a:rPr>
                  <a:t> </a:t>
                </a:r>
                <a:r>
                  <a:rPr lang="es-MX" sz="1100" spc="90" dirty="0">
                    <a:latin typeface="Tahoma"/>
                    <a:cs typeface="Tahoma"/>
                  </a:rPr>
                  <a:t>m</a:t>
                </a:r>
                <a:r>
                  <a:rPr lang="es-MX" sz="1100" spc="40" dirty="0">
                    <a:latin typeface="Tahoma"/>
                    <a:cs typeface="Tahoma"/>
                  </a:rPr>
                  <a:t>i</a:t>
                </a:r>
                <a:r>
                  <a:rPr lang="es-MX" sz="1100" spc="20" dirty="0">
                    <a:latin typeface="Tahoma"/>
                    <a:cs typeface="Tahoma"/>
                  </a:rPr>
                  <a:t>l</a:t>
                </a:r>
                <a:r>
                  <a:rPr lang="es-MX" sz="1100" dirty="0">
                    <a:latin typeface="Tahoma"/>
                    <a:cs typeface="Tahoma"/>
                  </a:rPr>
                  <a:t>  </a:t>
                </a:r>
                <a:r>
                  <a:rPr lang="es-MX" sz="1100" spc="45" dirty="0">
                    <a:latin typeface="Tahoma"/>
                    <a:cs typeface="Tahoma"/>
                  </a:rPr>
                  <a:t> </a:t>
                </a:r>
                <a:r>
                  <a:rPr lang="es-MX" sz="1100" spc="75" dirty="0">
                    <a:latin typeface="Tahoma"/>
                    <a:cs typeface="Tahoma"/>
                  </a:rPr>
                  <a:t>po</a:t>
                </a:r>
                <a:r>
                  <a:rPr lang="es-MX" sz="1100" spc="45" dirty="0">
                    <a:latin typeface="Tahoma"/>
                    <a:cs typeface="Tahoma"/>
                  </a:rPr>
                  <a:t>r</a:t>
                </a:r>
                <a:r>
                  <a:rPr lang="es-MX" sz="1100" spc="35" dirty="0">
                    <a:latin typeface="Tahoma"/>
                    <a:cs typeface="Tahoma"/>
                  </a:rPr>
                  <a:t> </a:t>
                </a:r>
                <a:r>
                  <a:rPr lang="es-MX" sz="1100" spc="80" dirty="0">
                    <a:latin typeface="Tahoma"/>
                    <a:cs typeface="Tahoma"/>
                  </a:rPr>
                  <a:t>m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-30" dirty="0">
                    <a:latin typeface="Tahoma"/>
                    <a:cs typeface="Tahoma"/>
                  </a:rPr>
                  <a:t>j</a:t>
                </a:r>
                <a:r>
                  <a:rPr lang="es-MX" sz="1100" spc="75" dirty="0">
                    <a:latin typeface="Tahoma"/>
                    <a:cs typeface="Tahoma"/>
                  </a:rPr>
                  <a:t>o</a:t>
                </a:r>
                <a:r>
                  <a:rPr lang="es-MX" sz="1100" spc="30" dirty="0">
                    <a:latin typeface="Tahoma"/>
                    <a:cs typeface="Tahoma"/>
                  </a:rPr>
                  <a:t>r</a:t>
                </a:r>
                <a:r>
                  <a:rPr lang="es-MX" sz="1100" spc="120" dirty="0">
                    <a:latin typeface="Tahoma"/>
                    <a:cs typeface="Tahoma"/>
                  </a:rPr>
                  <a:t>a</a:t>
                </a:r>
                <a:r>
                  <a:rPr lang="es-MX" sz="1100" spc="80" dirty="0">
                    <a:latin typeface="Tahoma"/>
                    <a:cs typeface="Tahoma"/>
                  </a:rPr>
                  <a:t>m</a:t>
                </a:r>
                <a:r>
                  <a:rPr lang="es-MX" sz="1100" spc="40" dirty="0">
                    <a:latin typeface="Tahoma"/>
                    <a:cs typeface="Tahoma"/>
                  </a:rPr>
                  <a:t>i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45" dirty="0">
                    <a:latin typeface="Tahoma"/>
                    <a:cs typeface="Tahoma"/>
                  </a:rPr>
                  <a:t>nt</a:t>
                </a:r>
                <a:r>
                  <a:rPr lang="es-MX" sz="1100" spc="70" dirty="0">
                    <a:latin typeface="Tahoma"/>
                    <a:cs typeface="Tahoma"/>
                  </a:rPr>
                  <a:t>o</a:t>
                </a:r>
                <a:r>
                  <a:rPr lang="en-US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.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D245DE2-6688-49D0-A86D-D5136438F3E6}"/>
                  </a:ext>
                </a:extLst>
              </p:cNvPr>
              <p:cNvSpPr txBox="1"/>
              <p:nvPr/>
            </p:nvSpPr>
            <p:spPr>
              <a:xfrm>
                <a:off x="6705605" y="4879785"/>
                <a:ext cx="2285999" cy="580534"/>
              </a:xfrm>
              <a:prstGeom prst="rect">
                <a:avLst/>
              </a:prstGeom>
              <a:noFill/>
              <a:ln>
                <a:solidFill>
                  <a:schemeClr val="accent5">
                    <a:lumMod val="50000"/>
                  </a:schemeClr>
                </a:solidFill>
                <a:prstDash val="sysDot"/>
              </a:ln>
            </p:spPr>
            <p:txBody>
              <a:bodyPr wrap="square" lIns="36000" tIns="36000" rIns="36000" bIns="36000" rtlCol="0">
                <a:spAutoFit/>
              </a:bodyPr>
              <a:lstStyle/>
              <a:p>
                <a:pPr algn="ctr"/>
                <a:r>
                  <a:rPr lang="es-MX" sz="1100" spc="95" dirty="0">
                    <a:latin typeface="Tahoma"/>
                    <a:cs typeface="Tahoma"/>
                  </a:rPr>
                  <a:t>G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30" dirty="0">
                    <a:latin typeface="Tahoma"/>
                    <a:cs typeface="Tahoma"/>
                  </a:rPr>
                  <a:t>n</a:t>
                </a:r>
                <a:r>
                  <a:rPr lang="es-MX" sz="1100" spc="90" dirty="0">
                    <a:latin typeface="Tahoma"/>
                    <a:cs typeface="Tahoma"/>
                  </a:rPr>
                  <a:t>e</a:t>
                </a:r>
                <a:r>
                  <a:rPr lang="es-MX" sz="1100" spc="30" dirty="0">
                    <a:latin typeface="Tahoma"/>
                    <a:cs typeface="Tahoma"/>
                  </a:rPr>
                  <a:t>r</a:t>
                </a:r>
                <a:r>
                  <a:rPr lang="es-MX" sz="1100" spc="120" dirty="0">
                    <a:latin typeface="Tahoma"/>
                    <a:cs typeface="Tahoma"/>
                  </a:rPr>
                  <a:t>a</a:t>
                </a:r>
                <a:r>
                  <a:rPr lang="es-MX" sz="1100" spc="45" dirty="0">
                    <a:latin typeface="Tahoma"/>
                    <a:cs typeface="Tahoma"/>
                  </a:rPr>
                  <a:t>r</a:t>
                </a:r>
                <a:r>
                  <a:rPr lang="es-MX" sz="1100" spc="5" dirty="0">
                    <a:latin typeface="Tahoma"/>
                    <a:cs typeface="Tahoma"/>
                  </a:rPr>
                  <a:t> </a:t>
                </a:r>
                <a:r>
                  <a:rPr lang="es-MX" sz="1100" spc="-35" dirty="0">
                    <a:latin typeface="Tahoma"/>
                    <a:cs typeface="Tahoma"/>
                  </a:rPr>
                  <a:t>13</a:t>
                </a:r>
                <a:r>
                  <a:rPr lang="es-MX" sz="1100" spc="10" dirty="0">
                    <a:latin typeface="Tahoma"/>
                    <a:cs typeface="Tahoma"/>
                  </a:rPr>
                  <a:t>6</a:t>
                </a:r>
                <a:r>
                  <a:rPr lang="es-MX" sz="1100" dirty="0">
                    <a:latin typeface="Tahoma"/>
                    <a:cs typeface="Tahoma"/>
                  </a:rPr>
                  <a:t> </a:t>
                </a:r>
                <a:r>
                  <a:rPr lang="es-MX" sz="1100" spc="90" dirty="0">
                    <a:latin typeface="Tahoma"/>
                    <a:cs typeface="Tahoma"/>
                  </a:rPr>
                  <a:t>m</a:t>
                </a:r>
                <a:r>
                  <a:rPr lang="es-MX" sz="1100" spc="40" dirty="0">
                    <a:latin typeface="Tahoma"/>
                    <a:cs typeface="Tahoma"/>
                  </a:rPr>
                  <a:t>i</a:t>
                </a:r>
                <a:r>
                  <a:rPr lang="es-MX" sz="1100" spc="20" dirty="0">
                    <a:latin typeface="Tahoma"/>
                    <a:cs typeface="Tahoma"/>
                  </a:rPr>
                  <a:t>l</a:t>
                </a:r>
                <a:r>
                  <a:rPr lang="es-MX" sz="1100" spc="5" dirty="0">
                    <a:latin typeface="Tahoma"/>
                    <a:cs typeface="Tahoma"/>
                  </a:rPr>
                  <a:t> 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80" dirty="0">
                    <a:latin typeface="Tahoma"/>
                    <a:cs typeface="Tahoma"/>
                  </a:rPr>
                  <a:t>m</a:t>
                </a:r>
                <a:r>
                  <a:rPr lang="es-MX" sz="1100" spc="75" dirty="0">
                    <a:latin typeface="Tahoma"/>
                    <a:cs typeface="Tahoma"/>
                  </a:rPr>
                  <a:t>p</a:t>
                </a:r>
                <a:r>
                  <a:rPr lang="es-MX" sz="1100" spc="15" dirty="0">
                    <a:latin typeface="Tahoma"/>
                    <a:cs typeface="Tahoma"/>
                  </a:rPr>
                  <a:t>l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60" dirty="0">
                    <a:latin typeface="Tahoma"/>
                    <a:cs typeface="Tahoma"/>
                  </a:rPr>
                  <a:t>o</a:t>
                </a:r>
                <a:r>
                  <a:rPr lang="es-MX" sz="1100" spc="35" dirty="0">
                    <a:latin typeface="Tahoma"/>
                    <a:cs typeface="Tahoma"/>
                  </a:rPr>
                  <a:t>s</a:t>
                </a:r>
                <a:r>
                  <a:rPr lang="es-MX" sz="1100" spc="-5" dirty="0">
                    <a:latin typeface="Tahoma"/>
                    <a:cs typeface="Tahoma"/>
                  </a:rPr>
                  <a:t> </a:t>
                </a:r>
                <a:r>
                  <a:rPr lang="es-MX" sz="1100" spc="90" dirty="0">
                    <a:latin typeface="Tahoma"/>
                    <a:cs typeface="Tahoma"/>
                  </a:rPr>
                  <a:t>d</a:t>
                </a:r>
                <a:r>
                  <a:rPr lang="es-MX" sz="1100" spc="40" dirty="0">
                    <a:latin typeface="Tahoma"/>
                    <a:cs typeface="Tahoma"/>
                  </a:rPr>
                  <a:t>ir</a:t>
                </a:r>
                <a:r>
                  <a:rPr lang="es-MX" sz="1100" spc="65" dirty="0">
                    <a:latin typeface="Tahoma"/>
                    <a:cs typeface="Tahoma"/>
                  </a:rPr>
                  <a:t>ec</a:t>
                </a:r>
                <a:r>
                  <a:rPr lang="es-MX" sz="1100" spc="55" dirty="0">
                    <a:latin typeface="Tahoma"/>
                    <a:cs typeface="Tahoma"/>
                  </a:rPr>
                  <a:t>t</a:t>
                </a:r>
                <a:r>
                  <a:rPr lang="es-MX" sz="1100" spc="60" dirty="0">
                    <a:latin typeface="Tahoma"/>
                    <a:cs typeface="Tahoma"/>
                  </a:rPr>
                  <a:t>o</a:t>
                </a:r>
                <a:r>
                  <a:rPr lang="es-MX" sz="1100" spc="35" dirty="0">
                    <a:latin typeface="Tahoma"/>
                    <a:cs typeface="Tahoma"/>
                  </a:rPr>
                  <a:t>s</a:t>
                </a:r>
                <a:r>
                  <a:rPr lang="es-MX" sz="1100" spc="25" dirty="0">
                    <a:latin typeface="Tahoma"/>
                    <a:cs typeface="Tahoma"/>
                  </a:rPr>
                  <a:t> </a:t>
                </a:r>
                <a:r>
                  <a:rPr lang="es-MX" sz="1100" spc="85" dirty="0">
                    <a:latin typeface="Tahoma"/>
                    <a:cs typeface="Tahoma"/>
                  </a:rPr>
                  <a:t>y</a:t>
                </a:r>
                <a:r>
                  <a:rPr lang="es-MX" sz="1100" spc="80" dirty="0">
                    <a:latin typeface="Tahoma"/>
                    <a:cs typeface="Tahoma"/>
                  </a:rPr>
                  <a:t> </a:t>
                </a:r>
                <a:r>
                  <a:rPr lang="es-MX" sz="1100" spc="-10" dirty="0">
                    <a:latin typeface="Tahoma"/>
                    <a:cs typeface="Tahoma"/>
                  </a:rPr>
                  <a:t>18</a:t>
                </a:r>
                <a:r>
                  <a:rPr lang="es-MX" sz="1100" spc="30" dirty="0">
                    <a:latin typeface="Tahoma"/>
                    <a:cs typeface="Tahoma"/>
                  </a:rPr>
                  <a:t>8</a:t>
                </a:r>
                <a:r>
                  <a:rPr lang="es-MX" sz="1100" spc="70" dirty="0">
                    <a:latin typeface="Tahoma"/>
                    <a:cs typeface="Tahoma"/>
                  </a:rPr>
                  <a:t> </a:t>
                </a:r>
                <a:r>
                  <a:rPr lang="es-MX" sz="1100" spc="80" dirty="0">
                    <a:latin typeface="Tahoma"/>
                    <a:cs typeface="Tahoma"/>
                  </a:rPr>
                  <a:t>m</a:t>
                </a:r>
                <a:r>
                  <a:rPr lang="es-MX" sz="1100" spc="40" dirty="0">
                    <a:latin typeface="Tahoma"/>
                    <a:cs typeface="Tahoma"/>
                  </a:rPr>
                  <a:t>i</a:t>
                </a:r>
                <a:r>
                  <a:rPr lang="es-MX" sz="1100" spc="20" dirty="0">
                    <a:latin typeface="Tahoma"/>
                    <a:cs typeface="Tahoma"/>
                  </a:rPr>
                  <a:t>l</a:t>
                </a:r>
                <a:r>
                  <a:rPr lang="es-MX" sz="1100" spc="70" dirty="0">
                    <a:latin typeface="Tahoma"/>
                    <a:cs typeface="Tahoma"/>
                  </a:rPr>
                  <a:t> </a:t>
                </a:r>
                <a:r>
                  <a:rPr lang="es-MX" sz="1100" spc="40" dirty="0">
                    <a:latin typeface="Tahoma"/>
                    <a:cs typeface="Tahoma"/>
                  </a:rPr>
                  <a:t>i</a:t>
                </a:r>
                <a:r>
                  <a:rPr lang="es-MX" sz="1100" spc="30" dirty="0">
                    <a:latin typeface="Tahoma"/>
                    <a:cs typeface="Tahoma"/>
                  </a:rPr>
                  <a:t>n</a:t>
                </a:r>
                <a:r>
                  <a:rPr lang="es-MX" sz="1100" spc="90" dirty="0">
                    <a:latin typeface="Tahoma"/>
                    <a:cs typeface="Tahoma"/>
                  </a:rPr>
                  <a:t>d</a:t>
                </a:r>
                <a:r>
                  <a:rPr lang="es-MX" sz="1100" spc="40" dirty="0">
                    <a:latin typeface="Tahoma"/>
                    <a:cs typeface="Tahoma"/>
                  </a:rPr>
                  <a:t>ir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80" dirty="0">
                    <a:latin typeface="Tahoma"/>
                    <a:cs typeface="Tahoma"/>
                  </a:rPr>
                  <a:t>c</a:t>
                </a:r>
                <a:r>
                  <a:rPr lang="es-MX" sz="1100" spc="45" dirty="0">
                    <a:latin typeface="Tahoma"/>
                    <a:cs typeface="Tahoma"/>
                  </a:rPr>
                  <a:t>t</a:t>
                </a:r>
                <a:r>
                  <a:rPr lang="es-MX" sz="1100" spc="80" dirty="0">
                    <a:latin typeface="Tahoma"/>
                    <a:cs typeface="Tahoma"/>
                  </a:rPr>
                  <a:t>o</a:t>
                </a:r>
                <a:r>
                  <a:rPr lang="es-MX" sz="1100" spc="35" dirty="0">
                    <a:latin typeface="Tahoma"/>
                    <a:cs typeface="Tahoma"/>
                  </a:rPr>
                  <a:t>s</a:t>
                </a:r>
                <a:r>
                  <a:rPr lang="es-MX" sz="1100" dirty="0">
                    <a:latin typeface="Tahoma"/>
                    <a:cs typeface="Tahoma"/>
                  </a:rPr>
                  <a:t> </a:t>
                </a:r>
                <a:r>
                  <a:rPr lang="es-MX" sz="1100" spc="155" dirty="0">
                    <a:latin typeface="Tahoma"/>
                    <a:cs typeface="Tahoma"/>
                  </a:rPr>
                  <a:t> 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40" dirty="0">
                    <a:latin typeface="Tahoma"/>
                    <a:cs typeface="Tahoma"/>
                  </a:rPr>
                  <a:t>n</a:t>
                </a:r>
                <a:r>
                  <a:rPr lang="es-MX" sz="1100" spc="55" dirty="0">
                    <a:latin typeface="Tahoma"/>
                    <a:cs typeface="Tahoma"/>
                  </a:rPr>
                  <a:t> </a:t>
                </a:r>
                <a:r>
                  <a:rPr lang="es-MX" sz="1100" spc="75" dirty="0">
                    <a:latin typeface="Tahoma"/>
                    <a:cs typeface="Tahoma"/>
                  </a:rPr>
                  <a:t>o</a:t>
                </a:r>
                <a:r>
                  <a:rPr lang="es-MX" sz="1100" spc="65" dirty="0">
                    <a:latin typeface="Tahoma"/>
                    <a:cs typeface="Tahoma"/>
                  </a:rPr>
                  <a:t>b</a:t>
                </a:r>
                <a:r>
                  <a:rPr lang="es-MX" sz="1100" spc="40" dirty="0">
                    <a:latin typeface="Tahoma"/>
                    <a:cs typeface="Tahoma"/>
                  </a:rPr>
                  <a:t>r</a:t>
                </a:r>
                <a:r>
                  <a:rPr lang="es-MX" sz="1100" spc="120" dirty="0">
                    <a:latin typeface="Tahoma"/>
                    <a:cs typeface="Tahoma"/>
                  </a:rPr>
                  <a:t>a</a:t>
                </a:r>
                <a:r>
                  <a:rPr lang="es-MX" sz="1100" spc="35" dirty="0">
                    <a:latin typeface="Tahoma"/>
                    <a:cs typeface="Tahoma"/>
                  </a:rPr>
                  <a:t>s</a:t>
                </a:r>
                <a:r>
                  <a:rPr lang="es-MX" sz="1100" spc="70" dirty="0">
                    <a:latin typeface="Tahoma"/>
                    <a:cs typeface="Tahoma"/>
                  </a:rPr>
                  <a:t> 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40" dirty="0">
                    <a:latin typeface="Tahoma"/>
                    <a:cs typeface="Tahoma"/>
                  </a:rPr>
                  <a:t>n</a:t>
                </a:r>
                <a:r>
                  <a:rPr lang="es-MX" sz="1100" spc="20" dirty="0">
                    <a:latin typeface="Tahoma"/>
                    <a:cs typeface="Tahoma"/>
                  </a:rPr>
                  <a:t> </a:t>
                </a:r>
                <a:r>
                  <a:rPr lang="es-MX" sz="1100" spc="65" dirty="0">
                    <a:latin typeface="Tahoma"/>
                    <a:cs typeface="Tahoma"/>
                  </a:rPr>
                  <a:t>c</a:t>
                </a:r>
                <a:r>
                  <a:rPr lang="es-MX" sz="1100" spc="55" dirty="0">
                    <a:latin typeface="Tahoma"/>
                    <a:cs typeface="Tahoma"/>
                  </a:rPr>
                  <a:t>u</a:t>
                </a:r>
                <a:r>
                  <a:rPr lang="es-MX" sz="1100" spc="30" dirty="0">
                    <a:latin typeface="Tahoma"/>
                    <a:cs typeface="Tahoma"/>
                  </a:rPr>
                  <a:t>r</a:t>
                </a:r>
                <a:r>
                  <a:rPr lang="es-MX" sz="1100" spc="35" dirty="0">
                    <a:latin typeface="Tahoma"/>
                    <a:cs typeface="Tahoma"/>
                  </a:rPr>
                  <a:t>s</a:t>
                </a:r>
                <a:r>
                  <a:rPr lang="es-MX" sz="1100" spc="70" dirty="0">
                    <a:latin typeface="Tahoma"/>
                    <a:cs typeface="Tahoma"/>
                  </a:rPr>
                  <a:t>o</a:t>
                </a:r>
                <a:r>
                  <a:rPr lang="en-US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.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481DA9BB-C446-43BC-BA93-486FBBD6CD5D}"/>
                  </a:ext>
                </a:extLst>
              </p:cNvPr>
              <p:cNvSpPr txBox="1"/>
              <p:nvPr/>
            </p:nvSpPr>
            <p:spPr>
              <a:xfrm>
                <a:off x="9486905" y="4879785"/>
                <a:ext cx="2285999" cy="580534"/>
              </a:xfrm>
              <a:prstGeom prst="rect">
                <a:avLst/>
              </a:prstGeom>
              <a:noFill/>
              <a:ln>
                <a:solidFill>
                  <a:schemeClr val="accent5">
                    <a:lumMod val="50000"/>
                  </a:schemeClr>
                </a:solidFill>
                <a:prstDash val="sysDot"/>
              </a:ln>
            </p:spPr>
            <p:txBody>
              <a:bodyPr wrap="square" lIns="36000" tIns="36000" rIns="36000" bIns="36000" rtlCol="0">
                <a:spAutoFit/>
              </a:bodyPr>
              <a:lstStyle/>
              <a:p>
                <a:pPr algn="ctr"/>
                <a:r>
                  <a:rPr lang="es-CO" sz="1100" spc="90" dirty="0">
                    <a:latin typeface="Tahoma"/>
                    <a:cs typeface="Tahoma"/>
                  </a:rPr>
                  <a:t>P</a:t>
                </a:r>
                <a:r>
                  <a:rPr lang="es-CO" sz="1100" spc="30" dirty="0">
                    <a:latin typeface="Tahoma"/>
                    <a:cs typeface="Tahoma"/>
                  </a:rPr>
                  <a:t>r</a:t>
                </a:r>
                <a:r>
                  <a:rPr lang="es-CO" sz="1100" spc="75" dirty="0">
                    <a:latin typeface="Tahoma"/>
                    <a:cs typeface="Tahoma"/>
                  </a:rPr>
                  <a:t>o</a:t>
                </a:r>
                <a:r>
                  <a:rPr lang="es-CO" sz="1100" spc="80" dirty="0">
                    <a:latin typeface="Tahoma"/>
                    <a:cs typeface="Tahoma"/>
                  </a:rPr>
                  <a:t>m</a:t>
                </a:r>
                <a:r>
                  <a:rPr lang="es-CO" sz="1100" spc="60" dirty="0">
                    <a:latin typeface="Tahoma"/>
                    <a:cs typeface="Tahoma"/>
                  </a:rPr>
                  <a:t>o</a:t>
                </a:r>
                <a:r>
                  <a:rPr lang="es-CO" sz="1100" spc="70" dirty="0">
                    <a:latin typeface="Tahoma"/>
                    <a:cs typeface="Tahoma"/>
                  </a:rPr>
                  <a:t>v</a:t>
                </a:r>
                <a:r>
                  <a:rPr lang="es-CO" sz="1100" spc="55" dirty="0">
                    <a:latin typeface="Tahoma"/>
                    <a:cs typeface="Tahoma"/>
                  </a:rPr>
                  <a:t>er</a:t>
                </a:r>
                <a:r>
                  <a:rPr lang="es-CO" sz="1100" dirty="0">
                    <a:latin typeface="Tahoma"/>
                    <a:cs typeface="Tahoma"/>
                  </a:rPr>
                  <a:t> </a:t>
                </a:r>
                <a:r>
                  <a:rPr lang="es-CO" sz="1100" spc="-10" dirty="0">
                    <a:latin typeface="Tahoma"/>
                    <a:cs typeface="Tahoma"/>
                  </a:rPr>
                  <a:t> </a:t>
                </a:r>
                <a:r>
                  <a:rPr lang="es-CO" sz="1100" spc="100" dirty="0">
                    <a:latin typeface="Tahoma"/>
                    <a:cs typeface="Tahoma"/>
                  </a:rPr>
                  <a:t>g</a:t>
                </a:r>
                <a:r>
                  <a:rPr lang="es-CO" sz="1100" spc="40" dirty="0">
                    <a:latin typeface="Tahoma"/>
                    <a:cs typeface="Tahoma"/>
                  </a:rPr>
                  <a:t>r</a:t>
                </a:r>
                <a:r>
                  <a:rPr lang="es-CO" sz="1100" spc="125" dirty="0">
                    <a:latin typeface="Tahoma"/>
                    <a:cs typeface="Tahoma"/>
                  </a:rPr>
                  <a:t>a</a:t>
                </a:r>
                <a:r>
                  <a:rPr lang="es-CO" sz="1100" spc="30" dirty="0">
                    <a:latin typeface="Tahoma"/>
                    <a:cs typeface="Tahoma"/>
                  </a:rPr>
                  <a:t>n</a:t>
                </a:r>
                <a:r>
                  <a:rPr lang="es-CO" sz="1100" spc="80" dirty="0">
                    <a:latin typeface="Tahoma"/>
                    <a:cs typeface="Tahoma"/>
                  </a:rPr>
                  <a:t>d</a:t>
                </a:r>
                <a:r>
                  <a:rPr lang="es-CO" sz="1100" spc="75" dirty="0">
                    <a:latin typeface="Tahoma"/>
                    <a:cs typeface="Tahoma"/>
                  </a:rPr>
                  <a:t>e</a:t>
                </a:r>
                <a:r>
                  <a:rPr lang="es-CO" sz="1100" spc="35" dirty="0">
                    <a:latin typeface="Tahoma"/>
                    <a:cs typeface="Tahoma"/>
                  </a:rPr>
                  <a:t>s</a:t>
                </a:r>
                <a:r>
                  <a:rPr lang="es-CO" sz="1100" dirty="0">
                    <a:latin typeface="Tahoma"/>
                    <a:cs typeface="Tahoma"/>
                  </a:rPr>
                  <a:t> </a:t>
                </a:r>
                <a:r>
                  <a:rPr lang="es-CO" sz="1100" spc="-5" dirty="0">
                    <a:latin typeface="Tahoma"/>
                    <a:cs typeface="Tahoma"/>
                  </a:rPr>
                  <a:t> </a:t>
                </a:r>
                <a:r>
                  <a:rPr lang="es-CO" sz="1100" spc="65" dirty="0">
                    <a:latin typeface="Tahoma"/>
                    <a:cs typeface="Tahoma"/>
                  </a:rPr>
                  <a:t>e</a:t>
                </a:r>
                <a:r>
                  <a:rPr lang="es-CO" sz="1100" spc="80" dirty="0">
                    <a:latin typeface="Tahoma"/>
                    <a:cs typeface="Tahoma"/>
                  </a:rPr>
                  <a:t>v</a:t>
                </a:r>
                <a:r>
                  <a:rPr lang="es-CO" sz="1100" spc="65" dirty="0">
                    <a:latin typeface="Tahoma"/>
                    <a:cs typeface="Tahoma"/>
                  </a:rPr>
                  <a:t>e</a:t>
                </a:r>
                <a:r>
                  <a:rPr lang="es-CO" sz="1100" spc="30" dirty="0">
                    <a:latin typeface="Tahoma"/>
                    <a:cs typeface="Tahoma"/>
                  </a:rPr>
                  <a:t>n</a:t>
                </a:r>
                <a:r>
                  <a:rPr lang="es-CO" sz="1100" spc="55" dirty="0">
                    <a:latin typeface="Tahoma"/>
                    <a:cs typeface="Tahoma"/>
                  </a:rPr>
                  <a:t>t</a:t>
                </a:r>
                <a:r>
                  <a:rPr lang="es-CO" sz="1100" spc="60" dirty="0">
                    <a:latin typeface="Tahoma"/>
                    <a:cs typeface="Tahoma"/>
                  </a:rPr>
                  <a:t>o</a:t>
                </a:r>
                <a:r>
                  <a:rPr lang="es-CO" sz="1100" spc="35" dirty="0">
                    <a:latin typeface="Tahoma"/>
                    <a:cs typeface="Tahoma"/>
                  </a:rPr>
                  <a:t>s</a:t>
                </a:r>
                <a:r>
                  <a:rPr lang="es-CO" sz="1100" dirty="0">
                    <a:latin typeface="Tahoma"/>
                    <a:cs typeface="Tahoma"/>
                  </a:rPr>
                  <a:t> </a:t>
                </a:r>
                <a:r>
                  <a:rPr lang="es-CO" sz="1100" spc="-5" dirty="0">
                    <a:latin typeface="Tahoma"/>
                    <a:cs typeface="Tahoma"/>
                  </a:rPr>
                  <a:t> </a:t>
                </a:r>
                <a:r>
                  <a:rPr lang="es-CO" sz="1100" spc="-20" dirty="0">
                    <a:latin typeface="Tahoma"/>
                    <a:cs typeface="Tahoma"/>
                  </a:rPr>
                  <a:t>(</a:t>
                </a:r>
                <a:r>
                  <a:rPr lang="es-CO" sz="1100" spc="65" dirty="0" err="1">
                    <a:latin typeface="Tahoma"/>
                    <a:cs typeface="Tahoma"/>
                  </a:rPr>
                  <a:t>e</a:t>
                </a:r>
                <a:r>
                  <a:rPr lang="es-CO" sz="1100" spc="-90" dirty="0" err="1">
                    <a:latin typeface="Tahoma"/>
                    <a:cs typeface="Tahoma"/>
                  </a:rPr>
                  <a:t>.</a:t>
                </a:r>
                <a:r>
                  <a:rPr lang="es-CO" sz="1100" spc="100" dirty="0" err="1">
                    <a:latin typeface="Tahoma"/>
                    <a:cs typeface="Tahoma"/>
                  </a:rPr>
                  <a:t>g</a:t>
                </a:r>
                <a:r>
                  <a:rPr lang="es-CO" sz="1100" spc="55" dirty="0">
                    <a:latin typeface="Tahoma"/>
                    <a:cs typeface="Tahoma"/>
                  </a:rPr>
                  <a:t> </a:t>
                </a:r>
                <a:r>
                  <a:rPr lang="es-CO" sz="1100" spc="80" dirty="0">
                    <a:latin typeface="Tahoma"/>
                    <a:cs typeface="Tahoma"/>
                  </a:rPr>
                  <a:t>F</a:t>
                </a:r>
                <a:r>
                  <a:rPr lang="es-CO" sz="1100" spc="60" dirty="0">
                    <a:latin typeface="Tahoma"/>
                    <a:cs typeface="Tahoma"/>
                  </a:rPr>
                  <a:t>E</a:t>
                </a:r>
                <a:r>
                  <a:rPr lang="es-CO" sz="1100" spc="85" dirty="0">
                    <a:latin typeface="Tahoma"/>
                    <a:cs typeface="Tahoma"/>
                  </a:rPr>
                  <a:t>P</a:t>
                </a:r>
                <a:r>
                  <a:rPr lang="es-CO" sz="1100" dirty="0">
                    <a:latin typeface="Tahoma"/>
                    <a:cs typeface="Tahoma"/>
                  </a:rPr>
                  <a:t> </a:t>
                </a:r>
                <a:r>
                  <a:rPr lang="es-CO" sz="1100" spc="-145" dirty="0">
                    <a:latin typeface="Tahoma"/>
                    <a:cs typeface="Tahoma"/>
                  </a:rPr>
                  <a:t> </a:t>
                </a:r>
                <a:r>
                  <a:rPr lang="es-CO" sz="1100" spc="30" dirty="0">
                    <a:latin typeface="Tahoma"/>
                    <a:cs typeface="Tahoma"/>
                  </a:rPr>
                  <a:t>-</a:t>
                </a:r>
                <a:r>
                  <a:rPr lang="es-CO" sz="1100" dirty="0">
                    <a:latin typeface="Tahoma"/>
                    <a:cs typeface="Tahoma"/>
                  </a:rPr>
                  <a:t> </a:t>
                </a:r>
                <a:r>
                  <a:rPr lang="es-CO" sz="1100" spc="-145" dirty="0">
                    <a:latin typeface="Tahoma"/>
                    <a:cs typeface="Tahoma"/>
                  </a:rPr>
                  <a:t> </a:t>
                </a:r>
                <a:r>
                  <a:rPr lang="es-CO" sz="1100" spc="-65" dirty="0">
                    <a:latin typeface="Tahoma"/>
                    <a:cs typeface="Tahoma"/>
                  </a:rPr>
                  <a:t>1</a:t>
                </a:r>
                <a:r>
                  <a:rPr lang="es-CO" sz="1100" spc="80" dirty="0">
                    <a:latin typeface="Tahoma"/>
                    <a:cs typeface="Tahoma"/>
                  </a:rPr>
                  <a:t>4</a:t>
                </a:r>
                <a:r>
                  <a:rPr lang="es-CO" sz="1100" dirty="0">
                    <a:latin typeface="Tahoma"/>
                    <a:cs typeface="Tahoma"/>
                  </a:rPr>
                  <a:t> </a:t>
                </a:r>
                <a:r>
                  <a:rPr lang="es-CO" sz="1100" spc="-155" dirty="0">
                    <a:latin typeface="Tahoma"/>
                    <a:cs typeface="Tahoma"/>
                  </a:rPr>
                  <a:t> </a:t>
                </a:r>
                <a:r>
                  <a:rPr lang="es-CO" sz="1100" spc="80" dirty="0">
                    <a:latin typeface="Tahoma"/>
                    <a:cs typeface="Tahoma"/>
                  </a:rPr>
                  <a:t>m</a:t>
                </a:r>
                <a:r>
                  <a:rPr lang="es-CO" sz="1100" spc="40" dirty="0">
                    <a:latin typeface="Tahoma"/>
                    <a:cs typeface="Tahoma"/>
                  </a:rPr>
                  <a:t>i</a:t>
                </a:r>
                <a:r>
                  <a:rPr lang="es-CO" sz="1100" spc="20" dirty="0">
                    <a:latin typeface="Tahoma"/>
                    <a:cs typeface="Tahoma"/>
                  </a:rPr>
                  <a:t>l</a:t>
                </a:r>
                <a:r>
                  <a:rPr lang="es-CO" sz="1100" dirty="0">
                    <a:latin typeface="Tahoma"/>
                    <a:cs typeface="Tahoma"/>
                  </a:rPr>
                  <a:t> </a:t>
                </a:r>
                <a:r>
                  <a:rPr lang="es-CO" sz="1100" spc="-145" dirty="0">
                    <a:latin typeface="Tahoma"/>
                    <a:cs typeface="Tahoma"/>
                  </a:rPr>
                  <a:t> </a:t>
                </a:r>
                <a:r>
                  <a:rPr lang="es-CO" sz="1100" spc="65" dirty="0">
                    <a:latin typeface="Tahoma"/>
                    <a:cs typeface="Tahoma"/>
                  </a:rPr>
                  <a:t>e</a:t>
                </a:r>
                <a:r>
                  <a:rPr lang="es-CO" sz="1100" spc="80" dirty="0">
                    <a:latin typeface="Tahoma"/>
                    <a:cs typeface="Tahoma"/>
                  </a:rPr>
                  <a:t>m</a:t>
                </a:r>
                <a:r>
                  <a:rPr lang="es-CO" sz="1100" spc="85" dirty="0">
                    <a:latin typeface="Tahoma"/>
                    <a:cs typeface="Tahoma"/>
                  </a:rPr>
                  <a:t>p</a:t>
                </a:r>
                <a:r>
                  <a:rPr lang="es-CO" sz="1100" spc="15" dirty="0">
                    <a:latin typeface="Tahoma"/>
                    <a:cs typeface="Tahoma"/>
                  </a:rPr>
                  <a:t>l</a:t>
                </a:r>
                <a:r>
                  <a:rPr lang="es-CO" sz="1100" spc="65" dirty="0">
                    <a:latin typeface="Tahoma"/>
                    <a:cs typeface="Tahoma"/>
                  </a:rPr>
                  <a:t>e</a:t>
                </a:r>
                <a:r>
                  <a:rPr lang="es-CO" sz="1100" spc="60" dirty="0">
                    <a:latin typeface="Tahoma"/>
                    <a:cs typeface="Tahoma"/>
                  </a:rPr>
                  <a:t>o</a:t>
                </a:r>
                <a:r>
                  <a:rPr lang="es-CO" sz="1100" spc="35" dirty="0">
                    <a:latin typeface="Tahoma"/>
                    <a:cs typeface="Tahoma"/>
                  </a:rPr>
                  <a:t>s</a:t>
                </a:r>
                <a:r>
                  <a:rPr lang="es-CO" sz="1100" dirty="0">
                    <a:latin typeface="Tahoma"/>
                    <a:cs typeface="Tahoma"/>
                  </a:rPr>
                  <a:t> </a:t>
                </a:r>
                <a:r>
                  <a:rPr lang="es-CO" sz="1100" spc="-150" dirty="0">
                    <a:latin typeface="Tahoma"/>
                    <a:cs typeface="Tahoma"/>
                  </a:rPr>
                  <a:t> </a:t>
                </a:r>
                <a:r>
                  <a:rPr lang="es-CO" sz="1100" spc="80" dirty="0">
                    <a:latin typeface="Tahoma"/>
                    <a:cs typeface="Tahoma"/>
                  </a:rPr>
                  <a:t>d</a:t>
                </a:r>
                <a:r>
                  <a:rPr lang="es-CO" sz="1100" spc="50" dirty="0">
                    <a:latin typeface="Tahoma"/>
                    <a:cs typeface="Tahoma"/>
                  </a:rPr>
                  <a:t>i</a:t>
                </a:r>
                <a:r>
                  <a:rPr lang="es-CO" sz="1100" spc="30" dirty="0">
                    <a:latin typeface="Tahoma"/>
                    <a:cs typeface="Tahoma"/>
                  </a:rPr>
                  <a:t>r</a:t>
                </a:r>
                <a:r>
                  <a:rPr lang="es-CO" sz="1100" spc="65" dirty="0">
                    <a:latin typeface="Tahoma"/>
                    <a:cs typeface="Tahoma"/>
                  </a:rPr>
                  <a:t>e</a:t>
                </a:r>
                <a:r>
                  <a:rPr lang="es-CO" sz="1100" spc="80" dirty="0">
                    <a:latin typeface="Tahoma"/>
                    <a:cs typeface="Tahoma"/>
                  </a:rPr>
                  <a:t>c</a:t>
                </a:r>
                <a:r>
                  <a:rPr lang="es-CO" sz="1100" spc="45" dirty="0">
                    <a:latin typeface="Tahoma"/>
                    <a:cs typeface="Tahoma"/>
                  </a:rPr>
                  <a:t>t</a:t>
                </a:r>
                <a:r>
                  <a:rPr lang="es-CO" sz="1100" spc="75" dirty="0">
                    <a:latin typeface="Tahoma"/>
                    <a:cs typeface="Tahoma"/>
                  </a:rPr>
                  <a:t>o</a:t>
                </a:r>
                <a:r>
                  <a:rPr lang="es-CO" sz="1100" spc="35" dirty="0">
                    <a:latin typeface="Tahoma"/>
                    <a:cs typeface="Tahoma"/>
                  </a:rPr>
                  <a:t>s</a:t>
                </a:r>
                <a:r>
                  <a:rPr lang="es-CO" sz="1100" dirty="0">
                    <a:latin typeface="Tahoma"/>
                    <a:cs typeface="Tahoma"/>
                  </a:rPr>
                  <a:t> </a:t>
                </a:r>
                <a:r>
                  <a:rPr lang="es-CO" sz="1100" spc="-150" dirty="0">
                    <a:latin typeface="Tahoma"/>
                    <a:cs typeface="Tahoma"/>
                  </a:rPr>
                  <a:t> </a:t>
                </a:r>
                <a:r>
                  <a:rPr lang="es-CO" sz="1100" spc="85" dirty="0">
                    <a:latin typeface="Tahoma"/>
                    <a:cs typeface="Tahoma"/>
                  </a:rPr>
                  <a:t>y</a:t>
                </a:r>
                <a:r>
                  <a:rPr lang="es-CO" sz="1100" spc="55" dirty="0">
                    <a:latin typeface="Tahoma"/>
                    <a:cs typeface="Tahoma"/>
                  </a:rPr>
                  <a:t> </a:t>
                </a:r>
                <a:r>
                  <a:rPr lang="es-CO" sz="1100" spc="20" dirty="0">
                    <a:latin typeface="Tahoma"/>
                    <a:cs typeface="Tahoma"/>
                  </a:rPr>
                  <a:t>5</a:t>
                </a:r>
                <a:r>
                  <a:rPr lang="es-CO" sz="1100" spc="-20" dirty="0">
                    <a:latin typeface="Tahoma"/>
                    <a:cs typeface="Tahoma"/>
                  </a:rPr>
                  <a:t>3</a:t>
                </a:r>
                <a:r>
                  <a:rPr lang="es-CO" sz="1100" spc="-35" dirty="0">
                    <a:latin typeface="Tahoma"/>
                    <a:cs typeface="Tahoma"/>
                  </a:rPr>
                  <a:t> </a:t>
                </a:r>
                <a:r>
                  <a:rPr lang="es-CO" sz="1100" spc="80" dirty="0">
                    <a:latin typeface="Tahoma"/>
                    <a:cs typeface="Tahoma"/>
                  </a:rPr>
                  <a:t>m</a:t>
                </a:r>
                <a:r>
                  <a:rPr lang="es-CO" sz="1100" spc="40" dirty="0">
                    <a:latin typeface="Tahoma"/>
                    <a:cs typeface="Tahoma"/>
                  </a:rPr>
                  <a:t>i</a:t>
                </a:r>
                <a:r>
                  <a:rPr lang="es-CO" sz="1100" spc="20" dirty="0">
                    <a:latin typeface="Tahoma"/>
                    <a:cs typeface="Tahoma"/>
                  </a:rPr>
                  <a:t>l</a:t>
                </a:r>
                <a:r>
                  <a:rPr lang="es-CO" sz="1100" spc="-35" dirty="0">
                    <a:latin typeface="Tahoma"/>
                    <a:cs typeface="Tahoma"/>
                  </a:rPr>
                  <a:t> </a:t>
                </a:r>
                <a:r>
                  <a:rPr lang="es-CO" sz="1100" spc="50" dirty="0">
                    <a:latin typeface="Tahoma"/>
                    <a:cs typeface="Tahoma"/>
                  </a:rPr>
                  <a:t>i</a:t>
                </a:r>
                <a:r>
                  <a:rPr lang="es-CO" sz="1100" spc="30" dirty="0">
                    <a:latin typeface="Tahoma"/>
                    <a:cs typeface="Tahoma"/>
                  </a:rPr>
                  <a:t>n</a:t>
                </a:r>
                <a:r>
                  <a:rPr lang="es-CO" sz="1100" spc="80" dirty="0">
                    <a:latin typeface="Tahoma"/>
                    <a:cs typeface="Tahoma"/>
                  </a:rPr>
                  <a:t>d</a:t>
                </a:r>
                <a:r>
                  <a:rPr lang="es-CO" sz="1100" spc="50" dirty="0">
                    <a:latin typeface="Tahoma"/>
                    <a:cs typeface="Tahoma"/>
                  </a:rPr>
                  <a:t>i</a:t>
                </a:r>
                <a:r>
                  <a:rPr lang="es-CO" sz="1100" spc="30" dirty="0">
                    <a:latin typeface="Tahoma"/>
                    <a:cs typeface="Tahoma"/>
                  </a:rPr>
                  <a:t>r</a:t>
                </a:r>
                <a:r>
                  <a:rPr lang="es-CO" sz="1100" spc="65" dirty="0">
                    <a:latin typeface="Tahoma"/>
                    <a:cs typeface="Tahoma"/>
                  </a:rPr>
                  <a:t>e</a:t>
                </a:r>
                <a:r>
                  <a:rPr lang="es-CO" sz="1100" spc="80" dirty="0">
                    <a:latin typeface="Tahoma"/>
                    <a:cs typeface="Tahoma"/>
                  </a:rPr>
                  <a:t>c</a:t>
                </a:r>
                <a:r>
                  <a:rPr lang="es-CO" sz="1100" spc="45" dirty="0">
                    <a:latin typeface="Tahoma"/>
                    <a:cs typeface="Tahoma"/>
                  </a:rPr>
                  <a:t>t</a:t>
                </a:r>
                <a:r>
                  <a:rPr lang="es-CO" sz="1100" spc="75" dirty="0">
                    <a:latin typeface="Tahoma"/>
                    <a:cs typeface="Tahoma"/>
                  </a:rPr>
                  <a:t>o</a:t>
                </a:r>
                <a:r>
                  <a:rPr lang="es-CO" sz="1100" spc="35" dirty="0">
                    <a:latin typeface="Tahoma"/>
                    <a:cs typeface="Tahoma"/>
                  </a:rPr>
                  <a:t>s</a:t>
                </a:r>
                <a:r>
                  <a:rPr lang="es-CO" sz="1100" spc="-20" dirty="0">
                    <a:latin typeface="Tahoma"/>
                    <a:cs typeface="Tahoma"/>
                  </a:rPr>
                  <a:t>)</a:t>
                </a:r>
                <a:r>
                  <a:rPr lang="en-US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.</a:t>
                </a: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937A0A3-1DB7-4DE4-87B7-04CF13B9E44E}"/>
                </a:ext>
              </a:extLst>
            </p:cNvPr>
            <p:cNvGrpSpPr/>
            <p:nvPr/>
          </p:nvGrpSpPr>
          <p:grpSpPr>
            <a:xfrm>
              <a:off x="2668589" y="2178965"/>
              <a:ext cx="5880100" cy="1491802"/>
              <a:chOff x="3225800" y="1693069"/>
              <a:chExt cx="5880100" cy="1491802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9E440F51-82B9-48D8-A64C-CF6E08E729F1}"/>
                  </a:ext>
                </a:extLst>
              </p:cNvPr>
              <p:cNvCxnSpPr>
                <a:cxnSpLocks/>
                <a:endCxn id="43" idx="3"/>
              </p:cNvCxnSpPr>
              <p:nvPr/>
            </p:nvCxnSpPr>
            <p:spPr>
              <a:xfrm>
                <a:off x="3225800" y="1968501"/>
                <a:ext cx="5880100" cy="1984"/>
              </a:xfrm>
              <a:prstGeom prst="line">
                <a:avLst/>
              </a:prstGeom>
              <a:ln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71DB0A4B-9270-4F06-A33A-5DD02A85EB9C}"/>
                  </a:ext>
                </a:extLst>
              </p:cNvPr>
              <p:cNvSpPr/>
              <p:nvPr/>
            </p:nvSpPr>
            <p:spPr>
              <a:xfrm>
                <a:off x="4038600" y="1693069"/>
                <a:ext cx="2286000" cy="554831"/>
              </a:xfrm>
              <a:prstGeom prst="roundRect">
                <a:avLst>
                  <a:gd name="adj" fmla="val 50000"/>
                </a:avLst>
              </a:prstGeom>
              <a:solidFill>
                <a:srgbClr val="C4E3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Ruta</a:t>
                </a:r>
                <a:r>
                  <a:rPr 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de </a:t>
                </a:r>
                <a:r>
                  <a:rPr lang="en-US" sz="1400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empleabilidad</a:t>
                </a:r>
                <a:endPara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3" name="Rectangle: Rounded Corners 42">
                <a:extLst>
                  <a:ext uri="{FF2B5EF4-FFF2-40B4-BE49-F238E27FC236}">
                    <a16:creationId xmlns:a16="http://schemas.microsoft.com/office/drawing/2014/main" id="{366E5492-7A67-42D7-AF13-EA64EFFDE0B6}"/>
                  </a:ext>
                </a:extLst>
              </p:cNvPr>
              <p:cNvSpPr/>
              <p:nvPr/>
            </p:nvSpPr>
            <p:spPr>
              <a:xfrm>
                <a:off x="6819900" y="1693069"/>
                <a:ext cx="2286000" cy="554831"/>
              </a:xfrm>
              <a:prstGeom prst="roundRect">
                <a:avLst>
                  <a:gd name="adj" fmla="val 50000"/>
                </a:avLst>
              </a:prstGeom>
              <a:solidFill>
                <a:srgbClr val="C4E3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Financiamiento</a:t>
                </a:r>
                <a:r>
                  <a:rPr 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a </a:t>
                </a:r>
                <a:r>
                  <a:rPr lang="en-US" sz="1400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empresas</a:t>
                </a:r>
                <a:endPara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5A7C2E3-0645-4949-9B30-F213072FC831}"/>
                  </a:ext>
                </a:extLst>
              </p:cNvPr>
              <p:cNvSpPr txBox="1"/>
              <p:nvPr/>
            </p:nvSpPr>
            <p:spPr>
              <a:xfrm>
                <a:off x="4038600" y="2442176"/>
                <a:ext cx="2285999" cy="411257"/>
              </a:xfrm>
              <a:prstGeom prst="rect">
                <a:avLst/>
              </a:prstGeom>
              <a:noFill/>
              <a:ln>
                <a:solidFill>
                  <a:schemeClr val="accent5">
                    <a:lumMod val="50000"/>
                  </a:schemeClr>
                </a:solidFill>
                <a:prstDash val="sysDot"/>
              </a:ln>
            </p:spPr>
            <p:txBody>
              <a:bodyPr wrap="square" lIns="36000" tIns="36000" rIns="36000" bIns="3600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600"/>
                  </a:spcBef>
                </a:pPr>
                <a:r>
                  <a:rPr lang="es-MX" sz="1100" spc="100" dirty="0">
                    <a:latin typeface="Tahoma"/>
                    <a:cs typeface="Tahoma"/>
                  </a:rPr>
                  <a:t>L</a:t>
                </a:r>
                <a:r>
                  <a:rPr lang="es-MX" sz="1100" spc="75" dirty="0">
                    <a:latin typeface="Tahoma"/>
                    <a:cs typeface="Tahoma"/>
                  </a:rPr>
                  <a:t>o</a:t>
                </a:r>
                <a:r>
                  <a:rPr lang="es-MX" sz="1100" spc="90" dirty="0">
                    <a:latin typeface="Tahoma"/>
                    <a:cs typeface="Tahoma"/>
                  </a:rPr>
                  <a:t>g</a:t>
                </a:r>
                <a:r>
                  <a:rPr lang="es-MX" sz="1100" spc="40" dirty="0">
                    <a:latin typeface="Tahoma"/>
                    <a:cs typeface="Tahoma"/>
                  </a:rPr>
                  <a:t>r</a:t>
                </a:r>
                <a:r>
                  <a:rPr lang="es-MX" sz="1100" spc="120" dirty="0">
                    <a:latin typeface="Tahoma"/>
                    <a:cs typeface="Tahoma"/>
                  </a:rPr>
                  <a:t>a</a:t>
                </a:r>
                <a:r>
                  <a:rPr lang="es-MX" sz="1100" spc="45" dirty="0">
                    <a:latin typeface="Tahoma"/>
                    <a:cs typeface="Tahoma"/>
                  </a:rPr>
                  <a:t>r</a:t>
                </a:r>
                <a:r>
                  <a:rPr lang="es-MX" sz="1100" spc="-40" dirty="0">
                    <a:latin typeface="Tahoma"/>
                    <a:cs typeface="Tahoma"/>
                  </a:rPr>
                  <a:t> </a:t>
                </a:r>
                <a:r>
                  <a:rPr lang="es-MX" sz="1100" spc="15" dirty="0">
                    <a:latin typeface="Tahoma"/>
                    <a:cs typeface="Tahoma"/>
                  </a:rPr>
                  <a:t>l</a:t>
                </a:r>
                <a:r>
                  <a:rPr lang="es-MX" sz="1100" spc="114" dirty="0">
                    <a:latin typeface="Tahoma"/>
                    <a:cs typeface="Tahoma"/>
                  </a:rPr>
                  <a:t>a</a:t>
                </a:r>
                <a:r>
                  <a:rPr lang="es-MX" sz="1100" spc="-30" dirty="0">
                    <a:latin typeface="Tahoma"/>
                    <a:cs typeface="Tahoma"/>
                  </a:rPr>
                  <a:t> </a:t>
                </a:r>
                <a:r>
                  <a:rPr lang="es-MX" sz="1100" spc="65" dirty="0">
                    <a:latin typeface="Tahoma"/>
                    <a:cs typeface="Tahoma"/>
                  </a:rPr>
                  <a:t>c</a:t>
                </a:r>
                <a:r>
                  <a:rPr lang="es-MX" sz="1100" spc="75" dirty="0">
                    <a:latin typeface="Tahoma"/>
                    <a:cs typeface="Tahoma"/>
                  </a:rPr>
                  <a:t>o</a:t>
                </a:r>
                <a:r>
                  <a:rPr lang="es-MX" sz="1100" spc="15" dirty="0">
                    <a:latin typeface="Tahoma"/>
                    <a:cs typeface="Tahoma"/>
                  </a:rPr>
                  <a:t>l</a:t>
                </a:r>
                <a:r>
                  <a:rPr lang="es-MX" sz="1100" spc="60" dirty="0">
                    <a:latin typeface="Tahoma"/>
                    <a:cs typeface="Tahoma"/>
                  </a:rPr>
                  <a:t>o</a:t>
                </a:r>
                <a:r>
                  <a:rPr lang="es-MX" sz="1100" spc="80" dirty="0">
                    <a:latin typeface="Tahoma"/>
                    <a:cs typeface="Tahoma"/>
                  </a:rPr>
                  <a:t>c</a:t>
                </a:r>
                <a:r>
                  <a:rPr lang="es-MX" sz="1100" spc="110" dirty="0">
                    <a:latin typeface="Tahoma"/>
                    <a:cs typeface="Tahoma"/>
                  </a:rPr>
                  <a:t>a</a:t>
                </a:r>
                <a:r>
                  <a:rPr lang="es-MX" sz="1100" spc="80" dirty="0">
                    <a:latin typeface="Tahoma"/>
                    <a:cs typeface="Tahoma"/>
                  </a:rPr>
                  <a:t>c</a:t>
                </a:r>
                <a:r>
                  <a:rPr lang="es-MX" sz="1100" spc="40" dirty="0">
                    <a:latin typeface="Tahoma"/>
                    <a:cs typeface="Tahoma"/>
                  </a:rPr>
                  <a:t>i</a:t>
                </a:r>
                <a:r>
                  <a:rPr lang="es-MX" sz="1100" spc="60" dirty="0">
                    <a:latin typeface="Tahoma"/>
                    <a:cs typeface="Tahoma"/>
                  </a:rPr>
                  <a:t>ó</a:t>
                </a:r>
                <a:r>
                  <a:rPr lang="es-MX" sz="1100" spc="40" dirty="0">
                    <a:latin typeface="Tahoma"/>
                    <a:cs typeface="Tahoma"/>
                  </a:rPr>
                  <a:t>n</a:t>
                </a:r>
                <a:r>
                  <a:rPr lang="es-MX" sz="1100" spc="-20" dirty="0">
                    <a:latin typeface="Tahoma"/>
                    <a:cs typeface="Tahoma"/>
                  </a:rPr>
                  <a:t> </a:t>
                </a:r>
                <a:r>
                  <a:rPr lang="es-MX" sz="1100" spc="90" dirty="0">
                    <a:latin typeface="Tahoma"/>
                    <a:cs typeface="Tahoma"/>
                  </a:rPr>
                  <a:t>d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-40" dirty="0">
                    <a:latin typeface="Tahoma"/>
                    <a:cs typeface="Tahoma"/>
                  </a:rPr>
                  <a:t> </a:t>
                </a:r>
                <a:r>
                  <a:rPr lang="es-MX" sz="1100" spc="-25" dirty="0">
                    <a:latin typeface="Tahoma"/>
                    <a:cs typeface="Tahoma"/>
                  </a:rPr>
                  <a:t>1</a:t>
                </a:r>
                <a:r>
                  <a:rPr lang="es-MX" sz="1100" spc="-35" dirty="0">
                    <a:latin typeface="Tahoma"/>
                    <a:cs typeface="Tahoma"/>
                  </a:rPr>
                  <a:t>2</a:t>
                </a:r>
                <a:r>
                  <a:rPr lang="es-MX" sz="1100" spc="20" dirty="0">
                    <a:latin typeface="Tahoma"/>
                    <a:cs typeface="Tahoma"/>
                  </a:rPr>
                  <a:t>5</a:t>
                </a:r>
                <a:r>
                  <a:rPr lang="es-MX" sz="1100" spc="-80" dirty="0">
                    <a:latin typeface="Tahoma"/>
                    <a:cs typeface="Tahoma"/>
                  </a:rPr>
                  <a:t>.</a:t>
                </a:r>
                <a:r>
                  <a:rPr lang="es-MX" sz="1100" spc="50" dirty="0">
                    <a:latin typeface="Tahoma"/>
                    <a:cs typeface="Tahoma"/>
                  </a:rPr>
                  <a:t>00</a:t>
                </a:r>
                <a:r>
                  <a:rPr lang="es-MX" sz="1100" spc="60" dirty="0">
                    <a:latin typeface="Tahoma"/>
                    <a:cs typeface="Tahoma"/>
                  </a:rPr>
                  <a:t>0</a:t>
                </a:r>
                <a:r>
                  <a:rPr lang="es-MX" sz="1100" spc="35" dirty="0">
                    <a:latin typeface="Tahoma"/>
                    <a:cs typeface="Tahoma"/>
                  </a:rPr>
                  <a:t> </a:t>
                </a:r>
                <a:r>
                  <a:rPr lang="es-MX" sz="1100" spc="90" dirty="0">
                    <a:latin typeface="Tahoma"/>
                    <a:cs typeface="Tahoma"/>
                  </a:rPr>
                  <a:t>P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40" dirty="0">
                    <a:latin typeface="Tahoma"/>
                    <a:cs typeface="Tahoma"/>
                  </a:rPr>
                  <a:t>r</a:t>
                </a:r>
                <a:r>
                  <a:rPr lang="es-MX" sz="1100" spc="25" dirty="0">
                    <a:latin typeface="Tahoma"/>
                    <a:cs typeface="Tahoma"/>
                  </a:rPr>
                  <a:t>s</a:t>
                </a:r>
                <a:r>
                  <a:rPr lang="es-MX" sz="1100" spc="75" dirty="0">
                    <a:latin typeface="Tahoma"/>
                    <a:cs typeface="Tahoma"/>
                  </a:rPr>
                  <a:t>o</a:t>
                </a:r>
                <a:r>
                  <a:rPr lang="es-MX" sz="1100" spc="30" dirty="0">
                    <a:latin typeface="Tahoma"/>
                    <a:cs typeface="Tahoma"/>
                  </a:rPr>
                  <a:t>n</a:t>
                </a:r>
                <a:r>
                  <a:rPr lang="es-MX" sz="1100" spc="110" dirty="0">
                    <a:latin typeface="Tahoma"/>
                    <a:cs typeface="Tahoma"/>
                  </a:rPr>
                  <a:t>a</a:t>
                </a:r>
                <a:r>
                  <a:rPr lang="es-MX" sz="1100" spc="35" dirty="0">
                    <a:latin typeface="Tahoma"/>
                    <a:cs typeface="Tahoma"/>
                  </a:rPr>
                  <a:t>s.</a:t>
                </a:r>
                <a:endParaRPr lang="es-MX" sz="1100" dirty="0">
                  <a:latin typeface="Tahoma"/>
                  <a:cs typeface="Tahoma"/>
                </a:endParaRP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5C18023D-B2D1-42DE-B719-83D7235DF971}"/>
                  </a:ext>
                </a:extLst>
              </p:cNvPr>
              <p:cNvSpPr txBox="1"/>
              <p:nvPr/>
            </p:nvSpPr>
            <p:spPr>
              <a:xfrm>
                <a:off x="6819901" y="2442176"/>
                <a:ext cx="2285999" cy="742695"/>
              </a:xfrm>
              <a:prstGeom prst="rect">
                <a:avLst/>
              </a:prstGeom>
              <a:noFill/>
              <a:ln>
                <a:solidFill>
                  <a:schemeClr val="accent5">
                    <a:lumMod val="50000"/>
                  </a:schemeClr>
                </a:solidFill>
                <a:prstDash val="sysDot"/>
              </a:ln>
            </p:spPr>
            <p:txBody>
              <a:bodyPr wrap="square" lIns="36000" tIns="36000" rIns="36000" bIns="36000" rtlCol="0">
                <a:spAutoFit/>
              </a:bodyPr>
              <a:lstStyle/>
              <a:p>
                <a:pPr algn="ctr">
                  <a:lnSpc>
                    <a:spcPct val="100600"/>
                  </a:lnSpc>
                </a:pPr>
                <a:r>
                  <a:rPr lang="es-MX" sz="1100" spc="80" dirty="0">
                    <a:latin typeface="Tahoma"/>
                    <a:cs typeface="Tahoma"/>
                  </a:rPr>
                  <a:t>C</a:t>
                </a:r>
                <a:r>
                  <a:rPr lang="es-MX" sz="1100" spc="75" dirty="0">
                    <a:latin typeface="Tahoma"/>
                    <a:cs typeface="Tahoma"/>
                  </a:rPr>
                  <a:t>o</a:t>
                </a:r>
                <a:r>
                  <a:rPr lang="es-MX" sz="1100" spc="15" dirty="0">
                    <a:latin typeface="Tahoma"/>
                    <a:cs typeface="Tahoma"/>
                  </a:rPr>
                  <a:t>l</a:t>
                </a:r>
                <a:r>
                  <a:rPr lang="es-MX" sz="1100" spc="60" dirty="0">
                    <a:latin typeface="Tahoma"/>
                    <a:cs typeface="Tahoma"/>
                  </a:rPr>
                  <a:t>o</a:t>
                </a:r>
                <a:r>
                  <a:rPr lang="es-MX" sz="1100" spc="65" dirty="0">
                    <a:latin typeface="Tahoma"/>
                    <a:cs typeface="Tahoma"/>
                  </a:rPr>
                  <a:t>c</a:t>
                </a:r>
                <a:r>
                  <a:rPr lang="es-MX" sz="1100" spc="120" dirty="0">
                    <a:latin typeface="Tahoma"/>
                    <a:cs typeface="Tahoma"/>
                  </a:rPr>
                  <a:t>a</a:t>
                </a:r>
                <a:r>
                  <a:rPr lang="es-MX" sz="1100" spc="45" dirty="0">
                    <a:latin typeface="Tahoma"/>
                    <a:cs typeface="Tahoma"/>
                  </a:rPr>
                  <a:t>r</a:t>
                </a:r>
                <a:r>
                  <a:rPr lang="es-MX" sz="1100" dirty="0">
                    <a:latin typeface="Tahoma"/>
                    <a:cs typeface="Tahoma"/>
                  </a:rPr>
                  <a:t>   </a:t>
                </a:r>
                <a:r>
                  <a:rPr lang="es-MX" sz="1100" spc="-150" dirty="0">
                    <a:latin typeface="Tahoma"/>
                    <a:cs typeface="Tahoma"/>
                  </a:rPr>
                  <a:t> </a:t>
                </a:r>
                <a:r>
                  <a:rPr lang="es-MX" sz="1100" spc="85" dirty="0">
                    <a:latin typeface="Tahoma"/>
                    <a:cs typeface="Tahoma"/>
                  </a:rPr>
                  <a:t>$</a:t>
                </a:r>
                <a:r>
                  <a:rPr lang="es-MX" sz="1100" spc="-25" dirty="0">
                    <a:latin typeface="Tahoma"/>
                    <a:cs typeface="Tahoma"/>
                  </a:rPr>
                  <a:t>11</a:t>
                </a:r>
                <a:r>
                  <a:rPr lang="es-MX" sz="1100" spc="-35" dirty="0">
                    <a:latin typeface="Tahoma"/>
                    <a:cs typeface="Tahoma"/>
                  </a:rPr>
                  <a:t>5</a:t>
                </a:r>
                <a:r>
                  <a:rPr lang="es-MX" sz="1100" spc="-70" dirty="0">
                    <a:latin typeface="Tahoma"/>
                    <a:cs typeface="Tahoma"/>
                  </a:rPr>
                  <a:t>.</a:t>
                </a:r>
                <a:r>
                  <a:rPr lang="es-MX" sz="1100" spc="60" dirty="0">
                    <a:latin typeface="Tahoma"/>
                    <a:cs typeface="Tahoma"/>
                  </a:rPr>
                  <a:t>000</a:t>
                </a:r>
                <a:r>
                  <a:rPr lang="es-MX" sz="1100" dirty="0">
                    <a:latin typeface="Tahoma"/>
                    <a:cs typeface="Tahoma"/>
                  </a:rPr>
                  <a:t>   </a:t>
                </a:r>
                <a:r>
                  <a:rPr lang="es-MX" sz="1100" spc="-150" dirty="0">
                    <a:latin typeface="Tahoma"/>
                    <a:cs typeface="Tahoma"/>
                  </a:rPr>
                  <a:t> </a:t>
                </a:r>
                <a:r>
                  <a:rPr lang="es-MX" sz="1100" spc="90" dirty="0">
                    <a:latin typeface="Tahoma"/>
                    <a:cs typeface="Tahoma"/>
                  </a:rPr>
                  <a:t>m</a:t>
                </a:r>
                <a:r>
                  <a:rPr lang="es-MX" sz="1100" spc="50" dirty="0">
                    <a:latin typeface="Tahoma"/>
                    <a:cs typeface="Tahoma"/>
                  </a:rPr>
                  <a:t>i</a:t>
                </a:r>
                <a:r>
                  <a:rPr lang="es-MX" sz="1100" spc="15" dirty="0">
                    <a:latin typeface="Tahoma"/>
                    <a:cs typeface="Tahoma"/>
                  </a:rPr>
                  <a:t>ll</a:t>
                </a:r>
                <a:r>
                  <a:rPr lang="es-MX" sz="1100" spc="60" dirty="0">
                    <a:latin typeface="Tahoma"/>
                    <a:cs typeface="Tahoma"/>
                  </a:rPr>
                  <a:t>o</a:t>
                </a:r>
                <a:r>
                  <a:rPr lang="es-MX" sz="1100" spc="30" dirty="0">
                    <a:latin typeface="Tahoma"/>
                    <a:cs typeface="Tahoma"/>
                  </a:rPr>
                  <a:t>n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35" dirty="0">
                    <a:latin typeface="Tahoma"/>
                    <a:cs typeface="Tahoma"/>
                  </a:rPr>
                  <a:t>s</a:t>
                </a:r>
                <a:r>
                  <a:rPr lang="es-MX" sz="1100" dirty="0">
                    <a:latin typeface="Tahoma"/>
                    <a:cs typeface="Tahoma"/>
                  </a:rPr>
                  <a:t>   </a:t>
                </a:r>
                <a:r>
                  <a:rPr lang="es-MX" sz="1100" spc="-135" dirty="0">
                    <a:latin typeface="Tahoma"/>
                    <a:cs typeface="Tahoma"/>
                  </a:rPr>
                  <a:t> </a:t>
                </a:r>
                <a:r>
                  <a:rPr lang="es-MX" sz="1100" spc="-20" dirty="0">
                    <a:latin typeface="Tahoma"/>
                    <a:cs typeface="Tahoma"/>
                  </a:rPr>
                  <a:t>(</a:t>
                </a:r>
                <a:r>
                  <a:rPr lang="es-MX" sz="1100" spc="35" dirty="0">
                    <a:latin typeface="Tahoma"/>
                    <a:cs typeface="Tahoma"/>
                  </a:rPr>
                  <a:t>s</a:t>
                </a:r>
                <a:r>
                  <a:rPr lang="es-MX" sz="1100" spc="50" dirty="0">
                    <a:latin typeface="Tahoma"/>
                    <a:cs typeface="Tahoma"/>
                  </a:rPr>
                  <a:t>i</a:t>
                </a:r>
                <a:r>
                  <a:rPr lang="es-MX" sz="1100" spc="40" dirty="0">
                    <a:latin typeface="Tahoma"/>
                    <a:cs typeface="Tahoma"/>
                  </a:rPr>
                  <a:t>n</a:t>
                </a:r>
                <a:r>
                  <a:rPr lang="es-MX" sz="1100" spc="20" dirty="0">
                    <a:latin typeface="Tahoma"/>
                    <a:cs typeface="Tahoma"/>
                  </a:rPr>
                  <a:t> </a:t>
                </a:r>
                <a:r>
                  <a:rPr lang="es-MX" sz="1100" spc="80" dirty="0">
                    <a:latin typeface="Tahoma"/>
                    <a:cs typeface="Tahoma"/>
                  </a:rPr>
                  <a:t>m</a:t>
                </a:r>
                <a:r>
                  <a:rPr lang="es-MX" sz="1100" spc="40" dirty="0">
                    <a:latin typeface="Tahoma"/>
                    <a:cs typeface="Tahoma"/>
                  </a:rPr>
                  <a:t>u</a:t>
                </a:r>
                <a:r>
                  <a:rPr lang="es-MX" sz="1100" spc="15" dirty="0">
                    <a:latin typeface="Tahoma"/>
                    <a:cs typeface="Tahoma"/>
                  </a:rPr>
                  <a:t>l</a:t>
                </a:r>
                <a:r>
                  <a:rPr lang="es-MX" sz="1100" spc="55" dirty="0">
                    <a:latin typeface="Tahoma"/>
                    <a:cs typeface="Tahoma"/>
                  </a:rPr>
                  <a:t>t</a:t>
                </a:r>
                <a:r>
                  <a:rPr lang="es-MX" sz="1100" spc="40" dirty="0">
                    <a:latin typeface="Tahoma"/>
                    <a:cs typeface="Tahoma"/>
                  </a:rPr>
                  <a:t>i</a:t>
                </a:r>
                <a:r>
                  <a:rPr lang="es-MX" sz="1100" spc="85" dirty="0">
                    <a:latin typeface="Tahoma"/>
                    <a:cs typeface="Tahoma"/>
                  </a:rPr>
                  <a:t>p</a:t>
                </a:r>
                <a:r>
                  <a:rPr lang="es-MX" sz="1100" spc="15" dirty="0">
                    <a:latin typeface="Tahoma"/>
                    <a:cs typeface="Tahoma"/>
                  </a:rPr>
                  <a:t>l</a:t>
                </a:r>
                <a:r>
                  <a:rPr lang="es-MX" sz="1100" spc="40" dirty="0">
                    <a:latin typeface="Tahoma"/>
                    <a:cs typeface="Tahoma"/>
                  </a:rPr>
                  <a:t>i</a:t>
                </a:r>
                <a:r>
                  <a:rPr lang="es-MX" sz="1100" spc="80" dirty="0">
                    <a:latin typeface="Tahoma"/>
                    <a:cs typeface="Tahoma"/>
                  </a:rPr>
                  <a:t>c</a:t>
                </a:r>
                <a:r>
                  <a:rPr lang="es-MX" sz="1100" spc="110" dirty="0">
                    <a:latin typeface="Tahoma"/>
                    <a:cs typeface="Tahoma"/>
                  </a:rPr>
                  <a:t>a</a:t>
                </a:r>
                <a:r>
                  <a:rPr lang="es-MX" sz="1100" spc="90" dirty="0">
                    <a:latin typeface="Tahoma"/>
                    <a:cs typeface="Tahoma"/>
                  </a:rPr>
                  <a:t>d</a:t>
                </a:r>
                <a:r>
                  <a:rPr lang="es-MX" sz="1100" spc="60" dirty="0">
                    <a:latin typeface="Tahoma"/>
                    <a:cs typeface="Tahoma"/>
                  </a:rPr>
                  <a:t>o</a:t>
                </a:r>
                <a:r>
                  <a:rPr lang="es-MX" sz="1100" spc="50" dirty="0">
                    <a:latin typeface="Tahoma"/>
                    <a:cs typeface="Tahoma"/>
                  </a:rPr>
                  <a:t>r</a:t>
                </a:r>
                <a:r>
                  <a:rPr lang="es-MX" sz="1100" spc="-20" dirty="0">
                    <a:latin typeface="Tahoma"/>
                    <a:cs typeface="Tahoma"/>
                  </a:rPr>
                  <a:t>)</a:t>
                </a:r>
                <a:r>
                  <a:rPr lang="es-MX" sz="1100" dirty="0">
                    <a:latin typeface="Tahoma"/>
                    <a:cs typeface="Tahoma"/>
                  </a:rPr>
                  <a:t>  </a:t>
                </a:r>
                <a:r>
                  <a:rPr lang="es-MX" sz="1100" spc="-65" dirty="0">
                    <a:latin typeface="Tahoma"/>
                    <a:cs typeface="Tahoma"/>
                  </a:rPr>
                  <a:t> 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40" dirty="0">
                    <a:latin typeface="Tahoma"/>
                    <a:cs typeface="Tahoma"/>
                  </a:rPr>
                  <a:t>n</a:t>
                </a:r>
                <a:r>
                  <a:rPr lang="es-MX" sz="1100" dirty="0">
                    <a:latin typeface="Tahoma"/>
                    <a:cs typeface="Tahoma"/>
                  </a:rPr>
                  <a:t>  </a:t>
                </a:r>
                <a:r>
                  <a:rPr lang="es-MX" sz="1100" spc="-65" dirty="0">
                    <a:latin typeface="Tahoma"/>
                    <a:cs typeface="Tahoma"/>
                  </a:rPr>
                  <a:t> </a:t>
                </a:r>
                <a:r>
                  <a:rPr lang="es-MX" sz="1100" spc="30" dirty="0">
                    <a:latin typeface="Tahoma"/>
                    <a:cs typeface="Tahoma"/>
                  </a:rPr>
                  <a:t>r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90" dirty="0">
                    <a:latin typeface="Tahoma"/>
                    <a:cs typeface="Tahoma"/>
                  </a:rPr>
                  <a:t>c</a:t>
                </a:r>
                <a:r>
                  <a:rPr lang="es-MX" sz="1100" spc="40" dirty="0">
                    <a:latin typeface="Tahoma"/>
                    <a:cs typeface="Tahoma"/>
                  </a:rPr>
                  <a:t>ur</a:t>
                </a:r>
                <a:r>
                  <a:rPr lang="es-MX" sz="1100" spc="45" dirty="0">
                    <a:latin typeface="Tahoma"/>
                    <a:cs typeface="Tahoma"/>
                  </a:rPr>
                  <a:t>s</a:t>
                </a:r>
                <a:r>
                  <a:rPr lang="es-MX" sz="1100" spc="60" dirty="0">
                    <a:latin typeface="Tahoma"/>
                    <a:cs typeface="Tahoma"/>
                  </a:rPr>
                  <a:t>o</a:t>
                </a:r>
                <a:r>
                  <a:rPr lang="es-MX" sz="1100" spc="35" dirty="0">
                    <a:latin typeface="Tahoma"/>
                    <a:cs typeface="Tahoma"/>
                  </a:rPr>
                  <a:t>s</a:t>
                </a:r>
                <a:r>
                  <a:rPr lang="es-MX" sz="1100" dirty="0">
                    <a:latin typeface="Tahoma"/>
                    <a:cs typeface="Tahoma"/>
                  </a:rPr>
                  <a:t>  </a:t>
                </a:r>
                <a:r>
                  <a:rPr lang="es-MX" sz="1100" spc="-70" dirty="0">
                    <a:latin typeface="Tahoma"/>
                    <a:cs typeface="Tahoma"/>
                  </a:rPr>
                  <a:t> </a:t>
                </a:r>
                <a:r>
                  <a:rPr lang="es-MX" sz="1100" spc="85" dirty="0">
                    <a:latin typeface="Tahoma"/>
                    <a:cs typeface="Tahoma"/>
                  </a:rPr>
                  <a:t>p</a:t>
                </a:r>
                <a:r>
                  <a:rPr lang="es-MX" sz="1100" spc="120" dirty="0">
                    <a:latin typeface="Tahoma"/>
                    <a:cs typeface="Tahoma"/>
                  </a:rPr>
                  <a:t>a</a:t>
                </a:r>
                <a:r>
                  <a:rPr lang="es-MX" sz="1100" spc="40" dirty="0">
                    <a:latin typeface="Tahoma"/>
                    <a:cs typeface="Tahoma"/>
                  </a:rPr>
                  <a:t>r</a:t>
                </a:r>
                <a:r>
                  <a:rPr lang="es-MX" sz="1100" spc="114" dirty="0">
                    <a:latin typeface="Tahoma"/>
                    <a:cs typeface="Tahoma"/>
                  </a:rPr>
                  <a:t>a</a:t>
                </a:r>
                <a:r>
                  <a:rPr lang="es-MX" sz="1100" spc="65" dirty="0">
                    <a:latin typeface="Tahoma"/>
                    <a:cs typeface="Tahoma"/>
                  </a:rPr>
                  <a:t> </a:t>
                </a:r>
                <a:r>
                  <a:rPr lang="es-MX" sz="1100" spc="85" dirty="0">
                    <a:latin typeface="Tahoma"/>
                    <a:cs typeface="Tahoma"/>
                  </a:rPr>
                  <a:t>p</a:t>
                </a:r>
                <a:r>
                  <a:rPr lang="es-MX" sz="1100" spc="30" dirty="0">
                    <a:latin typeface="Tahoma"/>
                    <a:cs typeface="Tahoma"/>
                  </a:rPr>
                  <a:t>r</a:t>
                </a:r>
                <a:r>
                  <a:rPr lang="es-MX" sz="1100" spc="75" dirty="0">
                    <a:latin typeface="Tahoma"/>
                    <a:cs typeface="Tahoma"/>
                  </a:rPr>
                  <a:t>o</a:t>
                </a:r>
                <a:r>
                  <a:rPr lang="es-MX" sz="1100" spc="80" dirty="0">
                    <a:latin typeface="Tahoma"/>
                    <a:cs typeface="Tahoma"/>
                  </a:rPr>
                  <a:t>m</a:t>
                </a:r>
                <a:r>
                  <a:rPr lang="es-MX" sz="1100" spc="60" dirty="0">
                    <a:latin typeface="Tahoma"/>
                    <a:cs typeface="Tahoma"/>
                  </a:rPr>
                  <a:t>o</a:t>
                </a:r>
                <a:r>
                  <a:rPr lang="es-MX" sz="1100" spc="70" dirty="0">
                    <a:latin typeface="Tahoma"/>
                    <a:cs typeface="Tahoma"/>
                  </a:rPr>
                  <a:t>v</a:t>
                </a:r>
                <a:r>
                  <a:rPr lang="es-MX" sz="1100" spc="55" dirty="0">
                    <a:latin typeface="Tahoma"/>
                    <a:cs typeface="Tahoma"/>
                  </a:rPr>
                  <a:t>er</a:t>
                </a:r>
                <a:r>
                  <a:rPr lang="es-MX" sz="1100" dirty="0">
                    <a:latin typeface="Tahoma"/>
                    <a:cs typeface="Tahoma"/>
                  </a:rPr>
                  <a:t> </a:t>
                </a:r>
                <a:r>
                  <a:rPr lang="es-MX" sz="1100" spc="-70" dirty="0">
                    <a:latin typeface="Tahoma"/>
                    <a:cs typeface="Tahoma"/>
                  </a:rPr>
                  <a:t> 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20" dirty="0">
                    <a:latin typeface="Tahoma"/>
                    <a:cs typeface="Tahoma"/>
                  </a:rPr>
                  <a:t>l</a:t>
                </a:r>
                <a:r>
                  <a:rPr lang="es-MX" sz="1100" dirty="0">
                    <a:latin typeface="Tahoma"/>
                    <a:cs typeface="Tahoma"/>
                  </a:rPr>
                  <a:t> </a:t>
                </a:r>
                <a:r>
                  <a:rPr lang="es-MX" sz="1100" spc="-80" dirty="0">
                    <a:latin typeface="Tahoma"/>
                    <a:cs typeface="Tahoma"/>
                  </a:rPr>
                  <a:t> </a:t>
                </a:r>
                <a:r>
                  <a:rPr lang="es-MX" sz="1100" spc="120" dirty="0">
                    <a:latin typeface="Tahoma"/>
                    <a:cs typeface="Tahoma"/>
                  </a:rPr>
                  <a:t>a</a:t>
                </a:r>
                <a:r>
                  <a:rPr lang="es-MX" sz="1100" spc="65" dirty="0">
                    <a:latin typeface="Tahoma"/>
                    <a:cs typeface="Tahoma"/>
                  </a:rPr>
                  <a:t>c</a:t>
                </a:r>
                <a:r>
                  <a:rPr lang="es-MX" sz="1100" spc="80" dirty="0">
                    <a:latin typeface="Tahoma"/>
                    <a:cs typeface="Tahoma"/>
                  </a:rPr>
                  <a:t>c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35" dirty="0">
                    <a:latin typeface="Tahoma"/>
                    <a:cs typeface="Tahoma"/>
                  </a:rPr>
                  <a:t>s</a:t>
                </a:r>
                <a:r>
                  <a:rPr lang="es-MX" sz="1100" spc="70" dirty="0">
                    <a:latin typeface="Tahoma"/>
                    <a:cs typeface="Tahoma"/>
                  </a:rPr>
                  <a:t>o</a:t>
                </a:r>
                <a:r>
                  <a:rPr lang="es-MX" sz="1100" dirty="0">
                    <a:latin typeface="Tahoma"/>
                    <a:cs typeface="Tahoma"/>
                  </a:rPr>
                  <a:t> </a:t>
                </a:r>
                <a:r>
                  <a:rPr lang="es-MX" sz="1100" spc="-75" dirty="0">
                    <a:latin typeface="Tahoma"/>
                    <a:cs typeface="Tahoma"/>
                  </a:rPr>
                  <a:t> </a:t>
                </a:r>
                <a:r>
                  <a:rPr lang="es-MX" sz="1100" spc="114" dirty="0">
                    <a:latin typeface="Tahoma"/>
                    <a:cs typeface="Tahoma"/>
                  </a:rPr>
                  <a:t>a</a:t>
                </a:r>
                <a:r>
                  <a:rPr lang="es-MX" sz="1100" dirty="0">
                    <a:latin typeface="Tahoma"/>
                    <a:cs typeface="Tahoma"/>
                  </a:rPr>
                  <a:t> </a:t>
                </a:r>
                <a:r>
                  <a:rPr lang="es-MX" sz="1100" spc="-80" dirty="0">
                    <a:latin typeface="Tahoma"/>
                    <a:cs typeface="Tahoma"/>
                  </a:rPr>
                  <a:t> </a:t>
                </a:r>
                <a:r>
                  <a:rPr lang="es-MX" sz="1100" spc="65" dirty="0">
                    <a:latin typeface="Tahoma"/>
                    <a:cs typeface="Tahoma"/>
                  </a:rPr>
                  <a:t>c</a:t>
                </a:r>
                <a:r>
                  <a:rPr lang="es-MX" sz="1100" spc="40" dirty="0">
                    <a:latin typeface="Tahoma"/>
                    <a:cs typeface="Tahoma"/>
                  </a:rPr>
                  <a:t>r</a:t>
                </a:r>
                <a:r>
                  <a:rPr lang="es-MX" sz="1100" spc="65" dirty="0">
                    <a:latin typeface="Tahoma"/>
                    <a:cs typeface="Tahoma"/>
                  </a:rPr>
                  <a:t>é</a:t>
                </a:r>
                <a:r>
                  <a:rPr lang="es-MX" sz="1100" spc="90" dirty="0">
                    <a:latin typeface="Tahoma"/>
                    <a:cs typeface="Tahoma"/>
                  </a:rPr>
                  <a:t>d</a:t>
                </a:r>
                <a:r>
                  <a:rPr lang="es-MX" sz="1100" spc="40" dirty="0">
                    <a:latin typeface="Tahoma"/>
                    <a:cs typeface="Tahoma"/>
                  </a:rPr>
                  <a:t>i</a:t>
                </a:r>
                <a:r>
                  <a:rPr lang="es-MX" sz="1100" spc="55" dirty="0">
                    <a:latin typeface="Tahoma"/>
                    <a:cs typeface="Tahoma"/>
                  </a:rPr>
                  <a:t>t</a:t>
                </a:r>
                <a:r>
                  <a:rPr lang="es-MX" sz="1100" spc="70" dirty="0">
                    <a:latin typeface="Tahoma"/>
                    <a:cs typeface="Tahoma"/>
                  </a:rPr>
                  <a:t>o</a:t>
                </a:r>
                <a:r>
                  <a:rPr lang="es-MX" sz="1100" dirty="0">
                    <a:latin typeface="Tahoma"/>
                    <a:cs typeface="Tahoma"/>
                  </a:rPr>
                  <a:t> </a:t>
                </a:r>
                <a:r>
                  <a:rPr lang="es-MX" sz="1100" spc="-75" dirty="0">
                    <a:latin typeface="Tahoma"/>
                    <a:cs typeface="Tahoma"/>
                  </a:rPr>
                  <a:t> </a:t>
                </a:r>
                <a:r>
                  <a:rPr lang="es-MX" sz="1100" spc="80" dirty="0">
                    <a:latin typeface="Tahoma"/>
                    <a:cs typeface="Tahoma"/>
                  </a:rPr>
                  <a:t>d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35" dirty="0">
                    <a:latin typeface="Tahoma"/>
                    <a:cs typeface="Tahoma"/>
                  </a:rPr>
                  <a:t> </a:t>
                </a:r>
                <a:r>
                  <a:rPr lang="es-MX" sz="1100" spc="15" dirty="0">
                    <a:latin typeface="Tahoma"/>
                    <a:cs typeface="Tahoma"/>
                  </a:rPr>
                  <a:t>l</a:t>
                </a:r>
                <a:r>
                  <a:rPr lang="es-MX" sz="1100" spc="120" dirty="0">
                    <a:latin typeface="Tahoma"/>
                    <a:cs typeface="Tahoma"/>
                  </a:rPr>
                  <a:t>a</a:t>
                </a:r>
                <a:r>
                  <a:rPr lang="es-MX" sz="1100" spc="35" dirty="0">
                    <a:latin typeface="Tahoma"/>
                    <a:cs typeface="Tahoma"/>
                  </a:rPr>
                  <a:t>s</a:t>
                </a:r>
                <a:r>
                  <a:rPr lang="es-MX" sz="1100" spc="-35" dirty="0">
                    <a:latin typeface="Tahoma"/>
                    <a:cs typeface="Tahoma"/>
                  </a:rPr>
                  <a:t> 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80" dirty="0">
                    <a:latin typeface="Tahoma"/>
                    <a:cs typeface="Tahoma"/>
                  </a:rPr>
                  <a:t>m</a:t>
                </a:r>
                <a:r>
                  <a:rPr lang="es-MX" sz="1100" spc="85" dirty="0">
                    <a:latin typeface="Tahoma"/>
                    <a:cs typeface="Tahoma"/>
                  </a:rPr>
                  <a:t>p</a:t>
                </a:r>
                <a:r>
                  <a:rPr lang="es-MX" sz="1100" spc="30" dirty="0">
                    <a:latin typeface="Tahoma"/>
                    <a:cs typeface="Tahoma"/>
                  </a:rPr>
                  <a:t>r</a:t>
                </a:r>
                <a:r>
                  <a:rPr lang="es-MX" sz="1100" spc="65" dirty="0">
                    <a:latin typeface="Tahoma"/>
                    <a:cs typeface="Tahoma"/>
                  </a:rPr>
                  <a:t>e</a:t>
                </a:r>
                <a:r>
                  <a:rPr lang="es-MX" sz="1100" spc="35" dirty="0">
                    <a:latin typeface="Tahoma"/>
                    <a:cs typeface="Tahoma"/>
                  </a:rPr>
                  <a:t>s</a:t>
                </a:r>
                <a:r>
                  <a:rPr lang="es-MX" sz="1100" spc="120" dirty="0">
                    <a:latin typeface="Tahoma"/>
                    <a:cs typeface="Tahoma"/>
                  </a:rPr>
                  <a:t>a</a:t>
                </a:r>
                <a:r>
                  <a:rPr lang="es-MX" sz="1100" spc="35" dirty="0">
                    <a:latin typeface="Tahoma"/>
                    <a:cs typeface="Tahoma"/>
                  </a:rPr>
                  <a:t>s.</a:t>
                </a:r>
                <a:endParaRPr lang="es-MX" sz="1100" dirty="0">
                  <a:latin typeface="Tahoma"/>
                  <a:cs typeface="Tahoma"/>
                </a:endParaRPr>
              </a:p>
            </p:txBody>
          </p:sp>
        </p:grpSp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30995AA8-E427-4E6D-8221-697161D691E4}"/>
                </a:ext>
              </a:extLst>
            </p:cNvPr>
            <p:cNvSpPr/>
            <p:nvPr/>
          </p:nvSpPr>
          <p:spPr>
            <a:xfrm>
              <a:off x="862012" y="2036667"/>
              <a:ext cx="1895477" cy="1895477"/>
            </a:xfrm>
            <a:prstGeom prst="roundRect">
              <a:avLst/>
            </a:prstGeom>
            <a:solidFill>
              <a:srgbClr val="C4E3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274320" rtlCol="0" anchor="b"/>
            <a:lstStyle/>
            <a:p>
              <a:pPr algn="ctr"/>
              <a:r>
                <a:rPr lang="en-US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Oferta</a:t>
              </a:r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 </a:t>
              </a:r>
            </a:p>
            <a:p>
              <a:pPr algn="ctr"/>
              <a:r>
                <a:rPr lang="en-US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Agregada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268EBFD7-3A18-43ED-8F6B-36F8E87E6A2E}"/>
                </a:ext>
              </a:extLst>
            </p:cNvPr>
            <p:cNvSpPr/>
            <p:nvPr/>
          </p:nvSpPr>
          <p:spPr>
            <a:xfrm>
              <a:off x="862012" y="4217192"/>
              <a:ext cx="1895477" cy="1895477"/>
            </a:xfrm>
            <a:prstGeom prst="roundRect">
              <a:avLst/>
            </a:prstGeom>
            <a:solidFill>
              <a:srgbClr val="4561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274320" rtlCol="0" anchor="b"/>
            <a:lstStyle/>
            <a:p>
              <a:pPr algn="ctr"/>
              <a:r>
                <a:rPr lang="en-US" dirty="0" err="1">
                  <a:latin typeface="+mj-lt"/>
                </a:rPr>
                <a:t>Demanda</a:t>
              </a:r>
              <a:r>
                <a:rPr lang="en-US" dirty="0">
                  <a:latin typeface="+mj-lt"/>
                </a:rPr>
                <a:t> </a:t>
              </a:r>
              <a:r>
                <a:rPr lang="en-US" dirty="0" err="1">
                  <a:latin typeface="+mj-lt"/>
                </a:rPr>
                <a:t>Agregada</a:t>
              </a:r>
              <a:endParaRPr lang="en-US" dirty="0">
                <a:latin typeface="+mj-lt"/>
              </a:endParaRPr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901491C2-BAE7-47EE-AD31-F9A92FF20F65}"/>
                </a:ext>
              </a:extLst>
            </p:cNvPr>
            <p:cNvGrpSpPr/>
            <p:nvPr/>
          </p:nvGrpSpPr>
          <p:grpSpPr>
            <a:xfrm>
              <a:off x="1666875" y="4691487"/>
              <a:ext cx="285750" cy="287338"/>
              <a:chOff x="1452563" y="1344613"/>
              <a:chExt cx="285750" cy="287338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60" name="Freeform 52">
                <a:extLst>
                  <a:ext uri="{FF2B5EF4-FFF2-40B4-BE49-F238E27FC236}">
                    <a16:creationId xmlns:a16="http://schemas.microsoft.com/office/drawing/2014/main" id="{66349E36-2F1F-49E7-B14E-39946C385C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52563" y="1468438"/>
                <a:ext cx="285750" cy="163513"/>
              </a:xfrm>
              <a:custGeom>
                <a:avLst/>
                <a:gdLst>
                  <a:gd name="T0" fmla="*/ 30 w 903"/>
                  <a:gd name="T1" fmla="*/ 271 h 511"/>
                  <a:gd name="T2" fmla="*/ 302 w 903"/>
                  <a:gd name="T3" fmla="*/ 291 h 511"/>
                  <a:gd name="T4" fmla="*/ 308 w 903"/>
                  <a:gd name="T5" fmla="*/ 313 h 511"/>
                  <a:gd name="T6" fmla="*/ 320 w 903"/>
                  <a:gd name="T7" fmla="*/ 332 h 511"/>
                  <a:gd name="T8" fmla="*/ 336 w 903"/>
                  <a:gd name="T9" fmla="*/ 347 h 511"/>
                  <a:gd name="T10" fmla="*/ 355 w 903"/>
                  <a:gd name="T11" fmla="*/ 358 h 511"/>
                  <a:gd name="T12" fmla="*/ 377 w 903"/>
                  <a:gd name="T13" fmla="*/ 361 h 511"/>
                  <a:gd name="T14" fmla="*/ 557 w 903"/>
                  <a:gd name="T15" fmla="*/ 360 h 511"/>
                  <a:gd name="T16" fmla="*/ 579 w 903"/>
                  <a:gd name="T17" fmla="*/ 353 h 511"/>
                  <a:gd name="T18" fmla="*/ 601 w 903"/>
                  <a:gd name="T19" fmla="*/ 339 h 511"/>
                  <a:gd name="T20" fmla="*/ 619 w 903"/>
                  <a:gd name="T21" fmla="*/ 321 h 511"/>
                  <a:gd name="T22" fmla="*/ 630 w 903"/>
                  <a:gd name="T23" fmla="*/ 301 h 511"/>
                  <a:gd name="T24" fmla="*/ 633 w 903"/>
                  <a:gd name="T25" fmla="*/ 271 h 511"/>
                  <a:gd name="T26" fmla="*/ 903 w 903"/>
                  <a:gd name="T27" fmla="*/ 255 h 511"/>
                  <a:gd name="T28" fmla="*/ 902 w 903"/>
                  <a:gd name="T29" fmla="*/ 251 h 511"/>
                  <a:gd name="T30" fmla="*/ 902 w 903"/>
                  <a:gd name="T31" fmla="*/ 249 h 511"/>
                  <a:gd name="T32" fmla="*/ 761 w 903"/>
                  <a:gd name="T33" fmla="*/ 2 h 511"/>
                  <a:gd name="T34" fmla="*/ 603 w 903"/>
                  <a:gd name="T35" fmla="*/ 0 h 511"/>
                  <a:gd name="T36" fmla="*/ 594 w 903"/>
                  <a:gd name="T37" fmla="*/ 3 h 511"/>
                  <a:gd name="T38" fmla="*/ 589 w 903"/>
                  <a:gd name="T39" fmla="*/ 9 h 511"/>
                  <a:gd name="T40" fmla="*/ 588 w 903"/>
                  <a:gd name="T41" fmla="*/ 18 h 511"/>
                  <a:gd name="T42" fmla="*/ 592 w 903"/>
                  <a:gd name="T43" fmla="*/ 26 h 511"/>
                  <a:gd name="T44" fmla="*/ 600 w 903"/>
                  <a:gd name="T45" fmla="*/ 30 h 511"/>
                  <a:gd name="T46" fmla="*/ 862 w 903"/>
                  <a:gd name="T47" fmla="*/ 241 h 511"/>
                  <a:gd name="T48" fmla="*/ 611 w 903"/>
                  <a:gd name="T49" fmla="*/ 242 h 511"/>
                  <a:gd name="T50" fmla="*/ 605 w 903"/>
                  <a:gd name="T51" fmla="*/ 248 h 511"/>
                  <a:gd name="T52" fmla="*/ 603 w 903"/>
                  <a:gd name="T53" fmla="*/ 256 h 511"/>
                  <a:gd name="T54" fmla="*/ 601 w 903"/>
                  <a:gd name="T55" fmla="*/ 294 h 511"/>
                  <a:gd name="T56" fmla="*/ 590 w 903"/>
                  <a:gd name="T57" fmla="*/ 310 h 511"/>
                  <a:gd name="T58" fmla="*/ 561 w 903"/>
                  <a:gd name="T59" fmla="*/ 327 h 511"/>
                  <a:gd name="T60" fmla="*/ 377 w 903"/>
                  <a:gd name="T61" fmla="*/ 331 h 511"/>
                  <a:gd name="T62" fmla="*/ 353 w 903"/>
                  <a:gd name="T63" fmla="*/ 323 h 511"/>
                  <a:gd name="T64" fmla="*/ 336 w 903"/>
                  <a:gd name="T65" fmla="*/ 301 h 511"/>
                  <a:gd name="T66" fmla="*/ 332 w 903"/>
                  <a:gd name="T67" fmla="*/ 256 h 511"/>
                  <a:gd name="T68" fmla="*/ 330 w 903"/>
                  <a:gd name="T69" fmla="*/ 248 h 511"/>
                  <a:gd name="T70" fmla="*/ 323 w 903"/>
                  <a:gd name="T71" fmla="*/ 242 h 511"/>
                  <a:gd name="T72" fmla="*/ 41 w 903"/>
                  <a:gd name="T73" fmla="*/ 241 h 511"/>
                  <a:gd name="T74" fmla="*/ 275 w 903"/>
                  <a:gd name="T75" fmla="*/ 30 h 511"/>
                  <a:gd name="T76" fmla="*/ 282 w 903"/>
                  <a:gd name="T77" fmla="*/ 26 h 511"/>
                  <a:gd name="T78" fmla="*/ 287 w 903"/>
                  <a:gd name="T79" fmla="*/ 18 h 511"/>
                  <a:gd name="T80" fmla="*/ 286 w 903"/>
                  <a:gd name="T81" fmla="*/ 9 h 511"/>
                  <a:gd name="T82" fmla="*/ 280 w 903"/>
                  <a:gd name="T83" fmla="*/ 3 h 511"/>
                  <a:gd name="T84" fmla="*/ 272 w 903"/>
                  <a:gd name="T85" fmla="*/ 0 h 511"/>
                  <a:gd name="T86" fmla="*/ 144 w 903"/>
                  <a:gd name="T87" fmla="*/ 2 h 511"/>
                  <a:gd name="T88" fmla="*/ 2 w 903"/>
                  <a:gd name="T89" fmla="*/ 249 h 511"/>
                  <a:gd name="T90" fmla="*/ 1 w 903"/>
                  <a:gd name="T91" fmla="*/ 251 h 511"/>
                  <a:gd name="T92" fmla="*/ 1 w 903"/>
                  <a:gd name="T93" fmla="*/ 255 h 511"/>
                  <a:gd name="T94" fmla="*/ 0 w 903"/>
                  <a:gd name="T95" fmla="*/ 495 h 511"/>
                  <a:gd name="T96" fmla="*/ 4 w 903"/>
                  <a:gd name="T97" fmla="*/ 504 h 511"/>
                  <a:gd name="T98" fmla="*/ 10 w 903"/>
                  <a:gd name="T99" fmla="*/ 509 h 511"/>
                  <a:gd name="T100" fmla="*/ 888 w 903"/>
                  <a:gd name="T101" fmla="*/ 510 h 511"/>
                  <a:gd name="T102" fmla="*/ 897 w 903"/>
                  <a:gd name="T103" fmla="*/ 508 h 511"/>
                  <a:gd name="T104" fmla="*/ 902 w 903"/>
                  <a:gd name="T105" fmla="*/ 502 h 511"/>
                  <a:gd name="T106" fmla="*/ 903 w 903"/>
                  <a:gd name="T107" fmla="*/ 256 h 5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903" h="511">
                    <a:moveTo>
                      <a:pt x="873" y="480"/>
                    </a:moveTo>
                    <a:lnTo>
                      <a:pt x="30" y="480"/>
                    </a:lnTo>
                    <a:lnTo>
                      <a:pt x="30" y="271"/>
                    </a:lnTo>
                    <a:lnTo>
                      <a:pt x="302" y="271"/>
                    </a:lnTo>
                    <a:lnTo>
                      <a:pt x="302" y="284"/>
                    </a:lnTo>
                    <a:lnTo>
                      <a:pt x="302" y="291"/>
                    </a:lnTo>
                    <a:lnTo>
                      <a:pt x="304" y="299"/>
                    </a:lnTo>
                    <a:lnTo>
                      <a:pt x="305" y="305"/>
                    </a:lnTo>
                    <a:lnTo>
                      <a:pt x="308" y="313"/>
                    </a:lnTo>
                    <a:lnTo>
                      <a:pt x="311" y="319"/>
                    </a:lnTo>
                    <a:lnTo>
                      <a:pt x="316" y="326"/>
                    </a:lnTo>
                    <a:lnTo>
                      <a:pt x="320" y="332"/>
                    </a:lnTo>
                    <a:lnTo>
                      <a:pt x="325" y="338"/>
                    </a:lnTo>
                    <a:lnTo>
                      <a:pt x="331" y="343"/>
                    </a:lnTo>
                    <a:lnTo>
                      <a:pt x="336" y="347"/>
                    </a:lnTo>
                    <a:lnTo>
                      <a:pt x="342" y="352"/>
                    </a:lnTo>
                    <a:lnTo>
                      <a:pt x="349" y="355"/>
                    </a:lnTo>
                    <a:lnTo>
                      <a:pt x="355" y="358"/>
                    </a:lnTo>
                    <a:lnTo>
                      <a:pt x="363" y="359"/>
                    </a:lnTo>
                    <a:lnTo>
                      <a:pt x="369" y="361"/>
                    </a:lnTo>
                    <a:lnTo>
                      <a:pt x="377" y="361"/>
                    </a:lnTo>
                    <a:lnTo>
                      <a:pt x="543" y="361"/>
                    </a:lnTo>
                    <a:lnTo>
                      <a:pt x="549" y="361"/>
                    </a:lnTo>
                    <a:lnTo>
                      <a:pt x="557" y="360"/>
                    </a:lnTo>
                    <a:lnTo>
                      <a:pt x="564" y="358"/>
                    </a:lnTo>
                    <a:lnTo>
                      <a:pt x="572" y="355"/>
                    </a:lnTo>
                    <a:lnTo>
                      <a:pt x="579" y="353"/>
                    </a:lnTo>
                    <a:lnTo>
                      <a:pt x="587" y="348"/>
                    </a:lnTo>
                    <a:lnTo>
                      <a:pt x="594" y="344"/>
                    </a:lnTo>
                    <a:lnTo>
                      <a:pt x="601" y="339"/>
                    </a:lnTo>
                    <a:lnTo>
                      <a:pt x="607" y="333"/>
                    </a:lnTo>
                    <a:lnTo>
                      <a:pt x="614" y="328"/>
                    </a:lnTo>
                    <a:lnTo>
                      <a:pt x="619" y="321"/>
                    </a:lnTo>
                    <a:lnTo>
                      <a:pt x="623" y="315"/>
                    </a:lnTo>
                    <a:lnTo>
                      <a:pt x="628" y="309"/>
                    </a:lnTo>
                    <a:lnTo>
                      <a:pt x="630" y="301"/>
                    </a:lnTo>
                    <a:lnTo>
                      <a:pt x="632" y="294"/>
                    </a:lnTo>
                    <a:lnTo>
                      <a:pt x="633" y="286"/>
                    </a:lnTo>
                    <a:lnTo>
                      <a:pt x="633" y="271"/>
                    </a:lnTo>
                    <a:lnTo>
                      <a:pt x="873" y="271"/>
                    </a:lnTo>
                    <a:lnTo>
                      <a:pt x="873" y="480"/>
                    </a:lnTo>
                    <a:close/>
                    <a:moveTo>
                      <a:pt x="903" y="255"/>
                    </a:moveTo>
                    <a:lnTo>
                      <a:pt x="903" y="254"/>
                    </a:lnTo>
                    <a:lnTo>
                      <a:pt x="903" y="252"/>
                    </a:lnTo>
                    <a:lnTo>
                      <a:pt x="902" y="251"/>
                    </a:lnTo>
                    <a:lnTo>
                      <a:pt x="902" y="250"/>
                    </a:lnTo>
                    <a:lnTo>
                      <a:pt x="902" y="249"/>
                    </a:lnTo>
                    <a:lnTo>
                      <a:pt x="902" y="249"/>
                    </a:lnTo>
                    <a:lnTo>
                      <a:pt x="766" y="7"/>
                    </a:lnTo>
                    <a:lnTo>
                      <a:pt x="764" y="4"/>
                    </a:lnTo>
                    <a:lnTo>
                      <a:pt x="761" y="2"/>
                    </a:lnTo>
                    <a:lnTo>
                      <a:pt x="757" y="1"/>
                    </a:lnTo>
                    <a:lnTo>
                      <a:pt x="753" y="0"/>
                    </a:lnTo>
                    <a:lnTo>
                      <a:pt x="603" y="0"/>
                    </a:lnTo>
                    <a:lnTo>
                      <a:pt x="600" y="1"/>
                    </a:lnTo>
                    <a:lnTo>
                      <a:pt x="596" y="1"/>
                    </a:lnTo>
                    <a:lnTo>
                      <a:pt x="594" y="3"/>
                    </a:lnTo>
                    <a:lnTo>
                      <a:pt x="592" y="4"/>
                    </a:lnTo>
                    <a:lnTo>
                      <a:pt x="590" y="6"/>
                    </a:lnTo>
                    <a:lnTo>
                      <a:pt x="589" y="9"/>
                    </a:lnTo>
                    <a:lnTo>
                      <a:pt x="588" y="12"/>
                    </a:lnTo>
                    <a:lnTo>
                      <a:pt x="588" y="15"/>
                    </a:lnTo>
                    <a:lnTo>
                      <a:pt x="588" y="18"/>
                    </a:lnTo>
                    <a:lnTo>
                      <a:pt x="589" y="21"/>
                    </a:lnTo>
                    <a:lnTo>
                      <a:pt x="590" y="23"/>
                    </a:lnTo>
                    <a:lnTo>
                      <a:pt x="592" y="26"/>
                    </a:lnTo>
                    <a:lnTo>
                      <a:pt x="594" y="28"/>
                    </a:lnTo>
                    <a:lnTo>
                      <a:pt x="596" y="29"/>
                    </a:lnTo>
                    <a:lnTo>
                      <a:pt x="600" y="30"/>
                    </a:lnTo>
                    <a:lnTo>
                      <a:pt x="603" y="30"/>
                    </a:lnTo>
                    <a:lnTo>
                      <a:pt x="744" y="30"/>
                    </a:lnTo>
                    <a:lnTo>
                      <a:pt x="862" y="241"/>
                    </a:lnTo>
                    <a:lnTo>
                      <a:pt x="618" y="241"/>
                    </a:lnTo>
                    <a:lnTo>
                      <a:pt x="615" y="241"/>
                    </a:lnTo>
                    <a:lnTo>
                      <a:pt x="611" y="242"/>
                    </a:lnTo>
                    <a:lnTo>
                      <a:pt x="609" y="243"/>
                    </a:lnTo>
                    <a:lnTo>
                      <a:pt x="607" y="245"/>
                    </a:lnTo>
                    <a:lnTo>
                      <a:pt x="605" y="248"/>
                    </a:lnTo>
                    <a:lnTo>
                      <a:pt x="604" y="250"/>
                    </a:lnTo>
                    <a:lnTo>
                      <a:pt x="603" y="253"/>
                    </a:lnTo>
                    <a:lnTo>
                      <a:pt x="603" y="256"/>
                    </a:lnTo>
                    <a:lnTo>
                      <a:pt x="603" y="286"/>
                    </a:lnTo>
                    <a:lnTo>
                      <a:pt x="602" y="289"/>
                    </a:lnTo>
                    <a:lnTo>
                      <a:pt x="601" y="294"/>
                    </a:lnTo>
                    <a:lnTo>
                      <a:pt x="599" y="298"/>
                    </a:lnTo>
                    <a:lnTo>
                      <a:pt x="596" y="301"/>
                    </a:lnTo>
                    <a:lnTo>
                      <a:pt x="590" y="310"/>
                    </a:lnTo>
                    <a:lnTo>
                      <a:pt x="581" y="316"/>
                    </a:lnTo>
                    <a:lnTo>
                      <a:pt x="572" y="323"/>
                    </a:lnTo>
                    <a:lnTo>
                      <a:pt x="561" y="327"/>
                    </a:lnTo>
                    <a:lnTo>
                      <a:pt x="551" y="330"/>
                    </a:lnTo>
                    <a:lnTo>
                      <a:pt x="543" y="331"/>
                    </a:lnTo>
                    <a:lnTo>
                      <a:pt x="377" y="331"/>
                    </a:lnTo>
                    <a:lnTo>
                      <a:pt x="368" y="330"/>
                    </a:lnTo>
                    <a:lnTo>
                      <a:pt x="361" y="327"/>
                    </a:lnTo>
                    <a:lnTo>
                      <a:pt x="353" y="323"/>
                    </a:lnTo>
                    <a:lnTo>
                      <a:pt x="346" y="316"/>
                    </a:lnTo>
                    <a:lnTo>
                      <a:pt x="340" y="310"/>
                    </a:lnTo>
                    <a:lnTo>
                      <a:pt x="336" y="301"/>
                    </a:lnTo>
                    <a:lnTo>
                      <a:pt x="333" y="293"/>
                    </a:lnTo>
                    <a:lnTo>
                      <a:pt x="332" y="284"/>
                    </a:lnTo>
                    <a:lnTo>
                      <a:pt x="332" y="256"/>
                    </a:lnTo>
                    <a:lnTo>
                      <a:pt x="332" y="253"/>
                    </a:lnTo>
                    <a:lnTo>
                      <a:pt x="331" y="250"/>
                    </a:lnTo>
                    <a:lnTo>
                      <a:pt x="330" y="248"/>
                    </a:lnTo>
                    <a:lnTo>
                      <a:pt x="327" y="245"/>
                    </a:lnTo>
                    <a:lnTo>
                      <a:pt x="325" y="243"/>
                    </a:lnTo>
                    <a:lnTo>
                      <a:pt x="323" y="242"/>
                    </a:lnTo>
                    <a:lnTo>
                      <a:pt x="320" y="241"/>
                    </a:lnTo>
                    <a:lnTo>
                      <a:pt x="317" y="241"/>
                    </a:lnTo>
                    <a:lnTo>
                      <a:pt x="41" y="241"/>
                    </a:lnTo>
                    <a:lnTo>
                      <a:pt x="160" y="30"/>
                    </a:lnTo>
                    <a:lnTo>
                      <a:pt x="272" y="30"/>
                    </a:lnTo>
                    <a:lnTo>
                      <a:pt x="275" y="30"/>
                    </a:lnTo>
                    <a:lnTo>
                      <a:pt x="277" y="29"/>
                    </a:lnTo>
                    <a:lnTo>
                      <a:pt x="280" y="28"/>
                    </a:lnTo>
                    <a:lnTo>
                      <a:pt x="282" y="26"/>
                    </a:lnTo>
                    <a:lnTo>
                      <a:pt x="284" y="23"/>
                    </a:lnTo>
                    <a:lnTo>
                      <a:pt x="286" y="21"/>
                    </a:lnTo>
                    <a:lnTo>
                      <a:pt x="287" y="18"/>
                    </a:lnTo>
                    <a:lnTo>
                      <a:pt x="287" y="15"/>
                    </a:lnTo>
                    <a:lnTo>
                      <a:pt x="287" y="12"/>
                    </a:lnTo>
                    <a:lnTo>
                      <a:pt x="286" y="9"/>
                    </a:lnTo>
                    <a:lnTo>
                      <a:pt x="284" y="6"/>
                    </a:lnTo>
                    <a:lnTo>
                      <a:pt x="282" y="4"/>
                    </a:lnTo>
                    <a:lnTo>
                      <a:pt x="280" y="3"/>
                    </a:lnTo>
                    <a:lnTo>
                      <a:pt x="277" y="1"/>
                    </a:lnTo>
                    <a:lnTo>
                      <a:pt x="275" y="1"/>
                    </a:lnTo>
                    <a:lnTo>
                      <a:pt x="272" y="0"/>
                    </a:lnTo>
                    <a:lnTo>
                      <a:pt x="152" y="0"/>
                    </a:lnTo>
                    <a:lnTo>
                      <a:pt x="147" y="1"/>
                    </a:lnTo>
                    <a:lnTo>
                      <a:pt x="144" y="2"/>
                    </a:lnTo>
                    <a:lnTo>
                      <a:pt x="141" y="4"/>
                    </a:lnTo>
                    <a:lnTo>
                      <a:pt x="139" y="7"/>
                    </a:lnTo>
                    <a:lnTo>
                      <a:pt x="2" y="249"/>
                    </a:lnTo>
                    <a:lnTo>
                      <a:pt x="2" y="249"/>
                    </a:lnTo>
                    <a:lnTo>
                      <a:pt x="2" y="250"/>
                    </a:lnTo>
                    <a:lnTo>
                      <a:pt x="1" y="251"/>
                    </a:lnTo>
                    <a:lnTo>
                      <a:pt x="1" y="252"/>
                    </a:lnTo>
                    <a:lnTo>
                      <a:pt x="1" y="254"/>
                    </a:lnTo>
                    <a:lnTo>
                      <a:pt x="1" y="255"/>
                    </a:lnTo>
                    <a:lnTo>
                      <a:pt x="0" y="255"/>
                    </a:lnTo>
                    <a:lnTo>
                      <a:pt x="0" y="256"/>
                    </a:lnTo>
                    <a:lnTo>
                      <a:pt x="0" y="495"/>
                    </a:lnTo>
                    <a:lnTo>
                      <a:pt x="1" y="498"/>
                    </a:lnTo>
                    <a:lnTo>
                      <a:pt x="2" y="502"/>
                    </a:lnTo>
                    <a:lnTo>
                      <a:pt x="4" y="504"/>
                    </a:lnTo>
                    <a:lnTo>
                      <a:pt x="6" y="506"/>
                    </a:lnTo>
                    <a:lnTo>
                      <a:pt x="8" y="508"/>
                    </a:lnTo>
                    <a:lnTo>
                      <a:pt x="10" y="509"/>
                    </a:lnTo>
                    <a:lnTo>
                      <a:pt x="13" y="510"/>
                    </a:lnTo>
                    <a:lnTo>
                      <a:pt x="15" y="511"/>
                    </a:lnTo>
                    <a:lnTo>
                      <a:pt x="888" y="510"/>
                    </a:lnTo>
                    <a:lnTo>
                      <a:pt x="891" y="510"/>
                    </a:lnTo>
                    <a:lnTo>
                      <a:pt x="895" y="509"/>
                    </a:lnTo>
                    <a:lnTo>
                      <a:pt x="897" y="508"/>
                    </a:lnTo>
                    <a:lnTo>
                      <a:pt x="899" y="506"/>
                    </a:lnTo>
                    <a:lnTo>
                      <a:pt x="901" y="504"/>
                    </a:lnTo>
                    <a:lnTo>
                      <a:pt x="902" y="502"/>
                    </a:lnTo>
                    <a:lnTo>
                      <a:pt x="903" y="498"/>
                    </a:lnTo>
                    <a:lnTo>
                      <a:pt x="903" y="495"/>
                    </a:lnTo>
                    <a:lnTo>
                      <a:pt x="903" y="256"/>
                    </a:lnTo>
                    <a:lnTo>
                      <a:pt x="903" y="255"/>
                    </a:lnTo>
                    <a:lnTo>
                      <a:pt x="903" y="255"/>
                    </a:lnTo>
                    <a:close/>
                  </a:path>
                </a:pathLst>
              </a:custGeom>
              <a:grpFill/>
              <a:ln w="9525">
                <a:solidFill>
                  <a:schemeClr val="accent5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53">
                <a:extLst>
                  <a:ext uri="{FF2B5EF4-FFF2-40B4-BE49-F238E27FC236}">
                    <a16:creationId xmlns:a16="http://schemas.microsoft.com/office/drawing/2014/main" id="{DF3E1C60-D328-4D52-8D57-1F47EB2846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38288" y="1344613"/>
                <a:ext cx="104775" cy="142875"/>
              </a:xfrm>
              <a:custGeom>
                <a:avLst/>
                <a:gdLst>
                  <a:gd name="T0" fmla="*/ 154 w 331"/>
                  <a:gd name="T1" fmla="*/ 448 h 452"/>
                  <a:gd name="T2" fmla="*/ 157 w 331"/>
                  <a:gd name="T3" fmla="*/ 450 h 452"/>
                  <a:gd name="T4" fmla="*/ 159 w 331"/>
                  <a:gd name="T5" fmla="*/ 451 h 452"/>
                  <a:gd name="T6" fmla="*/ 163 w 331"/>
                  <a:gd name="T7" fmla="*/ 452 h 452"/>
                  <a:gd name="T8" fmla="*/ 165 w 331"/>
                  <a:gd name="T9" fmla="*/ 452 h 452"/>
                  <a:gd name="T10" fmla="*/ 168 w 331"/>
                  <a:gd name="T11" fmla="*/ 452 h 452"/>
                  <a:gd name="T12" fmla="*/ 171 w 331"/>
                  <a:gd name="T13" fmla="*/ 451 h 452"/>
                  <a:gd name="T14" fmla="*/ 173 w 331"/>
                  <a:gd name="T15" fmla="*/ 450 h 452"/>
                  <a:gd name="T16" fmla="*/ 175 w 331"/>
                  <a:gd name="T17" fmla="*/ 448 h 452"/>
                  <a:gd name="T18" fmla="*/ 327 w 331"/>
                  <a:gd name="T19" fmla="*/ 297 h 452"/>
                  <a:gd name="T20" fmla="*/ 328 w 331"/>
                  <a:gd name="T21" fmla="*/ 295 h 452"/>
                  <a:gd name="T22" fmla="*/ 330 w 331"/>
                  <a:gd name="T23" fmla="*/ 292 h 452"/>
                  <a:gd name="T24" fmla="*/ 330 w 331"/>
                  <a:gd name="T25" fmla="*/ 290 h 452"/>
                  <a:gd name="T26" fmla="*/ 331 w 331"/>
                  <a:gd name="T27" fmla="*/ 287 h 452"/>
                  <a:gd name="T28" fmla="*/ 330 w 331"/>
                  <a:gd name="T29" fmla="*/ 284 h 452"/>
                  <a:gd name="T30" fmla="*/ 330 w 331"/>
                  <a:gd name="T31" fmla="*/ 281 h 452"/>
                  <a:gd name="T32" fmla="*/ 328 w 331"/>
                  <a:gd name="T33" fmla="*/ 278 h 452"/>
                  <a:gd name="T34" fmla="*/ 327 w 331"/>
                  <a:gd name="T35" fmla="*/ 276 h 452"/>
                  <a:gd name="T36" fmla="*/ 323 w 331"/>
                  <a:gd name="T37" fmla="*/ 274 h 452"/>
                  <a:gd name="T38" fmla="*/ 321 w 331"/>
                  <a:gd name="T39" fmla="*/ 273 h 452"/>
                  <a:gd name="T40" fmla="*/ 318 w 331"/>
                  <a:gd name="T41" fmla="*/ 272 h 452"/>
                  <a:gd name="T42" fmla="*/ 316 w 331"/>
                  <a:gd name="T43" fmla="*/ 272 h 452"/>
                  <a:gd name="T44" fmla="*/ 313 w 331"/>
                  <a:gd name="T45" fmla="*/ 272 h 452"/>
                  <a:gd name="T46" fmla="*/ 309 w 331"/>
                  <a:gd name="T47" fmla="*/ 273 h 452"/>
                  <a:gd name="T48" fmla="*/ 307 w 331"/>
                  <a:gd name="T49" fmla="*/ 274 h 452"/>
                  <a:gd name="T50" fmla="*/ 305 w 331"/>
                  <a:gd name="T51" fmla="*/ 276 h 452"/>
                  <a:gd name="T52" fmla="*/ 180 w 331"/>
                  <a:gd name="T53" fmla="*/ 400 h 452"/>
                  <a:gd name="T54" fmla="*/ 180 w 331"/>
                  <a:gd name="T55" fmla="*/ 15 h 452"/>
                  <a:gd name="T56" fmla="*/ 180 w 331"/>
                  <a:gd name="T57" fmla="*/ 13 h 452"/>
                  <a:gd name="T58" fmla="*/ 179 w 331"/>
                  <a:gd name="T59" fmla="*/ 10 h 452"/>
                  <a:gd name="T60" fmla="*/ 178 w 331"/>
                  <a:gd name="T61" fmla="*/ 8 h 452"/>
                  <a:gd name="T62" fmla="*/ 175 w 331"/>
                  <a:gd name="T63" fmla="*/ 6 h 452"/>
                  <a:gd name="T64" fmla="*/ 173 w 331"/>
                  <a:gd name="T65" fmla="*/ 4 h 452"/>
                  <a:gd name="T66" fmla="*/ 171 w 331"/>
                  <a:gd name="T67" fmla="*/ 3 h 452"/>
                  <a:gd name="T68" fmla="*/ 168 w 331"/>
                  <a:gd name="T69" fmla="*/ 2 h 452"/>
                  <a:gd name="T70" fmla="*/ 165 w 331"/>
                  <a:gd name="T71" fmla="*/ 0 h 452"/>
                  <a:gd name="T72" fmla="*/ 163 w 331"/>
                  <a:gd name="T73" fmla="*/ 2 h 452"/>
                  <a:gd name="T74" fmla="*/ 159 w 331"/>
                  <a:gd name="T75" fmla="*/ 3 h 452"/>
                  <a:gd name="T76" fmla="*/ 156 w 331"/>
                  <a:gd name="T77" fmla="*/ 4 h 452"/>
                  <a:gd name="T78" fmla="*/ 154 w 331"/>
                  <a:gd name="T79" fmla="*/ 6 h 452"/>
                  <a:gd name="T80" fmla="*/ 153 w 331"/>
                  <a:gd name="T81" fmla="*/ 8 h 452"/>
                  <a:gd name="T82" fmla="*/ 151 w 331"/>
                  <a:gd name="T83" fmla="*/ 10 h 452"/>
                  <a:gd name="T84" fmla="*/ 151 w 331"/>
                  <a:gd name="T85" fmla="*/ 13 h 452"/>
                  <a:gd name="T86" fmla="*/ 150 w 331"/>
                  <a:gd name="T87" fmla="*/ 15 h 452"/>
                  <a:gd name="T88" fmla="*/ 150 w 331"/>
                  <a:gd name="T89" fmla="*/ 400 h 452"/>
                  <a:gd name="T90" fmla="*/ 25 w 331"/>
                  <a:gd name="T91" fmla="*/ 276 h 452"/>
                  <a:gd name="T92" fmla="*/ 23 w 331"/>
                  <a:gd name="T93" fmla="*/ 274 h 452"/>
                  <a:gd name="T94" fmla="*/ 20 w 331"/>
                  <a:gd name="T95" fmla="*/ 273 h 452"/>
                  <a:gd name="T96" fmla="*/ 18 w 331"/>
                  <a:gd name="T97" fmla="*/ 272 h 452"/>
                  <a:gd name="T98" fmla="*/ 15 w 331"/>
                  <a:gd name="T99" fmla="*/ 272 h 452"/>
                  <a:gd name="T100" fmla="*/ 11 w 331"/>
                  <a:gd name="T101" fmla="*/ 272 h 452"/>
                  <a:gd name="T102" fmla="*/ 9 w 331"/>
                  <a:gd name="T103" fmla="*/ 273 h 452"/>
                  <a:gd name="T104" fmla="*/ 6 w 331"/>
                  <a:gd name="T105" fmla="*/ 274 h 452"/>
                  <a:gd name="T106" fmla="*/ 4 w 331"/>
                  <a:gd name="T107" fmla="*/ 276 h 452"/>
                  <a:gd name="T108" fmla="*/ 2 w 331"/>
                  <a:gd name="T109" fmla="*/ 278 h 452"/>
                  <a:gd name="T110" fmla="*/ 1 w 331"/>
                  <a:gd name="T111" fmla="*/ 281 h 452"/>
                  <a:gd name="T112" fmla="*/ 0 w 331"/>
                  <a:gd name="T113" fmla="*/ 284 h 452"/>
                  <a:gd name="T114" fmla="*/ 0 w 331"/>
                  <a:gd name="T115" fmla="*/ 287 h 452"/>
                  <a:gd name="T116" fmla="*/ 0 w 331"/>
                  <a:gd name="T117" fmla="*/ 290 h 452"/>
                  <a:gd name="T118" fmla="*/ 1 w 331"/>
                  <a:gd name="T119" fmla="*/ 292 h 452"/>
                  <a:gd name="T120" fmla="*/ 2 w 331"/>
                  <a:gd name="T121" fmla="*/ 295 h 452"/>
                  <a:gd name="T122" fmla="*/ 4 w 331"/>
                  <a:gd name="T123" fmla="*/ 297 h 452"/>
                  <a:gd name="T124" fmla="*/ 154 w 331"/>
                  <a:gd name="T125" fmla="*/ 448 h 4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31" h="452">
                    <a:moveTo>
                      <a:pt x="154" y="448"/>
                    </a:moveTo>
                    <a:lnTo>
                      <a:pt x="157" y="450"/>
                    </a:lnTo>
                    <a:lnTo>
                      <a:pt x="159" y="451"/>
                    </a:lnTo>
                    <a:lnTo>
                      <a:pt x="163" y="452"/>
                    </a:lnTo>
                    <a:lnTo>
                      <a:pt x="165" y="452"/>
                    </a:lnTo>
                    <a:lnTo>
                      <a:pt x="168" y="452"/>
                    </a:lnTo>
                    <a:lnTo>
                      <a:pt x="171" y="451"/>
                    </a:lnTo>
                    <a:lnTo>
                      <a:pt x="173" y="450"/>
                    </a:lnTo>
                    <a:lnTo>
                      <a:pt x="175" y="448"/>
                    </a:lnTo>
                    <a:lnTo>
                      <a:pt x="327" y="297"/>
                    </a:lnTo>
                    <a:lnTo>
                      <a:pt x="328" y="295"/>
                    </a:lnTo>
                    <a:lnTo>
                      <a:pt x="330" y="292"/>
                    </a:lnTo>
                    <a:lnTo>
                      <a:pt x="330" y="290"/>
                    </a:lnTo>
                    <a:lnTo>
                      <a:pt x="331" y="287"/>
                    </a:lnTo>
                    <a:lnTo>
                      <a:pt x="330" y="284"/>
                    </a:lnTo>
                    <a:lnTo>
                      <a:pt x="330" y="281"/>
                    </a:lnTo>
                    <a:lnTo>
                      <a:pt x="328" y="278"/>
                    </a:lnTo>
                    <a:lnTo>
                      <a:pt x="327" y="276"/>
                    </a:lnTo>
                    <a:lnTo>
                      <a:pt x="323" y="274"/>
                    </a:lnTo>
                    <a:lnTo>
                      <a:pt x="321" y="273"/>
                    </a:lnTo>
                    <a:lnTo>
                      <a:pt x="318" y="272"/>
                    </a:lnTo>
                    <a:lnTo>
                      <a:pt x="316" y="272"/>
                    </a:lnTo>
                    <a:lnTo>
                      <a:pt x="313" y="272"/>
                    </a:lnTo>
                    <a:lnTo>
                      <a:pt x="309" y="273"/>
                    </a:lnTo>
                    <a:lnTo>
                      <a:pt x="307" y="274"/>
                    </a:lnTo>
                    <a:lnTo>
                      <a:pt x="305" y="276"/>
                    </a:lnTo>
                    <a:lnTo>
                      <a:pt x="180" y="400"/>
                    </a:lnTo>
                    <a:lnTo>
                      <a:pt x="180" y="15"/>
                    </a:lnTo>
                    <a:lnTo>
                      <a:pt x="180" y="13"/>
                    </a:lnTo>
                    <a:lnTo>
                      <a:pt x="179" y="10"/>
                    </a:lnTo>
                    <a:lnTo>
                      <a:pt x="178" y="8"/>
                    </a:lnTo>
                    <a:lnTo>
                      <a:pt x="175" y="6"/>
                    </a:lnTo>
                    <a:lnTo>
                      <a:pt x="173" y="4"/>
                    </a:lnTo>
                    <a:lnTo>
                      <a:pt x="171" y="3"/>
                    </a:lnTo>
                    <a:lnTo>
                      <a:pt x="168" y="2"/>
                    </a:lnTo>
                    <a:lnTo>
                      <a:pt x="165" y="0"/>
                    </a:lnTo>
                    <a:lnTo>
                      <a:pt x="163" y="2"/>
                    </a:lnTo>
                    <a:lnTo>
                      <a:pt x="159" y="3"/>
                    </a:lnTo>
                    <a:lnTo>
                      <a:pt x="156" y="4"/>
                    </a:lnTo>
                    <a:lnTo>
                      <a:pt x="154" y="6"/>
                    </a:lnTo>
                    <a:lnTo>
                      <a:pt x="153" y="8"/>
                    </a:lnTo>
                    <a:lnTo>
                      <a:pt x="151" y="10"/>
                    </a:lnTo>
                    <a:lnTo>
                      <a:pt x="151" y="13"/>
                    </a:lnTo>
                    <a:lnTo>
                      <a:pt x="150" y="15"/>
                    </a:lnTo>
                    <a:lnTo>
                      <a:pt x="150" y="400"/>
                    </a:lnTo>
                    <a:lnTo>
                      <a:pt x="25" y="276"/>
                    </a:lnTo>
                    <a:lnTo>
                      <a:pt x="23" y="274"/>
                    </a:lnTo>
                    <a:lnTo>
                      <a:pt x="20" y="273"/>
                    </a:lnTo>
                    <a:lnTo>
                      <a:pt x="18" y="272"/>
                    </a:lnTo>
                    <a:lnTo>
                      <a:pt x="15" y="272"/>
                    </a:lnTo>
                    <a:lnTo>
                      <a:pt x="11" y="272"/>
                    </a:lnTo>
                    <a:lnTo>
                      <a:pt x="9" y="273"/>
                    </a:lnTo>
                    <a:lnTo>
                      <a:pt x="6" y="274"/>
                    </a:lnTo>
                    <a:lnTo>
                      <a:pt x="4" y="276"/>
                    </a:lnTo>
                    <a:lnTo>
                      <a:pt x="2" y="278"/>
                    </a:lnTo>
                    <a:lnTo>
                      <a:pt x="1" y="281"/>
                    </a:lnTo>
                    <a:lnTo>
                      <a:pt x="0" y="284"/>
                    </a:lnTo>
                    <a:lnTo>
                      <a:pt x="0" y="287"/>
                    </a:lnTo>
                    <a:lnTo>
                      <a:pt x="0" y="290"/>
                    </a:lnTo>
                    <a:lnTo>
                      <a:pt x="1" y="292"/>
                    </a:lnTo>
                    <a:lnTo>
                      <a:pt x="2" y="295"/>
                    </a:lnTo>
                    <a:lnTo>
                      <a:pt x="4" y="297"/>
                    </a:lnTo>
                    <a:lnTo>
                      <a:pt x="154" y="448"/>
                    </a:lnTo>
                    <a:close/>
                  </a:path>
                </a:pathLst>
              </a:custGeom>
              <a:grpFill/>
              <a:ln w="9525">
                <a:solidFill>
                  <a:schemeClr val="accent5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AF08C4DA-7E55-4535-B21F-360D3B253544}"/>
                </a:ext>
              </a:extLst>
            </p:cNvPr>
            <p:cNvGrpSpPr/>
            <p:nvPr/>
          </p:nvGrpSpPr>
          <p:grpSpPr>
            <a:xfrm>
              <a:off x="1625115" y="2408961"/>
              <a:ext cx="287338" cy="287338"/>
              <a:chOff x="2025650" y="1344613"/>
              <a:chExt cx="287338" cy="287338"/>
            </a:xfrm>
            <a:solidFill>
              <a:schemeClr val="bg1"/>
            </a:solidFill>
          </p:grpSpPr>
          <p:sp>
            <p:nvSpPr>
              <p:cNvPr id="63" name="Freeform 54">
                <a:extLst>
                  <a:ext uri="{FF2B5EF4-FFF2-40B4-BE49-F238E27FC236}">
                    <a16:creationId xmlns:a16="http://schemas.microsoft.com/office/drawing/2014/main" id="{133926CC-3404-489A-8C90-6FE8BDE345C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25650" y="1468438"/>
                <a:ext cx="287338" cy="163513"/>
              </a:xfrm>
              <a:custGeom>
                <a:avLst/>
                <a:gdLst>
                  <a:gd name="T0" fmla="*/ 30 w 903"/>
                  <a:gd name="T1" fmla="*/ 271 h 511"/>
                  <a:gd name="T2" fmla="*/ 301 w 903"/>
                  <a:gd name="T3" fmla="*/ 291 h 511"/>
                  <a:gd name="T4" fmla="*/ 308 w 903"/>
                  <a:gd name="T5" fmla="*/ 313 h 511"/>
                  <a:gd name="T6" fmla="*/ 319 w 903"/>
                  <a:gd name="T7" fmla="*/ 332 h 511"/>
                  <a:gd name="T8" fmla="*/ 336 w 903"/>
                  <a:gd name="T9" fmla="*/ 347 h 511"/>
                  <a:gd name="T10" fmla="*/ 355 w 903"/>
                  <a:gd name="T11" fmla="*/ 358 h 511"/>
                  <a:gd name="T12" fmla="*/ 376 w 903"/>
                  <a:gd name="T13" fmla="*/ 361 h 511"/>
                  <a:gd name="T14" fmla="*/ 556 w 903"/>
                  <a:gd name="T15" fmla="*/ 360 h 511"/>
                  <a:gd name="T16" fmla="*/ 579 w 903"/>
                  <a:gd name="T17" fmla="*/ 353 h 511"/>
                  <a:gd name="T18" fmla="*/ 600 w 903"/>
                  <a:gd name="T19" fmla="*/ 339 h 511"/>
                  <a:gd name="T20" fmla="*/ 619 w 903"/>
                  <a:gd name="T21" fmla="*/ 321 h 511"/>
                  <a:gd name="T22" fmla="*/ 629 w 903"/>
                  <a:gd name="T23" fmla="*/ 301 h 511"/>
                  <a:gd name="T24" fmla="*/ 632 w 903"/>
                  <a:gd name="T25" fmla="*/ 271 h 511"/>
                  <a:gd name="T26" fmla="*/ 903 w 903"/>
                  <a:gd name="T27" fmla="*/ 255 h 511"/>
                  <a:gd name="T28" fmla="*/ 902 w 903"/>
                  <a:gd name="T29" fmla="*/ 251 h 511"/>
                  <a:gd name="T30" fmla="*/ 901 w 903"/>
                  <a:gd name="T31" fmla="*/ 249 h 511"/>
                  <a:gd name="T32" fmla="*/ 760 w 903"/>
                  <a:gd name="T33" fmla="*/ 2 h 511"/>
                  <a:gd name="T34" fmla="*/ 586 w 903"/>
                  <a:gd name="T35" fmla="*/ 0 h 511"/>
                  <a:gd name="T36" fmla="*/ 579 w 903"/>
                  <a:gd name="T37" fmla="*/ 3 h 511"/>
                  <a:gd name="T38" fmla="*/ 574 w 903"/>
                  <a:gd name="T39" fmla="*/ 9 h 511"/>
                  <a:gd name="T40" fmla="*/ 572 w 903"/>
                  <a:gd name="T41" fmla="*/ 18 h 511"/>
                  <a:gd name="T42" fmla="*/ 577 w 903"/>
                  <a:gd name="T43" fmla="*/ 26 h 511"/>
                  <a:gd name="T44" fmla="*/ 584 w 903"/>
                  <a:gd name="T45" fmla="*/ 30 h 511"/>
                  <a:gd name="T46" fmla="*/ 862 w 903"/>
                  <a:gd name="T47" fmla="*/ 241 h 511"/>
                  <a:gd name="T48" fmla="*/ 611 w 903"/>
                  <a:gd name="T49" fmla="*/ 242 h 511"/>
                  <a:gd name="T50" fmla="*/ 605 w 903"/>
                  <a:gd name="T51" fmla="*/ 248 h 511"/>
                  <a:gd name="T52" fmla="*/ 601 w 903"/>
                  <a:gd name="T53" fmla="*/ 256 h 511"/>
                  <a:gd name="T54" fmla="*/ 600 w 903"/>
                  <a:gd name="T55" fmla="*/ 294 h 511"/>
                  <a:gd name="T56" fmla="*/ 589 w 903"/>
                  <a:gd name="T57" fmla="*/ 310 h 511"/>
                  <a:gd name="T58" fmla="*/ 561 w 903"/>
                  <a:gd name="T59" fmla="*/ 327 h 511"/>
                  <a:gd name="T60" fmla="*/ 376 w 903"/>
                  <a:gd name="T61" fmla="*/ 331 h 511"/>
                  <a:gd name="T62" fmla="*/ 353 w 903"/>
                  <a:gd name="T63" fmla="*/ 323 h 511"/>
                  <a:gd name="T64" fmla="*/ 336 w 903"/>
                  <a:gd name="T65" fmla="*/ 301 h 511"/>
                  <a:gd name="T66" fmla="*/ 331 w 903"/>
                  <a:gd name="T67" fmla="*/ 256 h 511"/>
                  <a:gd name="T68" fmla="*/ 329 w 903"/>
                  <a:gd name="T69" fmla="*/ 248 h 511"/>
                  <a:gd name="T70" fmla="*/ 322 w 903"/>
                  <a:gd name="T71" fmla="*/ 242 h 511"/>
                  <a:gd name="T72" fmla="*/ 41 w 903"/>
                  <a:gd name="T73" fmla="*/ 241 h 511"/>
                  <a:gd name="T74" fmla="*/ 349 w 903"/>
                  <a:gd name="T75" fmla="*/ 30 h 511"/>
                  <a:gd name="T76" fmla="*/ 357 w 903"/>
                  <a:gd name="T77" fmla="*/ 26 h 511"/>
                  <a:gd name="T78" fmla="*/ 361 w 903"/>
                  <a:gd name="T79" fmla="*/ 18 h 511"/>
                  <a:gd name="T80" fmla="*/ 360 w 903"/>
                  <a:gd name="T81" fmla="*/ 9 h 511"/>
                  <a:gd name="T82" fmla="*/ 355 w 903"/>
                  <a:gd name="T83" fmla="*/ 3 h 511"/>
                  <a:gd name="T84" fmla="*/ 346 w 903"/>
                  <a:gd name="T85" fmla="*/ 0 h 511"/>
                  <a:gd name="T86" fmla="*/ 143 w 903"/>
                  <a:gd name="T87" fmla="*/ 2 h 511"/>
                  <a:gd name="T88" fmla="*/ 2 w 903"/>
                  <a:gd name="T89" fmla="*/ 249 h 511"/>
                  <a:gd name="T90" fmla="*/ 1 w 903"/>
                  <a:gd name="T91" fmla="*/ 251 h 511"/>
                  <a:gd name="T92" fmla="*/ 0 w 903"/>
                  <a:gd name="T93" fmla="*/ 255 h 511"/>
                  <a:gd name="T94" fmla="*/ 0 w 903"/>
                  <a:gd name="T95" fmla="*/ 495 h 511"/>
                  <a:gd name="T96" fmla="*/ 3 w 903"/>
                  <a:gd name="T97" fmla="*/ 504 h 511"/>
                  <a:gd name="T98" fmla="*/ 10 w 903"/>
                  <a:gd name="T99" fmla="*/ 509 h 511"/>
                  <a:gd name="T100" fmla="*/ 888 w 903"/>
                  <a:gd name="T101" fmla="*/ 510 h 511"/>
                  <a:gd name="T102" fmla="*/ 896 w 903"/>
                  <a:gd name="T103" fmla="*/ 508 h 511"/>
                  <a:gd name="T104" fmla="*/ 902 w 903"/>
                  <a:gd name="T105" fmla="*/ 502 h 511"/>
                  <a:gd name="T106" fmla="*/ 903 w 903"/>
                  <a:gd name="T107" fmla="*/ 256 h 5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903" h="511">
                    <a:moveTo>
                      <a:pt x="873" y="480"/>
                    </a:moveTo>
                    <a:lnTo>
                      <a:pt x="30" y="480"/>
                    </a:lnTo>
                    <a:lnTo>
                      <a:pt x="30" y="271"/>
                    </a:lnTo>
                    <a:lnTo>
                      <a:pt x="301" y="271"/>
                    </a:lnTo>
                    <a:lnTo>
                      <a:pt x="301" y="284"/>
                    </a:lnTo>
                    <a:lnTo>
                      <a:pt x="301" y="291"/>
                    </a:lnTo>
                    <a:lnTo>
                      <a:pt x="302" y="299"/>
                    </a:lnTo>
                    <a:lnTo>
                      <a:pt x="304" y="305"/>
                    </a:lnTo>
                    <a:lnTo>
                      <a:pt x="308" y="313"/>
                    </a:lnTo>
                    <a:lnTo>
                      <a:pt x="311" y="319"/>
                    </a:lnTo>
                    <a:lnTo>
                      <a:pt x="315" y="326"/>
                    </a:lnTo>
                    <a:lnTo>
                      <a:pt x="319" y="332"/>
                    </a:lnTo>
                    <a:lnTo>
                      <a:pt x="324" y="338"/>
                    </a:lnTo>
                    <a:lnTo>
                      <a:pt x="330" y="343"/>
                    </a:lnTo>
                    <a:lnTo>
                      <a:pt x="336" y="347"/>
                    </a:lnTo>
                    <a:lnTo>
                      <a:pt x="342" y="352"/>
                    </a:lnTo>
                    <a:lnTo>
                      <a:pt x="348" y="355"/>
                    </a:lnTo>
                    <a:lnTo>
                      <a:pt x="355" y="358"/>
                    </a:lnTo>
                    <a:lnTo>
                      <a:pt x="362" y="359"/>
                    </a:lnTo>
                    <a:lnTo>
                      <a:pt x="369" y="361"/>
                    </a:lnTo>
                    <a:lnTo>
                      <a:pt x="376" y="361"/>
                    </a:lnTo>
                    <a:lnTo>
                      <a:pt x="541" y="361"/>
                    </a:lnTo>
                    <a:lnTo>
                      <a:pt x="549" y="361"/>
                    </a:lnTo>
                    <a:lnTo>
                      <a:pt x="556" y="360"/>
                    </a:lnTo>
                    <a:lnTo>
                      <a:pt x="563" y="358"/>
                    </a:lnTo>
                    <a:lnTo>
                      <a:pt x="571" y="355"/>
                    </a:lnTo>
                    <a:lnTo>
                      <a:pt x="579" y="353"/>
                    </a:lnTo>
                    <a:lnTo>
                      <a:pt x="586" y="348"/>
                    </a:lnTo>
                    <a:lnTo>
                      <a:pt x="593" y="344"/>
                    </a:lnTo>
                    <a:lnTo>
                      <a:pt x="600" y="339"/>
                    </a:lnTo>
                    <a:lnTo>
                      <a:pt x="607" y="333"/>
                    </a:lnTo>
                    <a:lnTo>
                      <a:pt x="613" y="328"/>
                    </a:lnTo>
                    <a:lnTo>
                      <a:pt x="619" y="321"/>
                    </a:lnTo>
                    <a:lnTo>
                      <a:pt x="623" y="315"/>
                    </a:lnTo>
                    <a:lnTo>
                      <a:pt x="627" y="309"/>
                    </a:lnTo>
                    <a:lnTo>
                      <a:pt x="629" y="301"/>
                    </a:lnTo>
                    <a:lnTo>
                      <a:pt x="631" y="294"/>
                    </a:lnTo>
                    <a:lnTo>
                      <a:pt x="632" y="286"/>
                    </a:lnTo>
                    <a:lnTo>
                      <a:pt x="632" y="271"/>
                    </a:lnTo>
                    <a:lnTo>
                      <a:pt x="873" y="271"/>
                    </a:lnTo>
                    <a:lnTo>
                      <a:pt x="873" y="480"/>
                    </a:lnTo>
                    <a:close/>
                    <a:moveTo>
                      <a:pt x="903" y="255"/>
                    </a:moveTo>
                    <a:lnTo>
                      <a:pt x="903" y="254"/>
                    </a:lnTo>
                    <a:lnTo>
                      <a:pt x="902" y="252"/>
                    </a:lnTo>
                    <a:lnTo>
                      <a:pt x="902" y="251"/>
                    </a:lnTo>
                    <a:lnTo>
                      <a:pt x="902" y="250"/>
                    </a:lnTo>
                    <a:lnTo>
                      <a:pt x="901" y="249"/>
                    </a:lnTo>
                    <a:lnTo>
                      <a:pt x="901" y="249"/>
                    </a:lnTo>
                    <a:lnTo>
                      <a:pt x="765" y="7"/>
                    </a:lnTo>
                    <a:lnTo>
                      <a:pt x="763" y="4"/>
                    </a:lnTo>
                    <a:lnTo>
                      <a:pt x="760" y="2"/>
                    </a:lnTo>
                    <a:lnTo>
                      <a:pt x="757" y="1"/>
                    </a:lnTo>
                    <a:lnTo>
                      <a:pt x="753" y="0"/>
                    </a:lnTo>
                    <a:lnTo>
                      <a:pt x="586" y="0"/>
                    </a:lnTo>
                    <a:lnTo>
                      <a:pt x="584" y="1"/>
                    </a:lnTo>
                    <a:lnTo>
                      <a:pt x="581" y="1"/>
                    </a:lnTo>
                    <a:lnTo>
                      <a:pt x="579" y="3"/>
                    </a:lnTo>
                    <a:lnTo>
                      <a:pt x="577" y="4"/>
                    </a:lnTo>
                    <a:lnTo>
                      <a:pt x="575" y="6"/>
                    </a:lnTo>
                    <a:lnTo>
                      <a:pt x="574" y="9"/>
                    </a:lnTo>
                    <a:lnTo>
                      <a:pt x="572" y="12"/>
                    </a:lnTo>
                    <a:lnTo>
                      <a:pt x="571" y="15"/>
                    </a:lnTo>
                    <a:lnTo>
                      <a:pt x="572" y="18"/>
                    </a:lnTo>
                    <a:lnTo>
                      <a:pt x="574" y="21"/>
                    </a:lnTo>
                    <a:lnTo>
                      <a:pt x="575" y="23"/>
                    </a:lnTo>
                    <a:lnTo>
                      <a:pt x="577" y="26"/>
                    </a:lnTo>
                    <a:lnTo>
                      <a:pt x="579" y="28"/>
                    </a:lnTo>
                    <a:lnTo>
                      <a:pt x="581" y="29"/>
                    </a:lnTo>
                    <a:lnTo>
                      <a:pt x="584" y="30"/>
                    </a:lnTo>
                    <a:lnTo>
                      <a:pt x="586" y="30"/>
                    </a:lnTo>
                    <a:lnTo>
                      <a:pt x="744" y="30"/>
                    </a:lnTo>
                    <a:lnTo>
                      <a:pt x="862" y="241"/>
                    </a:lnTo>
                    <a:lnTo>
                      <a:pt x="617" y="241"/>
                    </a:lnTo>
                    <a:lnTo>
                      <a:pt x="614" y="241"/>
                    </a:lnTo>
                    <a:lnTo>
                      <a:pt x="611" y="242"/>
                    </a:lnTo>
                    <a:lnTo>
                      <a:pt x="609" y="243"/>
                    </a:lnTo>
                    <a:lnTo>
                      <a:pt x="607" y="245"/>
                    </a:lnTo>
                    <a:lnTo>
                      <a:pt x="605" y="248"/>
                    </a:lnTo>
                    <a:lnTo>
                      <a:pt x="604" y="250"/>
                    </a:lnTo>
                    <a:lnTo>
                      <a:pt x="602" y="253"/>
                    </a:lnTo>
                    <a:lnTo>
                      <a:pt x="601" y="256"/>
                    </a:lnTo>
                    <a:lnTo>
                      <a:pt x="601" y="286"/>
                    </a:lnTo>
                    <a:lnTo>
                      <a:pt x="601" y="289"/>
                    </a:lnTo>
                    <a:lnTo>
                      <a:pt x="600" y="294"/>
                    </a:lnTo>
                    <a:lnTo>
                      <a:pt x="598" y="298"/>
                    </a:lnTo>
                    <a:lnTo>
                      <a:pt x="596" y="301"/>
                    </a:lnTo>
                    <a:lnTo>
                      <a:pt x="589" y="310"/>
                    </a:lnTo>
                    <a:lnTo>
                      <a:pt x="581" y="316"/>
                    </a:lnTo>
                    <a:lnTo>
                      <a:pt x="571" y="323"/>
                    </a:lnTo>
                    <a:lnTo>
                      <a:pt x="561" y="327"/>
                    </a:lnTo>
                    <a:lnTo>
                      <a:pt x="551" y="330"/>
                    </a:lnTo>
                    <a:lnTo>
                      <a:pt x="541" y="331"/>
                    </a:lnTo>
                    <a:lnTo>
                      <a:pt x="376" y="331"/>
                    </a:lnTo>
                    <a:lnTo>
                      <a:pt x="368" y="330"/>
                    </a:lnTo>
                    <a:lnTo>
                      <a:pt x="360" y="327"/>
                    </a:lnTo>
                    <a:lnTo>
                      <a:pt x="353" y="323"/>
                    </a:lnTo>
                    <a:lnTo>
                      <a:pt x="345" y="316"/>
                    </a:lnTo>
                    <a:lnTo>
                      <a:pt x="340" y="310"/>
                    </a:lnTo>
                    <a:lnTo>
                      <a:pt x="336" y="301"/>
                    </a:lnTo>
                    <a:lnTo>
                      <a:pt x="332" y="293"/>
                    </a:lnTo>
                    <a:lnTo>
                      <a:pt x="331" y="284"/>
                    </a:lnTo>
                    <a:lnTo>
                      <a:pt x="331" y="256"/>
                    </a:lnTo>
                    <a:lnTo>
                      <a:pt x="331" y="253"/>
                    </a:lnTo>
                    <a:lnTo>
                      <a:pt x="330" y="250"/>
                    </a:lnTo>
                    <a:lnTo>
                      <a:pt x="329" y="248"/>
                    </a:lnTo>
                    <a:lnTo>
                      <a:pt x="327" y="245"/>
                    </a:lnTo>
                    <a:lnTo>
                      <a:pt x="325" y="243"/>
                    </a:lnTo>
                    <a:lnTo>
                      <a:pt x="322" y="242"/>
                    </a:lnTo>
                    <a:lnTo>
                      <a:pt x="319" y="241"/>
                    </a:lnTo>
                    <a:lnTo>
                      <a:pt x="316" y="241"/>
                    </a:lnTo>
                    <a:lnTo>
                      <a:pt x="41" y="241"/>
                    </a:lnTo>
                    <a:lnTo>
                      <a:pt x="160" y="30"/>
                    </a:lnTo>
                    <a:lnTo>
                      <a:pt x="346" y="30"/>
                    </a:lnTo>
                    <a:lnTo>
                      <a:pt x="349" y="30"/>
                    </a:lnTo>
                    <a:lnTo>
                      <a:pt x="352" y="29"/>
                    </a:lnTo>
                    <a:lnTo>
                      <a:pt x="355" y="28"/>
                    </a:lnTo>
                    <a:lnTo>
                      <a:pt x="357" y="26"/>
                    </a:lnTo>
                    <a:lnTo>
                      <a:pt x="359" y="23"/>
                    </a:lnTo>
                    <a:lnTo>
                      <a:pt x="360" y="21"/>
                    </a:lnTo>
                    <a:lnTo>
                      <a:pt x="361" y="18"/>
                    </a:lnTo>
                    <a:lnTo>
                      <a:pt x="361" y="15"/>
                    </a:lnTo>
                    <a:lnTo>
                      <a:pt x="361" y="12"/>
                    </a:lnTo>
                    <a:lnTo>
                      <a:pt x="360" y="9"/>
                    </a:lnTo>
                    <a:lnTo>
                      <a:pt x="359" y="6"/>
                    </a:lnTo>
                    <a:lnTo>
                      <a:pt x="357" y="4"/>
                    </a:lnTo>
                    <a:lnTo>
                      <a:pt x="355" y="3"/>
                    </a:lnTo>
                    <a:lnTo>
                      <a:pt x="352" y="1"/>
                    </a:lnTo>
                    <a:lnTo>
                      <a:pt x="349" y="1"/>
                    </a:lnTo>
                    <a:lnTo>
                      <a:pt x="346" y="0"/>
                    </a:lnTo>
                    <a:lnTo>
                      <a:pt x="151" y="0"/>
                    </a:lnTo>
                    <a:lnTo>
                      <a:pt x="147" y="1"/>
                    </a:lnTo>
                    <a:lnTo>
                      <a:pt x="143" y="2"/>
                    </a:lnTo>
                    <a:lnTo>
                      <a:pt x="140" y="4"/>
                    </a:lnTo>
                    <a:lnTo>
                      <a:pt x="137" y="7"/>
                    </a:lnTo>
                    <a:lnTo>
                      <a:pt x="2" y="249"/>
                    </a:lnTo>
                    <a:lnTo>
                      <a:pt x="2" y="249"/>
                    </a:lnTo>
                    <a:lnTo>
                      <a:pt x="2" y="250"/>
                    </a:lnTo>
                    <a:lnTo>
                      <a:pt x="1" y="251"/>
                    </a:lnTo>
                    <a:lnTo>
                      <a:pt x="1" y="252"/>
                    </a:lnTo>
                    <a:lnTo>
                      <a:pt x="1" y="254"/>
                    </a:lnTo>
                    <a:lnTo>
                      <a:pt x="0" y="255"/>
                    </a:lnTo>
                    <a:lnTo>
                      <a:pt x="0" y="255"/>
                    </a:lnTo>
                    <a:lnTo>
                      <a:pt x="0" y="256"/>
                    </a:lnTo>
                    <a:lnTo>
                      <a:pt x="0" y="495"/>
                    </a:lnTo>
                    <a:lnTo>
                      <a:pt x="1" y="498"/>
                    </a:lnTo>
                    <a:lnTo>
                      <a:pt x="1" y="502"/>
                    </a:lnTo>
                    <a:lnTo>
                      <a:pt x="3" y="504"/>
                    </a:lnTo>
                    <a:lnTo>
                      <a:pt x="4" y="506"/>
                    </a:lnTo>
                    <a:lnTo>
                      <a:pt x="6" y="508"/>
                    </a:lnTo>
                    <a:lnTo>
                      <a:pt x="10" y="509"/>
                    </a:lnTo>
                    <a:lnTo>
                      <a:pt x="12" y="510"/>
                    </a:lnTo>
                    <a:lnTo>
                      <a:pt x="15" y="511"/>
                    </a:lnTo>
                    <a:lnTo>
                      <a:pt x="888" y="510"/>
                    </a:lnTo>
                    <a:lnTo>
                      <a:pt x="891" y="510"/>
                    </a:lnTo>
                    <a:lnTo>
                      <a:pt x="894" y="509"/>
                    </a:lnTo>
                    <a:lnTo>
                      <a:pt x="896" y="508"/>
                    </a:lnTo>
                    <a:lnTo>
                      <a:pt x="898" y="506"/>
                    </a:lnTo>
                    <a:lnTo>
                      <a:pt x="901" y="504"/>
                    </a:lnTo>
                    <a:lnTo>
                      <a:pt x="902" y="502"/>
                    </a:lnTo>
                    <a:lnTo>
                      <a:pt x="903" y="498"/>
                    </a:lnTo>
                    <a:lnTo>
                      <a:pt x="903" y="495"/>
                    </a:lnTo>
                    <a:lnTo>
                      <a:pt x="903" y="256"/>
                    </a:lnTo>
                    <a:lnTo>
                      <a:pt x="903" y="255"/>
                    </a:lnTo>
                    <a:lnTo>
                      <a:pt x="903" y="255"/>
                    </a:lnTo>
                    <a:close/>
                  </a:path>
                </a:pathLst>
              </a:custGeom>
              <a:grpFill/>
              <a:ln w="9525">
                <a:solidFill>
                  <a:schemeClr val="accent5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55">
                <a:extLst>
                  <a:ext uri="{FF2B5EF4-FFF2-40B4-BE49-F238E27FC236}">
                    <a16:creationId xmlns:a16="http://schemas.microsoft.com/office/drawing/2014/main" id="{62973683-F9C6-4B78-8469-92F684F4A6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0900" y="1344613"/>
                <a:ext cx="104775" cy="142875"/>
              </a:xfrm>
              <a:custGeom>
                <a:avLst/>
                <a:gdLst>
                  <a:gd name="T0" fmla="*/ 26 w 331"/>
                  <a:gd name="T1" fmla="*/ 177 h 452"/>
                  <a:gd name="T2" fmla="*/ 150 w 331"/>
                  <a:gd name="T3" fmla="*/ 52 h 452"/>
                  <a:gd name="T4" fmla="*/ 150 w 331"/>
                  <a:gd name="T5" fmla="*/ 437 h 452"/>
                  <a:gd name="T6" fmla="*/ 150 w 331"/>
                  <a:gd name="T7" fmla="*/ 440 h 452"/>
                  <a:gd name="T8" fmla="*/ 151 w 331"/>
                  <a:gd name="T9" fmla="*/ 443 h 452"/>
                  <a:gd name="T10" fmla="*/ 154 w 331"/>
                  <a:gd name="T11" fmla="*/ 445 h 452"/>
                  <a:gd name="T12" fmla="*/ 155 w 331"/>
                  <a:gd name="T13" fmla="*/ 448 h 452"/>
                  <a:gd name="T14" fmla="*/ 157 w 331"/>
                  <a:gd name="T15" fmla="*/ 450 h 452"/>
                  <a:gd name="T16" fmla="*/ 160 w 331"/>
                  <a:gd name="T17" fmla="*/ 451 h 452"/>
                  <a:gd name="T18" fmla="*/ 162 w 331"/>
                  <a:gd name="T19" fmla="*/ 452 h 452"/>
                  <a:gd name="T20" fmla="*/ 165 w 331"/>
                  <a:gd name="T21" fmla="*/ 452 h 452"/>
                  <a:gd name="T22" fmla="*/ 169 w 331"/>
                  <a:gd name="T23" fmla="*/ 452 h 452"/>
                  <a:gd name="T24" fmla="*/ 172 w 331"/>
                  <a:gd name="T25" fmla="*/ 451 h 452"/>
                  <a:gd name="T26" fmla="*/ 174 w 331"/>
                  <a:gd name="T27" fmla="*/ 450 h 452"/>
                  <a:gd name="T28" fmla="*/ 176 w 331"/>
                  <a:gd name="T29" fmla="*/ 448 h 452"/>
                  <a:gd name="T30" fmla="*/ 178 w 331"/>
                  <a:gd name="T31" fmla="*/ 445 h 452"/>
                  <a:gd name="T32" fmla="*/ 179 w 331"/>
                  <a:gd name="T33" fmla="*/ 443 h 452"/>
                  <a:gd name="T34" fmla="*/ 180 w 331"/>
                  <a:gd name="T35" fmla="*/ 440 h 452"/>
                  <a:gd name="T36" fmla="*/ 180 w 331"/>
                  <a:gd name="T37" fmla="*/ 437 h 452"/>
                  <a:gd name="T38" fmla="*/ 180 w 331"/>
                  <a:gd name="T39" fmla="*/ 52 h 452"/>
                  <a:gd name="T40" fmla="*/ 306 w 331"/>
                  <a:gd name="T41" fmla="*/ 177 h 452"/>
                  <a:gd name="T42" fmla="*/ 308 w 331"/>
                  <a:gd name="T43" fmla="*/ 178 h 452"/>
                  <a:gd name="T44" fmla="*/ 310 w 331"/>
                  <a:gd name="T45" fmla="*/ 181 h 452"/>
                  <a:gd name="T46" fmla="*/ 313 w 331"/>
                  <a:gd name="T47" fmla="*/ 182 h 452"/>
                  <a:gd name="T48" fmla="*/ 316 w 331"/>
                  <a:gd name="T49" fmla="*/ 182 h 452"/>
                  <a:gd name="T50" fmla="*/ 319 w 331"/>
                  <a:gd name="T51" fmla="*/ 182 h 452"/>
                  <a:gd name="T52" fmla="*/ 322 w 331"/>
                  <a:gd name="T53" fmla="*/ 181 h 452"/>
                  <a:gd name="T54" fmla="*/ 324 w 331"/>
                  <a:gd name="T55" fmla="*/ 178 h 452"/>
                  <a:gd name="T56" fmla="*/ 326 w 331"/>
                  <a:gd name="T57" fmla="*/ 177 h 452"/>
                  <a:gd name="T58" fmla="*/ 328 w 331"/>
                  <a:gd name="T59" fmla="*/ 174 h 452"/>
                  <a:gd name="T60" fmla="*/ 330 w 331"/>
                  <a:gd name="T61" fmla="*/ 172 h 452"/>
                  <a:gd name="T62" fmla="*/ 330 w 331"/>
                  <a:gd name="T63" fmla="*/ 169 h 452"/>
                  <a:gd name="T64" fmla="*/ 331 w 331"/>
                  <a:gd name="T65" fmla="*/ 167 h 452"/>
                  <a:gd name="T66" fmla="*/ 330 w 331"/>
                  <a:gd name="T67" fmla="*/ 163 h 452"/>
                  <a:gd name="T68" fmla="*/ 330 w 331"/>
                  <a:gd name="T69" fmla="*/ 160 h 452"/>
                  <a:gd name="T70" fmla="*/ 328 w 331"/>
                  <a:gd name="T71" fmla="*/ 158 h 452"/>
                  <a:gd name="T72" fmla="*/ 326 w 331"/>
                  <a:gd name="T73" fmla="*/ 156 h 452"/>
                  <a:gd name="T74" fmla="*/ 176 w 331"/>
                  <a:gd name="T75" fmla="*/ 5 h 452"/>
                  <a:gd name="T76" fmla="*/ 174 w 331"/>
                  <a:gd name="T77" fmla="*/ 4 h 452"/>
                  <a:gd name="T78" fmla="*/ 172 w 331"/>
                  <a:gd name="T79" fmla="*/ 3 h 452"/>
                  <a:gd name="T80" fmla="*/ 169 w 331"/>
                  <a:gd name="T81" fmla="*/ 2 h 452"/>
                  <a:gd name="T82" fmla="*/ 165 w 331"/>
                  <a:gd name="T83" fmla="*/ 0 h 452"/>
                  <a:gd name="T84" fmla="*/ 162 w 331"/>
                  <a:gd name="T85" fmla="*/ 2 h 452"/>
                  <a:gd name="T86" fmla="*/ 160 w 331"/>
                  <a:gd name="T87" fmla="*/ 3 h 452"/>
                  <a:gd name="T88" fmla="*/ 157 w 331"/>
                  <a:gd name="T89" fmla="*/ 4 h 452"/>
                  <a:gd name="T90" fmla="*/ 155 w 331"/>
                  <a:gd name="T91" fmla="*/ 5 h 452"/>
                  <a:gd name="T92" fmla="*/ 4 w 331"/>
                  <a:gd name="T93" fmla="*/ 156 h 452"/>
                  <a:gd name="T94" fmla="*/ 2 w 331"/>
                  <a:gd name="T95" fmla="*/ 158 h 452"/>
                  <a:gd name="T96" fmla="*/ 1 w 331"/>
                  <a:gd name="T97" fmla="*/ 160 h 452"/>
                  <a:gd name="T98" fmla="*/ 0 w 331"/>
                  <a:gd name="T99" fmla="*/ 163 h 452"/>
                  <a:gd name="T100" fmla="*/ 0 w 331"/>
                  <a:gd name="T101" fmla="*/ 167 h 452"/>
                  <a:gd name="T102" fmla="*/ 0 w 331"/>
                  <a:gd name="T103" fmla="*/ 169 h 452"/>
                  <a:gd name="T104" fmla="*/ 1 w 331"/>
                  <a:gd name="T105" fmla="*/ 172 h 452"/>
                  <a:gd name="T106" fmla="*/ 2 w 331"/>
                  <a:gd name="T107" fmla="*/ 174 h 452"/>
                  <a:gd name="T108" fmla="*/ 4 w 331"/>
                  <a:gd name="T109" fmla="*/ 177 h 452"/>
                  <a:gd name="T110" fmla="*/ 7 w 331"/>
                  <a:gd name="T111" fmla="*/ 180 h 452"/>
                  <a:gd name="T112" fmla="*/ 10 w 331"/>
                  <a:gd name="T113" fmla="*/ 181 h 452"/>
                  <a:gd name="T114" fmla="*/ 12 w 331"/>
                  <a:gd name="T115" fmla="*/ 182 h 452"/>
                  <a:gd name="T116" fmla="*/ 15 w 331"/>
                  <a:gd name="T117" fmla="*/ 182 h 452"/>
                  <a:gd name="T118" fmla="*/ 18 w 331"/>
                  <a:gd name="T119" fmla="*/ 182 h 452"/>
                  <a:gd name="T120" fmla="*/ 21 w 331"/>
                  <a:gd name="T121" fmla="*/ 181 h 452"/>
                  <a:gd name="T122" fmla="*/ 24 w 331"/>
                  <a:gd name="T123" fmla="*/ 180 h 452"/>
                  <a:gd name="T124" fmla="*/ 26 w 331"/>
                  <a:gd name="T125" fmla="*/ 177 h 4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31" h="452">
                    <a:moveTo>
                      <a:pt x="26" y="177"/>
                    </a:moveTo>
                    <a:lnTo>
                      <a:pt x="150" y="52"/>
                    </a:lnTo>
                    <a:lnTo>
                      <a:pt x="150" y="437"/>
                    </a:lnTo>
                    <a:lnTo>
                      <a:pt x="150" y="440"/>
                    </a:lnTo>
                    <a:lnTo>
                      <a:pt x="151" y="443"/>
                    </a:lnTo>
                    <a:lnTo>
                      <a:pt x="154" y="445"/>
                    </a:lnTo>
                    <a:lnTo>
                      <a:pt x="155" y="448"/>
                    </a:lnTo>
                    <a:lnTo>
                      <a:pt x="157" y="450"/>
                    </a:lnTo>
                    <a:lnTo>
                      <a:pt x="160" y="451"/>
                    </a:lnTo>
                    <a:lnTo>
                      <a:pt x="162" y="452"/>
                    </a:lnTo>
                    <a:lnTo>
                      <a:pt x="165" y="452"/>
                    </a:lnTo>
                    <a:lnTo>
                      <a:pt x="169" y="452"/>
                    </a:lnTo>
                    <a:lnTo>
                      <a:pt x="172" y="451"/>
                    </a:lnTo>
                    <a:lnTo>
                      <a:pt x="174" y="450"/>
                    </a:lnTo>
                    <a:lnTo>
                      <a:pt x="176" y="448"/>
                    </a:lnTo>
                    <a:lnTo>
                      <a:pt x="178" y="445"/>
                    </a:lnTo>
                    <a:lnTo>
                      <a:pt x="179" y="443"/>
                    </a:lnTo>
                    <a:lnTo>
                      <a:pt x="180" y="440"/>
                    </a:lnTo>
                    <a:lnTo>
                      <a:pt x="180" y="437"/>
                    </a:lnTo>
                    <a:lnTo>
                      <a:pt x="180" y="52"/>
                    </a:lnTo>
                    <a:lnTo>
                      <a:pt x="306" y="177"/>
                    </a:lnTo>
                    <a:lnTo>
                      <a:pt x="308" y="178"/>
                    </a:lnTo>
                    <a:lnTo>
                      <a:pt x="310" y="181"/>
                    </a:lnTo>
                    <a:lnTo>
                      <a:pt x="313" y="182"/>
                    </a:lnTo>
                    <a:lnTo>
                      <a:pt x="316" y="182"/>
                    </a:lnTo>
                    <a:lnTo>
                      <a:pt x="319" y="182"/>
                    </a:lnTo>
                    <a:lnTo>
                      <a:pt x="322" y="181"/>
                    </a:lnTo>
                    <a:lnTo>
                      <a:pt x="324" y="178"/>
                    </a:lnTo>
                    <a:lnTo>
                      <a:pt x="326" y="177"/>
                    </a:lnTo>
                    <a:lnTo>
                      <a:pt x="328" y="174"/>
                    </a:lnTo>
                    <a:lnTo>
                      <a:pt x="330" y="172"/>
                    </a:lnTo>
                    <a:lnTo>
                      <a:pt x="330" y="169"/>
                    </a:lnTo>
                    <a:lnTo>
                      <a:pt x="331" y="167"/>
                    </a:lnTo>
                    <a:lnTo>
                      <a:pt x="330" y="163"/>
                    </a:lnTo>
                    <a:lnTo>
                      <a:pt x="330" y="160"/>
                    </a:lnTo>
                    <a:lnTo>
                      <a:pt x="328" y="158"/>
                    </a:lnTo>
                    <a:lnTo>
                      <a:pt x="326" y="156"/>
                    </a:lnTo>
                    <a:lnTo>
                      <a:pt x="176" y="5"/>
                    </a:lnTo>
                    <a:lnTo>
                      <a:pt x="174" y="4"/>
                    </a:lnTo>
                    <a:lnTo>
                      <a:pt x="172" y="3"/>
                    </a:lnTo>
                    <a:lnTo>
                      <a:pt x="169" y="2"/>
                    </a:lnTo>
                    <a:lnTo>
                      <a:pt x="165" y="0"/>
                    </a:lnTo>
                    <a:lnTo>
                      <a:pt x="162" y="2"/>
                    </a:lnTo>
                    <a:lnTo>
                      <a:pt x="160" y="3"/>
                    </a:lnTo>
                    <a:lnTo>
                      <a:pt x="157" y="4"/>
                    </a:lnTo>
                    <a:lnTo>
                      <a:pt x="155" y="5"/>
                    </a:lnTo>
                    <a:lnTo>
                      <a:pt x="4" y="156"/>
                    </a:lnTo>
                    <a:lnTo>
                      <a:pt x="2" y="158"/>
                    </a:lnTo>
                    <a:lnTo>
                      <a:pt x="1" y="160"/>
                    </a:lnTo>
                    <a:lnTo>
                      <a:pt x="0" y="163"/>
                    </a:lnTo>
                    <a:lnTo>
                      <a:pt x="0" y="167"/>
                    </a:lnTo>
                    <a:lnTo>
                      <a:pt x="0" y="169"/>
                    </a:lnTo>
                    <a:lnTo>
                      <a:pt x="1" y="172"/>
                    </a:lnTo>
                    <a:lnTo>
                      <a:pt x="2" y="174"/>
                    </a:lnTo>
                    <a:lnTo>
                      <a:pt x="4" y="177"/>
                    </a:lnTo>
                    <a:lnTo>
                      <a:pt x="7" y="180"/>
                    </a:lnTo>
                    <a:lnTo>
                      <a:pt x="10" y="181"/>
                    </a:lnTo>
                    <a:lnTo>
                      <a:pt x="12" y="182"/>
                    </a:lnTo>
                    <a:lnTo>
                      <a:pt x="15" y="182"/>
                    </a:lnTo>
                    <a:lnTo>
                      <a:pt x="18" y="182"/>
                    </a:lnTo>
                    <a:lnTo>
                      <a:pt x="21" y="181"/>
                    </a:lnTo>
                    <a:lnTo>
                      <a:pt x="24" y="180"/>
                    </a:lnTo>
                    <a:lnTo>
                      <a:pt x="26" y="17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5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18" name="Conector recto de flecha 17">
              <a:extLst>
                <a:ext uri="{FF2B5EF4-FFF2-40B4-BE49-F238E27FC236}">
                  <a16:creationId xmlns:a16="http://schemas.microsoft.com/office/drawing/2014/main" id="{828AD5D9-8255-4726-92A5-411BB797DFB1}"/>
                </a:ext>
              </a:extLst>
            </p:cNvPr>
            <p:cNvCxnSpPr>
              <a:stCxn id="4" idx="2"/>
              <a:endCxn id="51" idx="0"/>
            </p:cNvCxnSpPr>
            <p:nvPr/>
          </p:nvCxnSpPr>
          <p:spPr>
            <a:xfrm>
              <a:off x="4624389" y="2733796"/>
              <a:ext cx="0" cy="1942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de flecha 19">
              <a:extLst>
                <a:ext uri="{FF2B5EF4-FFF2-40B4-BE49-F238E27FC236}">
                  <a16:creationId xmlns:a16="http://schemas.microsoft.com/office/drawing/2014/main" id="{EFE63E0B-E96F-40F2-8AEC-22CCC041A310}"/>
                </a:ext>
              </a:extLst>
            </p:cNvPr>
            <p:cNvCxnSpPr>
              <a:stCxn id="43" idx="2"/>
              <a:endCxn id="52" idx="0"/>
            </p:cNvCxnSpPr>
            <p:nvPr/>
          </p:nvCxnSpPr>
          <p:spPr>
            <a:xfrm>
              <a:off x="7405689" y="2733796"/>
              <a:ext cx="1" cy="1942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de flecha 21">
              <a:extLst>
                <a:ext uri="{FF2B5EF4-FFF2-40B4-BE49-F238E27FC236}">
                  <a16:creationId xmlns:a16="http://schemas.microsoft.com/office/drawing/2014/main" id="{5A2559D7-AB18-423F-B2B8-AF381B1A58F8}"/>
                </a:ext>
              </a:extLst>
            </p:cNvPr>
            <p:cNvCxnSpPr>
              <a:stCxn id="47" idx="2"/>
              <a:endCxn id="54" idx="0"/>
            </p:cNvCxnSpPr>
            <p:nvPr/>
          </p:nvCxnSpPr>
          <p:spPr>
            <a:xfrm>
              <a:off x="4510089" y="4913329"/>
              <a:ext cx="4" cy="19625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de flecha 23">
              <a:extLst>
                <a:ext uri="{FF2B5EF4-FFF2-40B4-BE49-F238E27FC236}">
                  <a16:creationId xmlns:a16="http://schemas.microsoft.com/office/drawing/2014/main" id="{5FD6D7C0-BB79-4B19-8593-607E6F97D0E1}"/>
                </a:ext>
              </a:extLst>
            </p:cNvPr>
            <p:cNvCxnSpPr>
              <a:stCxn id="48" idx="2"/>
              <a:endCxn id="55" idx="0"/>
            </p:cNvCxnSpPr>
            <p:nvPr/>
          </p:nvCxnSpPr>
          <p:spPr>
            <a:xfrm>
              <a:off x="7291389" y="4913329"/>
              <a:ext cx="5" cy="19625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cto de flecha 25">
              <a:extLst>
                <a:ext uri="{FF2B5EF4-FFF2-40B4-BE49-F238E27FC236}">
                  <a16:creationId xmlns:a16="http://schemas.microsoft.com/office/drawing/2014/main" id="{489C7F7C-2F18-4B93-AA7F-CBF11F3A891B}"/>
                </a:ext>
              </a:extLst>
            </p:cNvPr>
            <p:cNvCxnSpPr>
              <a:stCxn id="49" idx="2"/>
              <a:endCxn id="56" idx="0"/>
            </p:cNvCxnSpPr>
            <p:nvPr/>
          </p:nvCxnSpPr>
          <p:spPr>
            <a:xfrm>
              <a:off x="10072689" y="4913329"/>
              <a:ext cx="5" cy="19625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A884675C-950A-47E0-A414-2853CA84EE35}"/>
                </a:ext>
              </a:extLst>
            </p:cNvPr>
            <p:cNvSpPr/>
            <p:nvPr/>
          </p:nvSpPr>
          <p:spPr>
            <a:xfrm>
              <a:off x="729762" y="1494692"/>
              <a:ext cx="10858500" cy="4802985"/>
            </a:xfrm>
            <a:prstGeom prst="rect">
              <a:avLst/>
            </a:prstGeom>
            <a:noFill/>
            <a:ln w="15875">
              <a:solidFill>
                <a:schemeClr val="bg2">
                  <a:lumMod val="75000"/>
                </a:schemeClr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B90CDBB-087E-4A92-940C-97FF4CE7EE28}"/>
                </a:ext>
              </a:extLst>
            </p:cNvPr>
            <p:cNvSpPr txBox="1"/>
            <p:nvPr/>
          </p:nvSpPr>
          <p:spPr>
            <a:xfrm>
              <a:off x="3049594" y="1327695"/>
              <a:ext cx="58801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000" b="1" cap="small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Bogotá Un Gran Mercado De </a:t>
              </a:r>
              <a:r>
                <a:rPr lang="en-US" sz="2000" b="1" cap="small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Bienes</a:t>
              </a:r>
              <a:r>
                <a:rPr lang="en-US" sz="2000" b="1" cap="small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 y </a:t>
              </a:r>
              <a:r>
                <a:rPr lang="en-US" sz="2000" b="1" cap="small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Servicios</a:t>
              </a:r>
              <a:endParaRPr lang="en-US" sz="2000" b="1" cap="sm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</p:grpSp>
      <p:pic>
        <p:nvPicPr>
          <p:cNvPr id="38" name="Google Shape;103;p1">
            <a:extLst>
              <a:ext uri="{FF2B5EF4-FFF2-40B4-BE49-F238E27FC236}">
                <a16:creationId xmlns:a16="http://schemas.microsoft.com/office/drawing/2014/main" id="{36AF9DB5-B205-4A2D-920D-398E598BBB5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15046" y="6120860"/>
            <a:ext cx="1928975" cy="6310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40" name="Imagen 39">
            <a:extLst>
              <a:ext uri="{FF2B5EF4-FFF2-40B4-BE49-F238E27FC236}">
                <a16:creationId xmlns:a16="http://schemas.microsoft.com/office/drawing/2014/main" id="{C638DF92-2929-488B-8C9A-83B107DA790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985" t="43311" r="23172"/>
          <a:stretch/>
        </p:blipFill>
        <p:spPr>
          <a:xfrm>
            <a:off x="11664462" y="0"/>
            <a:ext cx="527538" cy="751114"/>
          </a:xfrm>
          <a:prstGeom prst="rect">
            <a:avLst/>
          </a:prstGeom>
          <a:solidFill>
            <a:srgbClr val="E6223E"/>
          </a:solidFill>
        </p:spPr>
      </p:pic>
    </p:spTree>
    <p:extLst>
      <p:ext uri="{BB962C8B-B14F-4D97-AF65-F5344CB8AC3E}">
        <p14:creationId xmlns:p14="http://schemas.microsoft.com/office/powerpoint/2010/main" val="600494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AC7532B9-B395-44CF-A871-16032DDF3565}"/>
              </a:ext>
            </a:extLst>
          </p:cNvPr>
          <p:cNvGrpSpPr/>
          <p:nvPr/>
        </p:nvGrpSpPr>
        <p:grpSpPr>
          <a:xfrm>
            <a:off x="352424" y="360362"/>
            <a:ext cx="11839576" cy="5990755"/>
            <a:chOff x="352424" y="360362"/>
            <a:chExt cx="11839576" cy="5990755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4935E5D-E604-4BD9-9D95-C56617F0533E}"/>
                </a:ext>
              </a:extLst>
            </p:cNvPr>
            <p:cNvSpPr/>
            <p:nvPr/>
          </p:nvSpPr>
          <p:spPr>
            <a:xfrm>
              <a:off x="352424" y="407192"/>
              <a:ext cx="7110558" cy="681038"/>
            </a:xfrm>
            <a:prstGeom prst="roundRect">
              <a:avLst>
                <a:gd name="adj" fmla="val 50000"/>
              </a:avLst>
            </a:prstGeom>
            <a:solidFill>
              <a:srgbClr val="4561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1800" b="1" i="0" u="none" strike="noStrike" kern="1200" cap="none" spc="15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A</a:t>
              </a:r>
              <a:r>
                <a:rPr kumimoji="0" lang="es-MX" sz="1800" b="1" i="0" u="none" strike="noStrike" kern="1200" cap="none" spc="13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p</a:t>
              </a:r>
              <a:r>
                <a:rPr kumimoji="0" lang="es-MX" sz="1800" b="1" i="0" u="none" strike="noStrike" kern="1200" cap="none" spc="114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u</a:t>
              </a:r>
              <a:r>
                <a:rPr kumimoji="0" lang="es-MX" sz="1800" b="1" i="0" u="none" strike="noStrike" kern="1200" cap="none" spc="15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e</a:t>
              </a:r>
              <a:r>
                <a:rPr kumimoji="0" lang="es-MX" sz="1800" b="1" i="0" u="none" strike="noStrike" kern="1200" cap="none" spc="13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s</a:t>
              </a:r>
              <a:r>
                <a:rPr kumimoji="0" lang="es-MX" sz="1800" b="1" i="0" u="none" strike="noStrike" kern="1200" cap="none" spc="11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t</a:t>
              </a:r>
              <a:r>
                <a:rPr kumimoji="0" lang="es-MX" sz="1800" b="1" i="0" u="none" strike="noStrike" kern="1200" cap="none" spc="22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as</a:t>
              </a:r>
              <a:r>
                <a:rPr kumimoji="0" lang="es-MX" sz="1800" b="1" i="0" u="none" strike="noStrike" kern="1200" cap="none" spc="-30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 </a:t>
              </a:r>
              <a:r>
                <a:rPr kumimoji="0" lang="es-MX" sz="1800" b="1" i="0" u="none" strike="noStrike" kern="1200" cap="none" spc="13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d</a:t>
              </a:r>
              <a:r>
                <a:rPr kumimoji="0" lang="es-MX" sz="1800" b="1" i="0" u="none" strike="noStrike" kern="1200" cap="none" spc="14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e</a:t>
              </a:r>
              <a:r>
                <a:rPr kumimoji="0" lang="es-MX" sz="1800" b="1" i="0" u="none" strike="noStrike" kern="1200" cap="none" spc="-31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 </a:t>
              </a:r>
              <a:r>
                <a:rPr kumimoji="0" lang="es-MX" sz="1800" b="1" i="0" u="none" strike="noStrike" kern="1200" cap="none" spc="4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l</a:t>
              </a:r>
              <a:r>
                <a:rPr kumimoji="0" lang="es-MX" sz="1800" b="1" i="0" u="none" strike="noStrike" kern="1200" cap="none" spc="30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a</a:t>
              </a:r>
              <a:r>
                <a:rPr kumimoji="0" lang="es-MX" sz="1800" b="1" i="0" u="none" strike="noStrike" kern="1200" cap="none" spc="-28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 </a:t>
              </a:r>
              <a:r>
                <a:rPr kumimoji="0" lang="es-MX" sz="1800" b="1" i="0" u="none" strike="noStrike" kern="1200" cap="none" spc="16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S</a:t>
              </a:r>
              <a:r>
                <a:rPr kumimoji="0" lang="es-MX" sz="1800" b="1" i="0" u="none" strike="noStrike" kern="1200" cap="none" spc="15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e</a:t>
              </a:r>
              <a:r>
                <a:rPr kumimoji="0" lang="es-MX" sz="1800" b="1" i="0" u="none" strike="noStrike" kern="1200" cap="none" spc="23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c</a:t>
              </a:r>
              <a:r>
                <a:rPr kumimoji="0" lang="es-MX" sz="1800" b="1" i="0" u="none" strike="noStrike" kern="1200" cap="none" spc="9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r</a:t>
              </a:r>
              <a:r>
                <a:rPr kumimoji="0" lang="es-MX" sz="1800" b="1" i="0" u="none" strike="noStrike" kern="1200" cap="none" spc="15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e</a:t>
              </a:r>
              <a:r>
                <a:rPr kumimoji="0" lang="es-MX" sz="1800" b="1" i="0" u="none" strike="noStrike" kern="1200" cap="none" spc="11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t</a:t>
              </a:r>
              <a:r>
                <a:rPr kumimoji="0" lang="es-MX" sz="1800" b="1" i="0" u="none" strike="noStrike" kern="1200" cap="none" spc="22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a</a:t>
              </a:r>
              <a:r>
                <a:rPr kumimoji="0" lang="es-MX" sz="1800" b="1" i="0" u="none" strike="noStrike" kern="1200" cap="none" spc="17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r</a:t>
              </a:r>
              <a:r>
                <a:rPr kumimoji="0" lang="es-MX" sz="1800" b="1" i="0" u="none" strike="noStrike" kern="1200" cap="none" spc="14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í</a:t>
              </a:r>
              <a:r>
                <a:rPr kumimoji="0" lang="es-MX" sz="1800" b="1" i="0" u="none" strike="noStrike" kern="1200" cap="none" spc="30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a</a:t>
              </a:r>
              <a:r>
                <a:rPr kumimoji="0" lang="es-MX" sz="1800" b="1" i="0" u="none" strike="noStrike" kern="1200" cap="none" spc="-30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 </a:t>
              </a:r>
              <a:r>
                <a:rPr kumimoji="0" lang="es-MX" sz="1800" b="1" i="0" u="none" strike="noStrike" kern="1200" cap="none" spc="-5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D</a:t>
              </a:r>
              <a:r>
                <a:rPr kumimoji="0" lang="es-MX" sz="1800" b="1" i="0" u="none" strike="noStrike" kern="1200" cap="none" spc="4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i</a:t>
              </a:r>
              <a:r>
                <a:rPr kumimoji="0" lang="es-MX" sz="1800" b="1" i="0" u="none" strike="noStrike" kern="1200" cap="none" spc="13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s</a:t>
              </a:r>
              <a:r>
                <a:rPr kumimoji="0" lang="es-MX" sz="1800" b="1" i="0" u="none" strike="noStrike" kern="1200" cap="none" spc="11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t</a:t>
              </a:r>
              <a:r>
                <a:rPr kumimoji="0" lang="es-MX" sz="1800" b="1" i="0" u="none" strike="noStrike" kern="1200" cap="none" spc="9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r</a:t>
              </a:r>
              <a:r>
                <a:rPr kumimoji="0" lang="es-MX" sz="1800" b="1" i="0" u="none" strike="noStrike" kern="1200" cap="none" spc="4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i</a:t>
              </a:r>
              <a:r>
                <a:rPr kumimoji="0" lang="es-MX" sz="1800" b="1" i="0" u="none" strike="noStrike" kern="1200" cap="none" spc="11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t</a:t>
              </a:r>
              <a:r>
                <a:rPr kumimoji="0" lang="es-MX" sz="1800" b="1" i="0" u="none" strike="noStrike" kern="1200" cap="none" spc="18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al</a:t>
              </a:r>
              <a:r>
                <a:rPr kumimoji="0" lang="es-MX" sz="1800" b="1" i="0" u="none" strike="noStrike" kern="1200" cap="none" spc="-30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 </a:t>
              </a:r>
              <a:r>
                <a:rPr kumimoji="0" lang="es-MX" sz="1800" b="1" i="0" u="none" strike="noStrike" kern="1200" cap="none" spc="12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de</a:t>
              </a:r>
              <a:r>
                <a:rPr kumimoji="0" lang="es-MX" sz="1800" b="1" i="0" u="none" strike="noStrike" kern="1200" cap="none" spc="6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1800" b="1" i="0" u="none" strike="noStrike" kern="1200" cap="none" spc="-3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D</a:t>
              </a:r>
              <a:r>
                <a:rPr kumimoji="0" lang="es-MX" sz="1800" b="1" i="0" u="none" strike="noStrike" kern="1200" cap="none" spc="13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es</a:t>
              </a:r>
              <a:r>
                <a:rPr kumimoji="0" lang="es-MX" sz="1800" b="1" i="0" u="none" strike="noStrike" kern="1200" cap="none" spc="22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a</a:t>
              </a:r>
              <a:r>
                <a:rPr kumimoji="0" lang="es-MX" sz="1800" b="1" i="0" u="none" strike="noStrike" kern="1200" cap="none" spc="17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r</a:t>
              </a:r>
              <a:r>
                <a:rPr kumimoji="0" lang="es-MX" sz="1800" b="1" i="0" u="none" strike="noStrike" kern="1200" cap="none" spc="9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r</a:t>
              </a:r>
              <a:r>
                <a:rPr kumimoji="0" lang="es-MX" sz="1800" b="1" i="0" u="none" strike="noStrike" kern="1200" cap="none" spc="4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o</a:t>
              </a:r>
              <a:r>
                <a:rPr kumimoji="0" lang="es-MX" sz="1800" b="1" i="0" u="none" strike="noStrike" kern="1200" cap="none" spc="4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ll</a:t>
              </a:r>
              <a:r>
                <a:rPr kumimoji="0" lang="es-MX" sz="1800" b="1" i="0" u="none" strike="noStrike" kern="1200" cap="none" spc="5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o</a:t>
              </a:r>
              <a:r>
                <a:rPr kumimoji="0" lang="es-MX" sz="1800" b="1" i="0" u="none" strike="noStrike" kern="1200" cap="none" spc="-29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 </a:t>
              </a:r>
              <a:r>
                <a:rPr kumimoji="0" lang="es-MX" sz="1800" b="1" i="0" u="none" strike="noStrike" kern="1200" cap="none" spc="-1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E</a:t>
              </a:r>
              <a:r>
                <a:rPr kumimoji="0" lang="es-MX" sz="1800" b="1" i="0" u="none" strike="noStrike" kern="1200" cap="none" spc="23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c</a:t>
              </a:r>
              <a:r>
                <a:rPr kumimoji="0" lang="es-MX" sz="1800" b="1" i="0" u="none" strike="noStrike" kern="1200" cap="none" spc="6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o</a:t>
              </a:r>
              <a:r>
                <a:rPr kumimoji="0" lang="es-MX" sz="1800" b="1" i="0" u="none" strike="noStrike" kern="1200" cap="none" spc="14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n</a:t>
              </a:r>
              <a:r>
                <a:rPr kumimoji="0" lang="es-MX" sz="1800" b="1" i="0" u="none" strike="noStrike" kern="1200" cap="none" spc="6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ó</a:t>
              </a:r>
              <a:r>
                <a:rPr kumimoji="0" lang="es-MX" sz="1800" b="1" i="0" u="none" strike="noStrike" kern="1200" cap="none" spc="31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m</a:t>
              </a:r>
              <a:r>
                <a:rPr kumimoji="0" lang="es-MX" sz="1800" b="1" i="0" u="none" strike="noStrike" kern="1200" cap="none" spc="2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i</a:t>
              </a:r>
              <a:r>
                <a:rPr kumimoji="0" lang="es-MX" sz="1800" b="1" i="0" u="none" strike="noStrike" kern="1200" cap="none" spc="23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c</a:t>
              </a:r>
              <a:r>
                <a:rPr kumimoji="0" lang="es-MX" sz="1800" b="1" i="0" u="none" strike="noStrike" kern="1200" cap="none" spc="5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o</a:t>
              </a:r>
              <a:r>
                <a:rPr kumimoji="0" lang="es-MX" sz="1800" b="1" i="0" u="none" strike="noStrike" kern="1200" cap="none" spc="-27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 </a:t>
              </a:r>
              <a:r>
                <a:rPr kumimoji="0" lang="es-MX" sz="1800" b="1" i="0" u="none" strike="noStrike" kern="1200" cap="none" spc="-15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2</a:t>
              </a:r>
              <a:r>
                <a:rPr kumimoji="0" lang="es-MX" sz="1800" b="1" i="0" u="none" strike="noStrike" kern="1200" cap="none" spc="6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0</a:t>
              </a:r>
              <a:r>
                <a:rPr kumimoji="0" lang="es-MX" sz="1800" b="1" i="0" u="none" strike="noStrike" kern="1200" cap="none" spc="-18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2</a:t>
              </a:r>
              <a:r>
                <a:rPr kumimoji="0" lang="es-MX" sz="1800" b="1" i="0" u="none" strike="noStrike" kern="1200" cap="none" spc="15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4</a:t>
              </a:r>
              <a:r>
                <a:rPr kumimoji="0" lang="es-MX" sz="1800" b="1" i="0" u="none" strike="noStrike" kern="1200" cap="none" spc="-2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-</a:t>
              </a:r>
              <a:r>
                <a:rPr kumimoji="0" lang="es-MX" sz="1800" b="1" i="0" u="none" strike="noStrike" kern="1200" cap="none" spc="-15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2</a:t>
              </a:r>
              <a:r>
                <a:rPr kumimoji="0" lang="es-MX" sz="1800" b="1" i="0" u="none" strike="noStrike" kern="1200" cap="none" spc="65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0</a:t>
              </a:r>
              <a:r>
                <a:rPr kumimoji="0" lang="es-MX" sz="1800" b="1" i="0" u="none" strike="noStrike" kern="1200" cap="none" spc="-18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2</a:t>
              </a:r>
              <a:r>
                <a:rPr kumimoji="0" lang="es-MX" sz="1800" b="1" i="0" u="none" strike="noStrike" kern="1200" cap="none" spc="-26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/>
                  <a:ea typeface="+mn-ea"/>
                  <a:cs typeface="Lucida Sans Unicode"/>
                </a:rPr>
                <a:t>7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D9927C9-B139-4047-98E5-D9155673413C}"/>
                </a:ext>
              </a:extLst>
            </p:cNvPr>
            <p:cNvSpPr/>
            <p:nvPr/>
          </p:nvSpPr>
          <p:spPr>
            <a:xfrm>
              <a:off x="352424" y="360362"/>
              <a:ext cx="774699" cy="774699"/>
            </a:xfrm>
            <a:prstGeom prst="ellipse">
              <a:avLst/>
            </a:prstGeom>
            <a:solidFill>
              <a:srgbClr val="456173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5AA4845-99F9-4C72-ABC5-7F49994D2BD1}"/>
                </a:ext>
              </a:extLst>
            </p:cNvPr>
            <p:cNvCxnSpPr>
              <a:cxnSpLocks/>
              <a:stCxn id="6" idx="3"/>
            </p:cNvCxnSpPr>
            <p:nvPr/>
          </p:nvCxnSpPr>
          <p:spPr>
            <a:xfrm flipV="1">
              <a:off x="7462982" y="723901"/>
              <a:ext cx="4729018" cy="23810"/>
            </a:xfrm>
            <a:prstGeom prst="line">
              <a:avLst/>
            </a:prstGeom>
            <a:ln>
              <a:solidFill>
                <a:srgbClr val="1B3C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34B0ED8-1415-45D2-8DBF-8D03442CF32E}"/>
                </a:ext>
              </a:extLst>
            </p:cNvPr>
            <p:cNvGrpSpPr/>
            <p:nvPr/>
          </p:nvGrpSpPr>
          <p:grpSpPr>
            <a:xfrm>
              <a:off x="596898" y="604042"/>
              <a:ext cx="285750" cy="287338"/>
              <a:chOff x="10455275" y="2498725"/>
              <a:chExt cx="285750" cy="287338"/>
            </a:xfrm>
            <a:solidFill>
              <a:schemeClr val="bg1"/>
            </a:solidFill>
          </p:grpSpPr>
          <p:sp>
            <p:nvSpPr>
              <p:cNvPr id="10" name="Freeform 214">
                <a:extLst>
                  <a:ext uri="{FF2B5EF4-FFF2-40B4-BE49-F238E27FC236}">
                    <a16:creationId xmlns:a16="http://schemas.microsoft.com/office/drawing/2014/main" id="{356F7393-7C39-49E6-AF7F-6284525D5C2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455275" y="2593975"/>
                <a:ext cx="285750" cy="192088"/>
              </a:xfrm>
              <a:custGeom>
                <a:avLst/>
                <a:gdLst>
                  <a:gd name="T0" fmla="*/ 812 w 903"/>
                  <a:gd name="T1" fmla="*/ 30 h 601"/>
                  <a:gd name="T2" fmla="*/ 512 w 903"/>
                  <a:gd name="T3" fmla="*/ 571 h 601"/>
                  <a:gd name="T4" fmla="*/ 602 w 903"/>
                  <a:gd name="T5" fmla="*/ 571 h 601"/>
                  <a:gd name="T6" fmla="*/ 301 w 903"/>
                  <a:gd name="T7" fmla="*/ 210 h 601"/>
                  <a:gd name="T8" fmla="*/ 301 w 903"/>
                  <a:gd name="T9" fmla="*/ 571 h 601"/>
                  <a:gd name="T10" fmla="*/ 181 w 903"/>
                  <a:gd name="T11" fmla="*/ 421 h 601"/>
                  <a:gd name="T12" fmla="*/ 888 w 903"/>
                  <a:gd name="T13" fmla="*/ 571 h 601"/>
                  <a:gd name="T14" fmla="*/ 842 w 903"/>
                  <a:gd name="T15" fmla="*/ 12 h 601"/>
                  <a:gd name="T16" fmla="*/ 838 w 903"/>
                  <a:gd name="T17" fmla="*/ 5 h 601"/>
                  <a:gd name="T18" fmla="*/ 830 w 903"/>
                  <a:gd name="T19" fmla="*/ 0 h 601"/>
                  <a:gd name="T20" fmla="*/ 704 w 903"/>
                  <a:gd name="T21" fmla="*/ 0 h 601"/>
                  <a:gd name="T22" fmla="*/ 696 w 903"/>
                  <a:gd name="T23" fmla="*/ 5 h 601"/>
                  <a:gd name="T24" fmla="*/ 692 w 903"/>
                  <a:gd name="T25" fmla="*/ 12 h 601"/>
                  <a:gd name="T26" fmla="*/ 632 w 903"/>
                  <a:gd name="T27" fmla="*/ 571 h 601"/>
                  <a:gd name="T28" fmla="*/ 631 w 903"/>
                  <a:gd name="T29" fmla="*/ 280 h 601"/>
                  <a:gd name="T30" fmla="*/ 626 w 903"/>
                  <a:gd name="T31" fmla="*/ 274 h 601"/>
                  <a:gd name="T32" fmla="*/ 617 w 903"/>
                  <a:gd name="T33" fmla="*/ 270 h 601"/>
                  <a:gd name="T34" fmla="*/ 491 w 903"/>
                  <a:gd name="T35" fmla="*/ 271 h 601"/>
                  <a:gd name="T36" fmla="*/ 484 w 903"/>
                  <a:gd name="T37" fmla="*/ 278 h 601"/>
                  <a:gd name="T38" fmla="*/ 482 w 903"/>
                  <a:gd name="T39" fmla="*/ 285 h 601"/>
                  <a:gd name="T40" fmla="*/ 421 w 903"/>
                  <a:gd name="T41" fmla="*/ 195 h 601"/>
                  <a:gd name="T42" fmla="*/ 419 w 903"/>
                  <a:gd name="T43" fmla="*/ 187 h 601"/>
                  <a:gd name="T44" fmla="*/ 412 w 903"/>
                  <a:gd name="T45" fmla="*/ 181 h 601"/>
                  <a:gd name="T46" fmla="*/ 286 w 903"/>
                  <a:gd name="T47" fmla="*/ 180 h 601"/>
                  <a:gd name="T48" fmla="*/ 277 w 903"/>
                  <a:gd name="T49" fmla="*/ 184 h 601"/>
                  <a:gd name="T50" fmla="*/ 272 w 903"/>
                  <a:gd name="T51" fmla="*/ 190 h 601"/>
                  <a:gd name="T52" fmla="*/ 271 w 903"/>
                  <a:gd name="T53" fmla="*/ 571 h 601"/>
                  <a:gd name="T54" fmla="*/ 211 w 903"/>
                  <a:gd name="T55" fmla="*/ 403 h 601"/>
                  <a:gd name="T56" fmla="*/ 207 w 903"/>
                  <a:gd name="T57" fmla="*/ 396 h 601"/>
                  <a:gd name="T58" fmla="*/ 199 w 903"/>
                  <a:gd name="T59" fmla="*/ 391 h 601"/>
                  <a:gd name="T60" fmla="*/ 73 w 903"/>
                  <a:gd name="T61" fmla="*/ 391 h 601"/>
                  <a:gd name="T62" fmla="*/ 65 w 903"/>
                  <a:gd name="T63" fmla="*/ 396 h 601"/>
                  <a:gd name="T64" fmla="*/ 61 w 903"/>
                  <a:gd name="T65" fmla="*/ 403 h 601"/>
                  <a:gd name="T66" fmla="*/ 16 w 903"/>
                  <a:gd name="T67" fmla="*/ 571 h 601"/>
                  <a:gd name="T68" fmla="*/ 7 w 903"/>
                  <a:gd name="T69" fmla="*/ 573 h 601"/>
                  <a:gd name="T70" fmla="*/ 2 w 903"/>
                  <a:gd name="T71" fmla="*/ 581 h 601"/>
                  <a:gd name="T72" fmla="*/ 1 w 903"/>
                  <a:gd name="T73" fmla="*/ 590 h 601"/>
                  <a:gd name="T74" fmla="*/ 5 w 903"/>
                  <a:gd name="T75" fmla="*/ 597 h 601"/>
                  <a:gd name="T76" fmla="*/ 13 w 903"/>
                  <a:gd name="T77" fmla="*/ 601 h 601"/>
                  <a:gd name="T78" fmla="*/ 196 w 903"/>
                  <a:gd name="T79" fmla="*/ 601 h 601"/>
                  <a:gd name="T80" fmla="*/ 497 w 903"/>
                  <a:gd name="T81" fmla="*/ 601 h 601"/>
                  <a:gd name="T82" fmla="*/ 827 w 903"/>
                  <a:gd name="T83" fmla="*/ 601 h 601"/>
                  <a:gd name="T84" fmla="*/ 893 w 903"/>
                  <a:gd name="T85" fmla="*/ 600 h 601"/>
                  <a:gd name="T86" fmla="*/ 900 w 903"/>
                  <a:gd name="T87" fmla="*/ 595 h 601"/>
                  <a:gd name="T88" fmla="*/ 903 w 903"/>
                  <a:gd name="T89" fmla="*/ 586 h 601"/>
                  <a:gd name="T90" fmla="*/ 900 w 903"/>
                  <a:gd name="T91" fmla="*/ 578 h 601"/>
                  <a:gd name="T92" fmla="*/ 893 w 903"/>
                  <a:gd name="T93" fmla="*/ 572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903" h="601">
                    <a:moveTo>
                      <a:pt x="722" y="571"/>
                    </a:moveTo>
                    <a:lnTo>
                      <a:pt x="722" y="30"/>
                    </a:lnTo>
                    <a:lnTo>
                      <a:pt x="812" y="30"/>
                    </a:lnTo>
                    <a:lnTo>
                      <a:pt x="812" y="571"/>
                    </a:lnTo>
                    <a:lnTo>
                      <a:pt x="722" y="571"/>
                    </a:lnTo>
                    <a:close/>
                    <a:moveTo>
                      <a:pt x="512" y="571"/>
                    </a:moveTo>
                    <a:lnTo>
                      <a:pt x="512" y="300"/>
                    </a:lnTo>
                    <a:lnTo>
                      <a:pt x="602" y="300"/>
                    </a:lnTo>
                    <a:lnTo>
                      <a:pt x="602" y="571"/>
                    </a:lnTo>
                    <a:lnTo>
                      <a:pt x="512" y="571"/>
                    </a:lnTo>
                    <a:close/>
                    <a:moveTo>
                      <a:pt x="301" y="571"/>
                    </a:moveTo>
                    <a:lnTo>
                      <a:pt x="301" y="210"/>
                    </a:lnTo>
                    <a:lnTo>
                      <a:pt x="391" y="210"/>
                    </a:lnTo>
                    <a:lnTo>
                      <a:pt x="391" y="571"/>
                    </a:lnTo>
                    <a:lnTo>
                      <a:pt x="301" y="571"/>
                    </a:lnTo>
                    <a:close/>
                    <a:moveTo>
                      <a:pt x="91" y="571"/>
                    </a:moveTo>
                    <a:lnTo>
                      <a:pt x="91" y="421"/>
                    </a:lnTo>
                    <a:lnTo>
                      <a:pt x="181" y="421"/>
                    </a:lnTo>
                    <a:lnTo>
                      <a:pt x="181" y="571"/>
                    </a:lnTo>
                    <a:lnTo>
                      <a:pt x="91" y="571"/>
                    </a:lnTo>
                    <a:close/>
                    <a:moveTo>
                      <a:pt x="888" y="571"/>
                    </a:moveTo>
                    <a:lnTo>
                      <a:pt x="842" y="571"/>
                    </a:lnTo>
                    <a:lnTo>
                      <a:pt x="842" y="15"/>
                    </a:lnTo>
                    <a:lnTo>
                      <a:pt x="842" y="12"/>
                    </a:lnTo>
                    <a:lnTo>
                      <a:pt x="841" y="9"/>
                    </a:lnTo>
                    <a:lnTo>
                      <a:pt x="840" y="7"/>
                    </a:lnTo>
                    <a:lnTo>
                      <a:pt x="838" y="5"/>
                    </a:lnTo>
                    <a:lnTo>
                      <a:pt x="836" y="3"/>
                    </a:lnTo>
                    <a:lnTo>
                      <a:pt x="833" y="1"/>
                    </a:lnTo>
                    <a:lnTo>
                      <a:pt x="830" y="0"/>
                    </a:lnTo>
                    <a:lnTo>
                      <a:pt x="827" y="0"/>
                    </a:lnTo>
                    <a:lnTo>
                      <a:pt x="707" y="0"/>
                    </a:lnTo>
                    <a:lnTo>
                      <a:pt x="704" y="0"/>
                    </a:lnTo>
                    <a:lnTo>
                      <a:pt x="702" y="1"/>
                    </a:lnTo>
                    <a:lnTo>
                      <a:pt x="698" y="3"/>
                    </a:lnTo>
                    <a:lnTo>
                      <a:pt x="696" y="5"/>
                    </a:lnTo>
                    <a:lnTo>
                      <a:pt x="694" y="7"/>
                    </a:lnTo>
                    <a:lnTo>
                      <a:pt x="693" y="9"/>
                    </a:lnTo>
                    <a:lnTo>
                      <a:pt x="692" y="12"/>
                    </a:lnTo>
                    <a:lnTo>
                      <a:pt x="692" y="15"/>
                    </a:lnTo>
                    <a:lnTo>
                      <a:pt x="692" y="571"/>
                    </a:lnTo>
                    <a:lnTo>
                      <a:pt x="632" y="571"/>
                    </a:lnTo>
                    <a:lnTo>
                      <a:pt x="632" y="285"/>
                    </a:lnTo>
                    <a:lnTo>
                      <a:pt x="632" y="283"/>
                    </a:lnTo>
                    <a:lnTo>
                      <a:pt x="631" y="280"/>
                    </a:lnTo>
                    <a:lnTo>
                      <a:pt x="630" y="278"/>
                    </a:lnTo>
                    <a:lnTo>
                      <a:pt x="628" y="275"/>
                    </a:lnTo>
                    <a:lnTo>
                      <a:pt x="626" y="274"/>
                    </a:lnTo>
                    <a:lnTo>
                      <a:pt x="622" y="271"/>
                    </a:lnTo>
                    <a:lnTo>
                      <a:pt x="620" y="271"/>
                    </a:lnTo>
                    <a:lnTo>
                      <a:pt x="617" y="270"/>
                    </a:lnTo>
                    <a:lnTo>
                      <a:pt x="497" y="270"/>
                    </a:lnTo>
                    <a:lnTo>
                      <a:pt x="494" y="271"/>
                    </a:lnTo>
                    <a:lnTo>
                      <a:pt x="491" y="271"/>
                    </a:lnTo>
                    <a:lnTo>
                      <a:pt x="488" y="274"/>
                    </a:lnTo>
                    <a:lnTo>
                      <a:pt x="486" y="275"/>
                    </a:lnTo>
                    <a:lnTo>
                      <a:pt x="484" y="278"/>
                    </a:lnTo>
                    <a:lnTo>
                      <a:pt x="483" y="280"/>
                    </a:lnTo>
                    <a:lnTo>
                      <a:pt x="482" y="283"/>
                    </a:lnTo>
                    <a:lnTo>
                      <a:pt x="482" y="285"/>
                    </a:lnTo>
                    <a:lnTo>
                      <a:pt x="482" y="571"/>
                    </a:lnTo>
                    <a:lnTo>
                      <a:pt x="421" y="571"/>
                    </a:lnTo>
                    <a:lnTo>
                      <a:pt x="421" y="195"/>
                    </a:lnTo>
                    <a:lnTo>
                      <a:pt x="421" y="192"/>
                    </a:lnTo>
                    <a:lnTo>
                      <a:pt x="420" y="190"/>
                    </a:lnTo>
                    <a:lnTo>
                      <a:pt x="419" y="187"/>
                    </a:lnTo>
                    <a:lnTo>
                      <a:pt x="417" y="185"/>
                    </a:lnTo>
                    <a:lnTo>
                      <a:pt x="415" y="184"/>
                    </a:lnTo>
                    <a:lnTo>
                      <a:pt x="412" y="181"/>
                    </a:lnTo>
                    <a:lnTo>
                      <a:pt x="409" y="180"/>
                    </a:lnTo>
                    <a:lnTo>
                      <a:pt x="406" y="180"/>
                    </a:lnTo>
                    <a:lnTo>
                      <a:pt x="286" y="180"/>
                    </a:lnTo>
                    <a:lnTo>
                      <a:pt x="283" y="180"/>
                    </a:lnTo>
                    <a:lnTo>
                      <a:pt x="281" y="181"/>
                    </a:lnTo>
                    <a:lnTo>
                      <a:pt x="277" y="184"/>
                    </a:lnTo>
                    <a:lnTo>
                      <a:pt x="275" y="185"/>
                    </a:lnTo>
                    <a:lnTo>
                      <a:pt x="274" y="187"/>
                    </a:lnTo>
                    <a:lnTo>
                      <a:pt x="272" y="190"/>
                    </a:lnTo>
                    <a:lnTo>
                      <a:pt x="271" y="192"/>
                    </a:lnTo>
                    <a:lnTo>
                      <a:pt x="271" y="195"/>
                    </a:lnTo>
                    <a:lnTo>
                      <a:pt x="271" y="571"/>
                    </a:lnTo>
                    <a:lnTo>
                      <a:pt x="211" y="571"/>
                    </a:lnTo>
                    <a:lnTo>
                      <a:pt x="211" y="406"/>
                    </a:lnTo>
                    <a:lnTo>
                      <a:pt x="211" y="403"/>
                    </a:lnTo>
                    <a:lnTo>
                      <a:pt x="210" y="400"/>
                    </a:lnTo>
                    <a:lnTo>
                      <a:pt x="209" y="398"/>
                    </a:lnTo>
                    <a:lnTo>
                      <a:pt x="207" y="396"/>
                    </a:lnTo>
                    <a:lnTo>
                      <a:pt x="205" y="394"/>
                    </a:lnTo>
                    <a:lnTo>
                      <a:pt x="201" y="392"/>
                    </a:lnTo>
                    <a:lnTo>
                      <a:pt x="199" y="391"/>
                    </a:lnTo>
                    <a:lnTo>
                      <a:pt x="196" y="391"/>
                    </a:lnTo>
                    <a:lnTo>
                      <a:pt x="76" y="391"/>
                    </a:lnTo>
                    <a:lnTo>
                      <a:pt x="73" y="391"/>
                    </a:lnTo>
                    <a:lnTo>
                      <a:pt x="70" y="392"/>
                    </a:lnTo>
                    <a:lnTo>
                      <a:pt x="67" y="394"/>
                    </a:lnTo>
                    <a:lnTo>
                      <a:pt x="65" y="396"/>
                    </a:lnTo>
                    <a:lnTo>
                      <a:pt x="63" y="398"/>
                    </a:lnTo>
                    <a:lnTo>
                      <a:pt x="62" y="400"/>
                    </a:lnTo>
                    <a:lnTo>
                      <a:pt x="61" y="403"/>
                    </a:lnTo>
                    <a:lnTo>
                      <a:pt x="61" y="406"/>
                    </a:lnTo>
                    <a:lnTo>
                      <a:pt x="61" y="571"/>
                    </a:lnTo>
                    <a:lnTo>
                      <a:pt x="16" y="571"/>
                    </a:lnTo>
                    <a:lnTo>
                      <a:pt x="13" y="571"/>
                    </a:lnTo>
                    <a:lnTo>
                      <a:pt x="10" y="572"/>
                    </a:lnTo>
                    <a:lnTo>
                      <a:pt x="7" y="573"/>
                    </a:lnTo>
                    <a:lnTo>
                      <a:pt x="5" y="576"/>
                    </a:lnTo>
                    <a:lnTo>
                      <a:pt x="3" y="578"/>
                    </a:lnTo>
                    <a:lnTo>
                      <a:pt x="2" y="581"/>
                    </a:lnTo>
                    <a:lnTo>
                      <a:pt x="1" y="583"/>
                    </a:lnTo>
                    <a:lnTo>
                      <a:pt x="0" y="586"/>
                    </a:lnTo>
                    <a:lnTo>
                      <a:pt x="1" y="590"/>
                    </a:lnTo>
                    <a:lnTo>
                      <a:pt x="2" y="593"/>
                    </a:lnTo>
                    <a:lnTo>
                      <a:pt x="3" y="595"/>
                    </a:lnTo>
                    <a:lnTo>
                      <a:pt x="5" y="597"/>
                    </a:lnTo>
                    <a:lnTo>
                      <a:pt x="7" y="599"/>
                    </a:lnTo>
                    <a:lnTo>
                      <a:pt x="10" y="600"/>
                    </a:lnTo>
                    <a:lnTo>
                      <a:pt x="13" y="601"/>
                    </a:lnTo>
                    <a:lnTo>
                      <a:pt x="16" y="601"/>
                    </a:lnTo>
                    <a:lnTo>
                      <a:pt x="76" y="601"/>
                    </a:lnTo>
                    <a:lnTo>
                      <a:pt x="196" y="601"/>
                    </a:lnTo>
                    <a:lnTo>
                      <a:pt x="286" y="601"/>
                    </a:lnTo>
                    <a:lnTo>
                      <a:pt x="406" y="601"/>
                    </a:lnTo>
                    <a:lnTo>
                      <a:pt x="497" y="601"/>
                    </a:lnTo>
                    <a:lnTo>
                      <a:pt x="617" y="601"/>
                    </a:lnTo>
                    <a:lnTo>
                      <a:pt x="707" y="601"/>
                    </a:lnTo>
                    <a:lnTo>
                      <a:pt x="827" y="601"/>
                    </a:lnTo>
                    <a:lnTo>
                      <a:pt x="888" y="601"/>
                    </a:lnTo>
                    <a:lnTo>
                      <a:pt x="890" y="601"/>
                    </a:lnTo>
                    <a:lnTo>
                      <a:pt x="893" y="600"/>
                    </a:lnTo>
                    <a:lnTo>
                      <a:pt x="896" y="599"/>
                    </a:lnTo>
                    <a:lnTo>
                      <a:pt x="898" y="597"/>
                    </a:lnTo>
                    <a:lnTo>
                      <a:pt x="900" y="595"/>
                    </a:lnTo>
                    <a:lnTo>
                      <a:pt x="901" y="593"/>
                    </a:lnTo>
                    <a:lnTo>
                      <a:pt x="902" y="590"/>
                    </a:lnTo>
                    <a:lnTo>
                      <a:pt x="903" y="586"/>
                    </a:lnTo>
                    <a:lnTo>
                      <a:pt x="902" y="583"/>
                    </a:lnTo>
                    <a:lnTo>
                      <a:pt x="901" y="581"/>
                    </a:lnTo>
                    <a:lnTo>
                      <a:pt x="900" y="578"/>
                    </a:lnTo>
                    <a:lnTo>
                      <a:pt x="898" y="576"/>
                    </a:lnTo>
                    <a:lnTo>
                      <a:pt x="896" y="573"/>
                    </a:lnTo>
                    <a:lnTo>
                      <a:pt x="893" y="572"/>
                    </a:lnTo>
                    <a:lnTo>
                      <a:pt x="890" y="571"/>
                    </a:lnTo>
                    <a:lnTo>
                      <a:pt x="888" y="57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/>
                  <a:ea typeface="+mn-ea"/>
                  <a:cs typeface="+mn-cs"/>
                </a:endParaRPr>
              </a:p>
            </p:txBody>
          </p:sp>
          <p:sp>
            <p:nvSpPr>
              <p:cNvPr id="11" name="Freeform 215">
                <a:extLst>
                  <a:ext uri="{FF2B5EF4-FFF2-40B4-BE49-F238E27FC236}">
                    <a16:creationId xmlns:a16="http://schemas.microsoft.com/office/drawing/2014/main" id="{5500396A-AB48-4929-85CD-9106C911C4D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474325" y="2498725"/>
                <a:ext cx="252413" cy="157163"/>
              </a:xfrm>
              <a:custGeom>
                <a:avLst/>
                <a:gdLst>
                  <a:gd name="T0" fmla="*/ 83 w 796"/>
                  <a:gd name="T1" fmla="*/ 417 h 496"/>
                  <a:gd name="T2" fmla="*/ 89 w 796"/>
                  <a:gd name="T3" fmla="*/ 431 h 496"/>
                  <a:gd name="T4" fmla="*/ 76 w 796"/>
                  <a:gd name="T5" fmla="*/ 461 h 496"/>
                  <a:gd name="T6" fmla="*/ 43 w 796"/>
                  <a:gd name="T7" fmla="*/ 461 h 496"/>
                  <a:gd name="T8" fmla="*/ 30 w 796"/>
                  <a:gd name="T9" fmla="*/ 430 h 496"/>
                  <a:gd name="T10" fmla="*/ 54 w 796"/>
                  <a:gd name="T11" fmla="*/ 407 h 496"/>
                  <a:gd name="T12" fmla="*/ 302 w 796"/>
                  <a:gd name="T13" fmla="*/ 216 h 496"/>
                  <a:gd name="T14" fmla="*/ 315 w 796"/>
                  <a:gd name="T15" fmla="*/ 247 h 496"/>
                  <a:gd name="T16" fmla="*/ 291 w 796"/>
                  <a:gd name="T17" fmla="*/ 270 h 496"/>
                  <a:gd name="T18" fmla="*/ 260 w 796"/>
                  <a:gd name="T19" fmla="*/ 257 h 496"/>
                  <a:gd name="T20" fmla="*/ 260 w 796"/>
                  <a:gd name="T21" fmla="*/ 224 h 496"/>
                  <a:gd name="T22" fmla="*/ 511 w 796"/>
                  <a:gd name="T23" fmla="*/ 301 h 496"/>
                  <a:gd name="T24" fmla="*/ 530 w 796"/>
                  <a:gd name="T25" fmla="*/ 308 h 496"/>
                  <a:gd name="T26" fmla="*/ 541 w 796"/>
                  <a:gd name="T27" fmla="*/ 331 h 496"/>
                  <a:gd name="T28" fmla="*/ 523 w 796"/>
                  <a:gd name="T29" fmla="*/ 359 h 496"/>
                  <a:gd name="T30" fmla="*/ 490 w 796"/>
                  <a:gd name="T31" fmla="*/ 353 h 496"/>
                  <a:gd name="T32" fmla="*/ 483 w 796"/>
                  <a:gd name="T33" fmla="*/ 320 h 496"/>
                  <a:gd name="T34" fmla="*/ 511 w 796"/>
                  <a:gd name="T35" fmla="*/ 301 h 496"/>
                  <a:gd name="T36" fmla="*/ 757 w 796"/>
                  <a:gd name="T37" fmla="*/ 39 h 496"/>
                  <a:gd name="T38" fmla="*/ 764 w 796"/>
                  <a:gd name="T39" fmla="*/ 72 h 496"/>
                  <a:gd name="T40" fmla="*/ 736 w 796"/>
                  <a:gd name="T41" fmla="*/ 90 h 496"/>
                  <a:gd name="T42" fmla="*/ 708 w 796"/>
                  <a:gd name="T43" fmla="*/ 72 h 496"/>
                  <a:gd name="T44" fmla="*/ 716 w 796"/>
                  <a:gd name="T45" fmla="*/ 39 h 496"/>
                  <a:gd name="T46" fmla="*/ 60 w 796"/>
                  <a:gd name="T47" fmla="*/ 496 h 496"/>
                  <a:gd name="T48" fmla="*/ 93 w 796"/>
                  <a:gd name="T49" fmla="*/ 487 h 496"/>
                  <a:gd name="T50" fmla="*/ 115 w 796"/>
                  <a:gd name="T51" fmla="*/ 460 h 496"/>
                  <a:gd name="T52" fmla="*/ 118 w 796"/>
                  <a:gd name="T53" fmla="*/ 422 h 496"/>
                  <a:gd name="T54" fmla="*/ 276 w 796"/>
                  <a:gd name="T55" fmla="*/ 300 h 496"/>
                  <a:gd name="T56" fmla="*/ 318 w 796"/>
                  <a:gd name="T57" fmla="*/ 291 h 496"/>
                  <a:gd name="T58" fmla="*/ 451 w 796"/>
                  <a:gd name="T59" fmla="*/ 331 h 496"/>
                  <a:gd name="T60" fmla="*/ 461 w 796"/>
                  <a:gd name="T61" fmla="*/ 365 h 496"/>
                  <a:gd name="T62" fmla="*/ 487 w 796"/>
                  <a:gd name="T63" fmla="*/ 387 h 496"/>
                  <a:gd name="T64" fmla="*/ 523 w 796"/>
                  <a:gd name="T65" fmla="*/ 390 h 496"/>
                  <a:gd name="T66" fmla="*/ 554 w 796"/>
                  <a:gd name="T67" fmla="*/ 373 h 496"/>
                  <a:gd name="T68" fmla="*/ 570 w 796"/>
                  <a:gd name="T69" fmla="*/ 343 h 496"/>
                  <a:gd name="T70" fmla="*/ 559 w 796"/>
                  <a:gd name="T71" fmla="*/ 296 h 496"/>
                  <a:gd name="T72" fmla="*/ 742 w 796"/>
                  <a:gd name="T73" fmla="*/ 120 h 496"/>
                  <a:gd name="T74" fmla="*/ 775 w 796"/>
                  <a:gd name="T75" fmla="*/ 106 h 496"/>
                  <a:gd name="T76" fmla="*/ 794 w 796"/>
                  <a:gd name="T77" fmla="*/ 79 h 496"/>
                  <a:gd name="T78" fmla="*/ 794 w 796"/>
                  <a:gd name="T79" fmla="*/ 43 h 496"/>
                  <a:gd name="T80" fmla="*/ 775 w 796"/>
                  <a:gd name="T81" fmla="*/ 14 h 496"/>
                  <a:gd name="T82" fmla="*/ 742 w 796"/>
                  <a:gd name="T83" fmla="*/ 0 h 496"/>
                  <a:gd name="T84" fmla="*/ 708 w 796"/>
                  <a:gd name="T85" fmla="*/ 8 h 496"/>
                  <a:gd name="T86" fmla="*/ 683 w 796"/>
                  <a:gd name="T87" fmla="*/ 31 h 496"/>
                  <a:gd name="T88" fmla="*/ 677 w 796"/>
                  <a:gd name="T89" fmla="*/ 70 h 496"/>
                  <a:gd name="T90" fmla="*/ 524 w 796"/>
                  <a:gd name="T91" fmla="*/ 272 h 496"/>
                  <a:gd name="T92" fmla="*/ 483 w 796"/>
                  <a:gd name="T93" fmla="*/ 278 h 496"/>
                  <a:gd name="T94" fmla="*/ 345 w 796"/>
                  <a:gd name="T95" fmla="*/ 245 h 496"/>
                  <a:gd name="T96" fmla="*/ 339 w 796"/>
                  <a:gd name="T97" fmla="*/ 212 h 496"/>
                  <a:gd name="T98" fmla="*/ 314 w 796"/>
                  <a:gd name="T99" fmla="*/ 188 h 496"/>
                  <a:gd name="T100" fmla="*/ 280 w 796"/>
                  <a:gd name="T101" fmla="*/ 181 h 496"/>
                  <a:gd name="T102" fmla="*/ 247 w 796"/>
                  <a:gd name="T103" fmla="*/ 194 h 496"/>
                  <a:gd name="T104" fmla="*/ 228 w 796"/>
                  <a:gd name="T105" fmla="*/ 223 h 496"/>
                  <a:gd name="T106" fmla="*/ 229 w 796"/>
                  <a:gd name="T107" fmla="*/ 262 h 496"/>
                  <a:gd name="T108" fmla="*/ 60 w 796"/>
                  <a:gd name="T109" fmla="*/ 376 h 496"/>
                  <a:gd name="T110" fmla="*/ 26 w 796"/>
                  <a:gd name="T111" fmla="*/ 387 h 496"/>
                  <a:gd name="T112" fmla="*/ 4 w 796"/>
                  <a:gd name="T113" fmla="*/ 413 h 496"/>
                  <a:gd name="T114" fmla="*/ 1 w 796"/>
                  <a:gd name="T115" fmla="*/ 448 h 496"/>
                  <a:gd name="T116" fmla="*/ 17 w 796"/>
                  <a:gd name="T117" fmla="*/ 479 h 496"/>
                  <a:gd name="T118" fmla="*/ 47 w 796"/>
                  <a:gd name="T119" fmla="*/ 495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796" h="496">
                    <a:moveTo>
                      <a:pt x="60" y="406"/>
                    </a:moveTo>
                    <a:lnTo>
                      <a:pt x="66" y="407"/>
                    </a:lnTo>
                    <a:lnTo>
                      <a:pt x="73" y="410"/>
                    </a:lnTo>
                    <a:lnTo>
                      <a:pt x="78" y="413"/>
                    </a:lnTo>
                    <a:lnTo>
                      <a:pt x="83" y="417"/>
                    </a:lnTo>
                    <a:lnTo>
                      <a:pt x="83" y="417"/>
                    </a:lnTo>
                    <a:lnTo>
                      <a:pt x="83" y="417"/>
                    </a:lnTo>
                    <a:lnTo>
                      <a:pt x="83" y="417"/>
                    </a:lnTo>
                    <a:lnTo>
                      <a:pt x="83" y="417"/>
                    </a:lnTo>
                    <a:lnTo>
                      <a:pt x="86" y="421"/>
                    </a:lnTo>
                    <a:lnTo>
                      <a:pt x="88" y="426"/>
                    </a:lnTo>
                    <a:lnTo>
                      <a:pt x="89" y="431"/>
                    </a:lnTo>
                    <a:lnTo>
                      <a:pt x="90" y="436"/>
                    </a:lnTo>
                    <a:lnTo>
                      <a:pt x="89" y="443"/>
                    </a:lnTo>
                    <a:lnTo>
                      <a:pt x="88" y="448"/>
                    </a:lnTo>
                    <a:lnTo>
                      <a:pt x="85" y="453"/>
                    </a:lnTo>
                    <a:lnTo>
                      <a:pt x="81" y="458"/>
                    </a:lnTo>
                    <a:lnTo>
                      <a:pt x="76" y="461"/>
                    </a:lnTo>
                    <a:lnTo>
                      <a:pt x="72" y="464"/>
                    </a:lnTo>
                    <a:lnTo>
                      <a:pt x="65" y="466"/>
                    </a:lnTo>
                    <a:lnTo>
                      <a:pt x="60" y="466"/>
                    </a:lnTo>
                    <a:lnTo>
                      <a:pt x="54" y="466"/>
                    </a:lnTo>
                    <a:lnTo>
                      <a:pt x="48" y="464"/>
                    </a:lnTo>
                    <a:lnTo>
                      <a:pt x="43" y="461"/>
                    </a:lnTo>
                    <a:lnTo>
                      <a:pt x="39" y="458"/>
                    </a:lnTo>
                    <a:lnTo>
                      <a:pt x="34" y="453"/>
                    </a:lnTo>
                    <a:lnTo>
                      <a:pt x="32" y="448"/>
                    </a:lnTo>
                    <a:lnTo>
                      <a:pt x="30" y="443"/>
                    </a:lnTo>
                    <a:lnTo>
                      <a:pt x="30" y="436"/>
                    </a:lnTo>
                    <a:lnTo>
                      <a:pt x="30" y="430"/>
                    </a:lnTo>
                    <a:lnTo>
                      <a:pt x="32" y="425"/>
                    </a:lnTo>
                    <a:lnTo>
                      <a:pt x="34" y="419"/>
                    </a:lnTo>
                    <a:lnTo>
                      <a:pt x="39" y="415"/>
                    </a:lnTo>
                    <a:lnTo>
                      <a:pt x="43" y="412"/>
                    </a:lnTo>
                    <a:lnTo>
                      <a:pt x="48" y="409"/>
                    </a:lnTo>
                    <a:lnTo>
                      <a:pt x="54" y="407"/>
                    </a:lnTo>
                    <a:lnTo>
                      <a:pt x="60" y="406"/>
                    </a:lnTo>
                    <a:lnTo>
                      <a:pt x="60" y="406"/>
                    </a:lnTo>
                    <a:close/>
                    <a:moveTo>
                      <a:pt x="285" y="211"/>
                    </a:moveTo>
                    <a:lnTo>
                      <a:pt x="291" y="211"/>
                    </a:lnTo>
                    <a:lnTo>
                      <a:pt x="297" y="214"/>
                    </a:lnTo>
                    <a:lnTo>
                      <a:pt x="302" y="216"/>
                    </a:lnTo>
                    <a:lnTo>
                      <a:pt x="306" y="220"/>
                    </a:lnTo>
                    <a:lnTo>
                      <a:pt x="311" y="224"/>
                    </a:lnTo>
                    <a:lnTo>
                      <a:pt x="313" y="230"/>
                    </a:lnTo>
                    <a:lnTo>
                      <a:pt x="315" y="235"/>
                    </a:lnTo>
                    <a:lnTo>
                      <a:pt x="315" y="241"/>
                    </a:lnTo>
                    <a:lnTo>
                      <a:pt x="315" y="247"/>
                    </a:lnTo>
                    <a:lnTo>
                      <a:pt x="313" y="253"/>
                    </a:lnTo>
                    <a:lnTo>
                      <a:pt x="311" y="257"/>
                    </a:lnTo>
                    <a:lnTo>
                      <a:pt x="306" y="262"/>
                    </a:lnTo>
                    <a:lnTo>
                      <a:pt x="302" y="266"/>
                    </a:lnTo>
                    <a:lnTo>
                      <a:pt x="297" y="268"/>
                    </a:lnTo>
                    <a:lnTo>
                      <a:pt x="291" y="270"/>
                    </a:lnTo>
                    <a:lnTo>
                      <a:pt x="285" y="271"/>
                    </a:lnTo>
                    <a:lnTo>
                      <a:pt x="280" y="270"/>
                    </a:lnTo>
                    <a:lnTo>
                      <a:pt x="273" y="268"/>
                    </a:lnTo>
                    <a:lnTo>
                      <a:pt x="269" y="266"/>
                    </a:lnTo>
                    <a:lnTo>
                      <a:pt x="264" y="262"/>
                    </a:lnTo>
                    <a:lnTo>
                      <a:pt x="260" y="257"/>
                    </a:lnTo>
                    <a:lnTo>
                      <a:pt x="257" y="253"/>
                    </a:lnTo>
                    <a:lnTo>
                      <a:pt x="256" y="247"/>
                    </a:lnTo>
                    <a:lnTo>
                      <a:pt x="255" y="241"/>
                    </a:lnTo>
                    <a:lnTo>
                      <a:pt x="256" y="235"/>
                    </a:lnTo>
                    <a:lnTo>
                      <a:pt x="257" y="230"/>
                    </a:lnTo>
                    <a:lnTo>
                      <a:pt x="260" y="224"/>
                    </a:lnTo>
                    <a:lnTo>
                      <a:pt x="264" y="220"/>
                    </a:lnTo>
                    <a:lnTo>
                      <a:pt x="269" y="216"/>
                    </a:lnTo>
                    <a:lnTo>
                      <a:pt x="273" y="214"/>
                    </a:lnTo>
                    <a:lnTo>
                      <a:pt x="280" y="211"/>
                    </a:lnTo>
                    <a:lnTo>
                      <a:pt x="285" y="211"/>
                    </a:lnTo>
                    <a:close/>
                    <a:moveTo>
                      <a:pt x="511" y="301"/>
                    </a:moveTo>
                    <a:lnTo>
                      <a:pt x="516" y="301"/>
                    </a:lnTo>
                    <a:lnTo>
                      <a:pt x="521" y="302"/>
                    </a:lnTo>
                    <a:lnTo>
                      <a:pt x="526" y="306"/>
                    </a:lnTo>
                    <a:lnTo>
                      <a:pt x="530" y="308"/>
                    </a:lnTo>
                    <a:lnTo>
                      <a:pt x="530" y="308"/>
                    </a:lnTo>
                    <a:lnTo>
                      <a:pt x="530" y="308"/>
                    </a:lnTo>
                    <a:lnTo>
                      <a:pt x="530" y="308"/>
                    </a:lnTo>
                    <a:lnTo>
                      <a:pt x="530" y="308"/>
                    </a:lnTo>
                    <a:lnTo>
                      <a:pt x="535" y="313"/>
                    </a:lnTo>
                    <a:lnTo>
                      <a:pt x="538" y="319"/>
                    </a:lnTo>
                    <a:lnTo>
                      <a:pt x="540" y="325"/>
                    </a:lnTo>
                    <a:lnTo>
                      <a:pt x="541" y="331"/>
                    </a:lnTo>
                    <a:lnTo>
                      <a:pt x="540" y="337"/>
                    </a:lnTo>
                    <a:lnTo>
                      <a:pt x="539" y="343"/>
                    </a:lnTo>
                    <a:lnTo>
                      <a:pt x="536" y="347"/>
                    </a:lnTo>
                    <a:lnTo>
                      <a:pt x="532" y="353"/>
                    </a:lnTo>
                    <a:lnTo>
                      <a:pt x="527" y="356"/>
                    </a:lnTo>
                    <a:lnTo>
                      <a:pt x="523" y="359"/>
                    </a:lnTo>
                    <a:lnTo>
                      <a:pt x="516" y="360"/>
                    </a:lnTo>
                    <a:lnTo>
                      <a:pt x="511" y="361"/>
                    </a:lnTo>
                    <a:lnTo>
                      <a:pt x="505" y="360"/>
                    </a:lnTo>
                    <a:lnTo>
                      <a:pt x="499" y="359"/>
                    </a:lnTo>
                    <a:lnTo>
                      <a:pt x="494" y="356"/>
                    </a:lnTo>
                    <a:lnTo>
                      <a:pt x="490" y="353"/>
                    </a:lnTo>
                    <a:lnTo>
                      <a:pt x="486" y="349"/>
                    </a:lnTo>
                    <a:lnTo>
                      <a:pt x="483" y="343"/>
                    </a:lnTo>
                    <a:lnTo>
                      <a:pt x="481" y="337"/>
                    </a:lnTo>
                    <a:lnTo>
                      <a:pt x="481" y="331"/>
                    </a:lnTo>
                    <a:lnTo>
                      <a:pt x="481" y="325"/>
                    </a:lnTo>
                    <a:lnTo>
                      <a:pt x="483" y="320"/>
                    </a:lnTo>
                    <a:lnTo>
                      <a:pt x="486" y="314"/>
                    </a:lnTo>
                    <a:lnTo>
                      <a:pt x="490" y="310"/>
                    </a:lnTo>
                    <a:lnTo>
                      <a:pt x="494" y="307"/>
                    </a:lnTo>
                    <a:lnTo>
                      <a:pt x="499" y="304"/>
                    </a:lnTo>
                    <a:lnTo>
                      <a:pt x="505" y="301"/>
                    </a:lnTo>
                    <a:lnTo>
                      <a:pt x="511" y="301"/>
                    </a:lnTo>
                    <a:lnTo>
                      <a:pt x="511" y="301"/>
                    </a:lnTo>
                    <a:close/>
                    <a:moveTo>
                      <a:pt x="736" y="30"/>
                    </a:moveTo>
                    <a:lnTo>
                      <a:pt x="742" y="31"/>
                    </a:lnTo>
                    <a:lnTo>
                      <a:pt x="748" y="33"/>
                    </a:lnTo>
                    <a:lnTo>
                      <a:pt x="753" y="36"/>
                    </a:lnTo>
                    <a:lnTo>
                      <a:pt x="757" y="39"/>
                    </a:lnTo>
                    <a:lnTo>
                      <a:pt x="762" y="43"/>
                    </a:lnTo>
                    <a:lnTo>
                      <a:pt x="764" y="49"/>
                    </a:lnTo>
                    <a:lnTo>
                      <a:pt x="766" y="55"/>
                    </a:lnTo>
                    <a:lnTo>
                      <a:pt x="766" y="60"/>
                    </a:lnTo>
                    <a:lnTo>
                      <a:pt x="766" y="67"/>
                    </a:lnTo>
                    <a:lnTo>
                      <a:pt x="764" y="72"/>
                    </a:lnTo>
                    <a:lnTo>
                      <a:pt x="762" y="78"/>
                    </a:lnTo>
                    <a:lnTo>
                      <a:pt x="757" y="82"/>
                    </a:lnTo>
                    <a:lnTo>
                      <a:pt x="753" y="85"/>
                    </a:lnTo>
                    <a:lnTo>
                      <a:pt x="748" y="88"/>
                    </a:lnTo>
                    <a:lnTo>
                      <a:pt x="742" y="90"/>
                    </a:lnTo>
                    <a:lnTo>
                      <a:pt x="736" y="90"/>
                    </a:lnTo>
                    <a:lnTo>
                      <a:pt x="731" y="90"/>
                    </a:lnTo>
                    <a:lnTo>
                      <a:pt x="724" y="88"/>
                    </a:lnTo>
                    <a:lnTo>
                      <a:pt x="720" y="85"/>
                    </a:lnTo>
                    <a:lnTo>
                      <a:pt x="716" y="82"/>
                    </a:lnTo>
                    <a:lnTo>
                      <a:pt x="711" y="78"/>
                    </a:lnTo>
                    <a:lnTo>
                      <a:pt x="708" y="72"/>
                    </a:lnTo>
                    <a:lnTo>
                      <a:pt x="707" y="67"/>
                    </a:lnTo>
                    <a:lnTo>
                      <a:pt x="706" y="60"/>
                    </a:lnTo>
                    <a:lnTo>
                      <a:pt x="707" y="55"/>
                    </a:lnTo>
                    <a:lnTo>
                      <a:pt x="708" y="49"/>
                    </a:lnTo>
                    <a:lnTo>
                      <a:pt x="711" y="43"/>
                    </a:lnTo>
                    <a:lnTo>
                      <a:pt x="716" y="39"/>
                    </a:lnTo>
                    <a:lnTo>
                      <a:pt x="720" y="36"/>
                    </a:lnTo>
                    <a:lnTo>
                      <a:pt x="724" y="33"/>
                    </a:lnTo>
                    <a:lnTo>
                      <a:pt x="731" y="31"/>
                    </a:lnTo>
                    <a:lnTo>
                      <a:pt x="736" y="30"/>
                    </a:lnTo>
                    <a:lnTo>
                      <a:pt x="736" y="30"/>
                    </a:lnTo>
                    <a:close/>
                    <a:moveTo>
                      <a:pt x="60" y="496"/>
                    </a:moveTo>
                    <a:lnTo>
                      <a:pt x="66" y="496"/>
                    </a:lnTo>
                    <a:lnTo>
                      <a:pt x="72" y="495"/>
                    </a:lnTo>
                    <a:lnTo>
                      <a:pt x="77" y="494"/>
                    </a:lnTo>
                    <a:lnTo>
                      <a:pt x="84" y="492"/>
                    </a:lnTo>
                    <a:lnTo>
                      <a:pt x="89" y="489"/>
                    </a:lnTo>
                    <a:lnTo>
                      <a:pt x="93" y="487"/>
                    </a:lnTo>
                    <a:lnTo>
                      <a:pt x="98" y="482"/>
                    </a:lnTo>
                    <a:lnTo>
                      <a:pt x="102" y="479"/>
                    </a:lnTo>
                    <a:lnTo>
                      <a:pt x="106" y="475"/>
                    </a:lnTo>
                    <a:lnTo>
                      <a:pt x="109" y="470"/>
                    </a:lnTo>
                    <a:lnTo>
                      <a:pt x="113" y="465"/>
                    </a:lnTo>
                    <a:lnTo>
                      <a:pt x="115" y="460"/>
                    </a:lnTo>
                    <a:lnTo>
                      <a:pt x="117" y="455"/>
                    </a:lnTo>
                    <a:lnTo>
                      <a:pt x="119" y="448"/>
                    </a:lnTo>
                    <a:lnTo>
                      <a:pt x="120" y="443"/>
                    </a:lnTo>
                    <a:lnTo>
                      <a:pt x="120" y="436"/>
                    </a:lnTo>
                    <a:lnTo>
                      <a:pt x="119" y="429"/>
                    </a:lnTo>
                    <a:lnTo>
                      <a:pt x="118" y="422"/>
                    </a:lnTo>
                    <a:lnTo>
                      <a:pt x="116" y="416"/>
                    </a:lnTo>
                    <a:lnTo>
                      <a:pt x="114" y="410"/>
                    </a:lnTo>
                    <a:lnTo>
                      <a:pt x="251" y="291"/>
                    </a:lnTo>
                    <a:lnTo>
                      <a:pt x="259" y="295"/>
                    </a:lnTo>
                    <a:lnTo>
                      <a:pt x="267" y="298"/>
                    </a:lnTo>
                    <a:lnTo>
                      <a:pt x="276" y="300"/>
                    </a:lnTo>
                    <a:lnTo>
                      <a:pt x="285" y="301"/>
                    </a:lnTo>
                    <a:lnTo>
                      <a:pt x="292" y="300"/>
                    </a:lnTo>
                    <a:lnTo>
                      <a:pt x="300" y="299"/>
                    </a:lnTo>
                    <a:lnTo>
                      <a:pt x="306" y="297"/>
                    </a:lnTo>
                    <a:lnTo>
                      <a:pt x="313" y="294"/>
                    </a:lnTo>
                    <a:lnTo>
                      <a:pt x="318" y="291"/>
                    </a:lnTo>
                    <a:lnTo>
                      <a:pt x="325" y="286"/>
                    </a:lnTo>
                    <a:lnTo>
                      <a:pt x="329" y="282"/>
                    </a:lnTo>
                    <a:lnTo>
                      <a:pt x="333" y="277"/>
                    </a:lnTo>
                    <a:lnTo>
                      <a:pt x="451" y="324"/>
                    </a:lnTo>
                    <a:lnTo>
                      <a:pt x="451" y="327"/>
                    </a:lnTo>
                    <a:lnTo>
                      <a:pt x="451" y="331"/>
                    </a:lnTo>
                    <a:lnTo>
                      <a:pt x="451" y="338"/>
                    </a:lnTo>
                    <a:lnTo>
                      <a:pt x="452" y="343"/>
                    </a:lnTo>
                    <a:lnTo>
                      <a:pt x="453" y="350"/>
                    </a:lnTo>
                    <a:lnTo>
                      <a:pt x="455" y="355"/>
                    </a:lnTo>
                    <a:lnTo>
                      <a:pt x="457" y="360"/>
                    </a:lnTo>
                    <a:lnTo>
                      <a:pt x="461" y="365"/>
                    </a:lnTo>
                    <a:lnTo>
                      <a:pt x="464" y="370"/>
                    </a:lnTo>
                    <a:lnTo>
                      <a:pt x="468" y="374"/>
                    </a:lnTo>
                    <a:lnTo>
                      <a:pt x="472" y="377"/>
                    </a:lnTo>
                    <a:lnTo>
                      <a:pt x="477" y="381"/>
                    </a:lnTo>
                    <a:lnTo>
                      <a:pt x="482" y="384"/>
                    </a:lnTo>
                    <a:lnTo>
                      <a:pt x="487" y="387"/>
                    </a:lnTo>
                    <a:lnTo>
                      <a:pt x="493" y="388"/>
                    </a:lnTo>
                    <a:lnTo>
                      <a:pt x="498" y="390"/>
                    </a:lnTo>
                    <a:lnTo>
                      <a:pt x="505" y="391"/>
                    </a:lnTo>
                    <a:lnTo>
                      <a:pt x="511" y="391"/>
                    </a:lnTo>
                    <a:lnTo>
                      <a:pt x="517" y="391"/>
                    </a:lnTo>
                    <a:lnTo>
                      <a:pt x="523" y="390"/>
                    </a:lnTo>
                    <a:lnTo>
                      <a:pt x="529" y="388"/>
                    </a:lnTo>
                    <a:lnTo>
                      <a:pt x="535" y="387"/>
                    </a:lnTo>
                    <a:lnTo>
                      <a:pt x="540" y="384"/>
                    </a:lnTo>
                    <a:lnTo>
                      <a:pt x="544" y="381"/>
                    </a:lnTo>
                    <a:lnTo>
                      <a:pt x="550" y="377"/>
                    </a:lnTo>
                    <a:lnTo>
                      <a:pt x="554" y="373"/>
                    </a:lnTo>
                    <a:lnTo>
                      <a:pt x="557" y="370"/>
                    </a:lnTo>
                    <a:lnTo>
                      <a:pt x="560" y="365"/>
                    </a:lnTo>
                    <a:lnTo>
                      <a:pt x="564" y="360"/>
                    </a:lnTo>
                    <a:lnTo>
                      <a:pt x="567" y="355"/>
                    </a:lnTo>
                    <a:lnTo>
                      <a:pt x="568" y="350"/>
                    </a:lnTo>
                    <a:lnTo>
                      <a:pt x="570" y="343"/>
                    </a:lnTo>
                    <a:lnTo>
                      <a:pt x="571" y="338"/>
                    </a:lnTo>
                    <a:lnTo>
                      <a:pt x="571" y="331"/>
                    </a:lnTo>
                    <a:lnTo>
                      <a:pt x="570" y="322"/>
                    </a:lnTo>
                    <a:lnTo>
                      <a:pt x="568" y="312"/>
                    </a:lnTo>
                    <a:lnTo>
                      <a:pt x="565" y="304"/>
                    </a:lnTo>
                    <a:lnTo>
                      <a:pt x="559" y="296"/>
                    </a:lnTo>
                    <a:lnTo>
                      <a:pt x="710" y="115"/>
                    </a:lnTo>
                    <a:lnTo>
                      <a:pt x="717" y="117"/>
                    </a:lnTo>
                    <a:lnTo>
                      <a:pt x="723" y="119"/>
                    </a:lnTo>
                    <a:lnTo>
                      <a:pt x="730" y="120"/>
                    </a:lnTo>
                    <a:lnTo>
                      <a:pt x="736" y="120"/>
                    </a:lnTo>
                    <a:lnTo>
                      <a:pt x="742" y="120"/>
                    </a:lnTo>
                    <a:lnTo>
                      <a:pt x="749" y="119"/>
                    </a:lnTo>
                    <a:lnTo>
                      <a:pt x="754" y="118"/>
                    </a:lnTo>
                    <a:lnTo>
                      <a:pt x="760" y="116"/>
                    </a:lnTo>
                    <a:lnTo>
                      <a:pt x="765" y="114"/>
                    </a:lnTo>
                    <a:lnTo>
                      <a:pt x="770" y="111"/>
                    </a:lnTo>
                    <a:lnTo>
                      <a:pt x="775" y="106"/>
                    </a:lnTo>
                    <a:lnTo>
                      <a:pt x="779" y="103"/>
                    </a:lnTo>
                    <a:lnTo>
                      <a:pt x="783" y="99"/>
                    </a:lnTo>
                    <a:lnTo>
                      <a:pt x="786" y="95"/>
                    </a:lnTo>
                    <a:lnTo>
                      <a:pt x="790" y="89"/>
                    </a:lnTo>
                    <a:lnTo>
                      <a:pt x="792" y="84"/>
                    </a:lnTo>
                    <a:lnTo>
                      <a:pt x="794" y="79"/>
                    </a:lnTo>
                    <a:lnTo>
                      <a:pt x="795" y="73"/>
                    </a:lnTo>
                    <a:lnTo>
                      <a:pt x="796" y="67"/>
                    </a:lnTo>
                    <a:lnTo>
                      <a:pt x="796" y="60"/>
                    </a:lnTo>
                    <a:lnTo>
                      <a:pt x="796" y="54"/>
                    </a:lnTo>
                    <a:lnTo>
                      <a:pt x="795" y="49"/>
                    </a:lnTo>
                    <a:lnTo>
                      <a:pt x="794" y="43"/>
                    </a:lnTo>
                    <a:lnTo>
                      <a:pt x="792" y="37"/>
                    </a:lnTo>
                    <a:lnTo>
                      <a:pt x="790" y="31"/>
                    </a:lnTo>
                    <a:lnTo>
                      <a:pt x="786" y="27"/>
                    </a:lnTo>
                    <a:lnTo>
                      <a:pt x="783" y="23"/>
                    </a:lnTo>
                    <a:lnTo>
                      <a:pt x="779" y="19"/>
                    </a:lnTo>
                    <a:lnTo>
                      <a:pt x="775" y="14"/>
                    </a:lnTo>
                    <a:lnTo>
                      <a:pt x="770" y="11"/>
                    </a:lnTo>
                    <a:lnTo>
                      <a:pt x="765" y="8"/>
                    </a:lnTo>
                    <a:lnTo>
                      <a:pt x="760" y="5"/>
                    </a:lnTo>
                    <a:lnTo>
                      <a:pt x="754" y="4"/>
                    </a:lnTo>
                    <a:lnTo>
                      <a:pt x="749" y="1"/>
                    </a:lnTo>
                    <a:lnTo>
                      <a:pt x="742" y="0"/>
                    </a:lnTo>
                    <a:lnTo>
                      <a:pt x="736" y="0"/>
                    </a:lnTo>
                    <a:lnTo>
                      <a:pt x="731" y="0"/>
                    </a:lnTo>
                    <a:lnTo>
                      <a:pt x="724" y="1"/>
                    </a:lnTo>
                    <a:lnTo>
                      <a:pt x="719" y="4"/>
                    </a:lnTo>
                    <a:lnTo>
                      <a:pt x="712" y="5"/>
                    </a:lnTo>
                    <a:lnTo>
                      <a:pt x="708" y="8"/>
                    </a:lnTo>
                    <a:lnTo>
                      <a:pt x="703" y="11"/>
                    </a:lnTo>
                    <a:lnTo>
                      <a:pt x="698" y="14"/>
                    </a:lnTo>
                    <a:lnTo>
                      <a:pt x="694" y="19"/>
                    </a:lnTo>
                    <a:lnTo>
                      <a:pt x="690" y="22"/>
                    </a:lnTo>
                    <a:lnTo>
                      <a:pt x="687" y="27"/>
                    </a:lnTo>
                    <a:lnTo>
                      <a:pt x="683" y="31"/>
                    </a:lnTo>
                    <a:lnTo>
                      <a:pt x="681" y="37"/>
                    </a:lnTo>
                    <a:lnTo>
                      <a:pt x="679" y="43"/>
                    </a:lnTo>
                    <a:lnTo>
                      <a:pt x="677" y="49"/>
                    </a:lnTo>
                    <a:lnTo>
                      <a:pt x="676" y="54"/>
                    </a:lnTo>
                    <a:lnTo>
                      <a:pt x="676" y="60"/>
                    </a:lnTo>
                    <a:lnTo>
                      <a:pt x="677" y="70"/>
                    </a:lnTo>
                    <a:lnTo>
                      <a:pt x="679" y="80"/>
                    </a:lnTo>
                    <a:lnTo>
                      <a:pt x="682" y="88"/>
                    </a:lnTo>
                    <a:lnTo>
                      <a:pt x="688" y="96"/>
                    </a:lnTo>
                    <a:lnTo>
                      <a:pt x="537" y="277"/>
                    </a:lnTo>
                    <a:lnTo>
                      <a:pt x="530" y="275"/>
                    </a:lnTo>
                    <a:lnTo>
                      <a:pt x="524" y="272"/>
                    </a:lnTo>
                    <a:lnTo>
                      <a:pt x="517" y="271"/>
                    </a:lnTo>
                    <a:lnTo>
                      <a:pt x="511" y="271"/>
                    </a:lnTo>
                    <a:lnTo>
                      <a:pt x="504" y="271"/>
                    </a:lnTo>
                    <a:lnTo>
                      <a:pt x="496" y="272"/>
                    </a:lnTo>
                    <a:lnTo>
                      <a:pt x="490" y="275"/>
                    </a:lnTo>
                    <a:lnTo>
                      <a:pt x="483" y="278"/>
                    </a:lnTo>
                    <a:lnTo>
                      <a:pt x="478" y="281"/>
                    </a:lnTo>
                    <a:lnTo>
                      <a:pt x="472" y="285"/>
                    </a:lnTo>
                    <a:lnTo>
                      <a:pt x="467" y="291"/>
                    </a:lnTo>
                    <a:lnTo>
                      <a:pt x="463" y="296"/>
                    </a:lnTo>
                    <a:lnTo>
                      <a:pt x="345" y="249"/>
                    </a:lnTo>
                    <a:lnTo>
                      <a:pt x="345" y="245"/>
                    </a:lnTo>
                    <a:lnTo>
                      <a:pt x="345" y="241"/>
                    </a:lnTo>
                    <a:lnTo>
                      <a:pt x="345" y="235"/>
                    </a:lnTo>
                    <a:lnTo>
                      <a:pt x="344" y="229"/>
                    </a:lnTo>
                    <a:lnTo>
                      <a:pt x="343" y="223"/>
                    </a:lnTo>
                    <a:lnTo>
                      <a:pt x="341" y="218"/>
                    </a:lnTo>
                    <a:lnTo>
                      <a:pt x="339" y="212"/>
                    </a:lnTo>
                    <a:lnTo>
                      <a:pt x="335" y="207"/>
                    </a:lnTo>
                    <a:lnTo>
                      <a:pt x="332" y="203"/>
                    </a:lnTo>
                    <a:lnTo>
                      <a:pt x="328" y="199"/>
                    </a:lnTo>
                    <a:lnTo>
                      <a:pt x="324" y="194"/>
                    </a:lnTo>
                    <a:lnTo>
                      <a:pt x="319" y="191"/>
                    </a:lnTo>
                    <a:lnTo>
                      <a:pt x="314" y="188"/>
                    </a:lnTo>
                    <a:lnTo>
                      <a:pt x="309" y="186"/>
                    </a:lnTo>
                    <a:lnTo>
                      <a:pt x="303" y="184"/>
                    </a:lnTo>
                    <a:lnTo>
                      <a:pt x="298" y="182"/>
                    </a:lnTo>
                    <a:lnTo>
                      <a:pt x="291" y="181"/>
                    </a:lnTo>
                    <a:lnTo>
                      <a:pt x="285" y="180"/>
                    </a:lnTo>
                    <a:lnTo>
                      <a:pt x="280" y="181"/>
                    </a:lnTo>
                    <a:lnTo>
                      <a:pt x="273" y="182"/>
                    </a:lnTo>
                    <a:lnTo>
                      <a:pt x="268" y="184"/>
                    </a:lnTo>
                    <a:lnTo>
                      <a:pt x="261" y="186"/>
                    </a:lnTo>
                    <a:lnTo>
                      <a:pt x="257" y="188"/>
                    </a:lnTo>
                    <a:lnTo>
                      <a:pt x="252" y="191"/>
                    </a:lnTo>
                    <a:lnTo>
                      <a:pt x="247" y="194"/>
                    </a:lnTo>
                    <a:lnTo>
                      <a:pt x="243" y="199"/>
                    </a:lnTo>
                    <a:lnTo>
                      <a:pt x="239" y="203"/>
                    </a:lnTo>
                    <a:lnTo>
                      <a:pt x="236" y="207"/>
                    </a:lnTo>
                    <a:lnTo>
                      <a:pt x="232" y="212"/>
                    </a:lnTo>
                    <a:lnTo>
                      <a:pt x="230" y="218"/>
                    </a:lnTo>
                    <a:lnTo>
                      <a:pt x="228" y="223"/>
                    </a:lnTo>
                    <a:lnTo>
                      <a:pt x="226" y="229"/>
                    </a:lnTo>
                    <a:lnTo>
                      <a:pt x="225" y="235"/>
                    </a:lnTo>
                    <a:lnTo>
                      <a:pt x="225" y="241"/>
                    </a:lnTo>
                    <a:lnTo>
                      <a:pt x="226" y="248"/>
                    </a:lnTo>
                    <a:lnTo>
                      <a:pt x="227" y="255"/>
                    </a:lnTo>
                    <a:lnTo>
                      <a:pt x="229" y="262"/>
                    </a:lnTo>
                    <a:lnTo>
                      <a:pt x="231" y="267"/>
                    </a:lnTo>
                    <a:lnTo>
                      <a:pt x="94" y="387"/>
                    </a:lnTo>
                    <a:lnTo>
                      <a:pt x="86" y="383"/>
                    </a:lnTo>
                    <a:lnTo>
                      <a:pt x="78" y="380"/>
                    </a:lnTo>
                    <a:lnTo>
                      <a:pt x="69" y="377"/>
                    </a:lnTo>
                    <a:lnTo>
                      <a:pt x="60" y="376"/>
                    </a:lnTo>
                    <a:lnTo>
                      <a:pt x="54" y="376"/>
                    </a:lnTo>
                    <a:lnTo>
                      <a:pt x="47" y="377"/>
                    </a:lnTo>
                    <a:lnTo>
                      <a:pt x="42" y="379"/>
                    </a:lnTo>
                    <a:lnTo>
                      <a:pt x="36" y="381"/>
                    </a:lnTo>
                    <a:lnTo>
                      <a:pt x="31" y="384"/>
                    </a:lnTo>
                    <a:lnTo>
                      <a:pt x="26" y="387"/>
                    </a:lnTo>
                    <a:lnTo>
                      <a:pt x="21" y="390"/>
                    </a:lnTo>
                    <a:lnTo>
                      <a:pt x="17" y="394"/>
                    </a:lnTo>
                    <a:lnTo>
                      <a:pt x="13" y="398"/>
                    </a:lnTo>
                    <a:lnTo>
                      <a:pt x="10" y="403"/>
                    </a:lnTo>
                    <a:lnTo>
                      <a:pt x="6" y="407"/>
                    </a:lnTo>
                    <a:lnTo>
                      <a:pt x="4" y="413"/>
                    </a:lnTo>
                    <a:lnTo>
                      <a:pt x="2" y="418"/>
                    </a:lnTo>
                    <a:lnTo>
                      <a:pt x="1" y="425"/>
                    </a:lnTo>
                    <a:lnTo>
                      <a:pt x="0" y="430"/>
                    </a:lnTo>
                    <a:lnTo>
                      <a:pt x="0" y="436"/>
                    </a:lnTo>
                    <a:lnTo>
                      <a:pt x="0" y="443"/>
                    </a:lnTo>
                    <a:lnTo>
                      <a:pt x="1" y="448"/>
                    </a:lnTo>
                    <a:lnTo>
                      <a:pt x="2" y="455"/>
                    </a:lnTo>
                    <a:lnTo>
                      <a:pt x="4" y="460"/>
                    </a:lnTo>
                    <a:lnTo>
                      <a:pt x="6" y="465"/>
                    </a:lnTo>
                    <a:lnTo>
                      <a:pt x="10" y="470"/>
                    </a:lnTo>
                    <a:lnTo>
                      <a:pt x="13" y="475"/>
                    </a:lnTo>
                    <a:lnTo>
                      <a:pt x="17" y="479"/>
                    </a:lnTo>
                    <a:lnTo>
                      <a:pt x="21" y="482"/>
                    </a:lnTo>
                    <a:lnTo>
                      <a:pt x="26" y="487"/>
                    </a:lnTo>
                    <a:lnTo>
                      <a:pt x="31" y="489"/>
                    </a:lnTo>
                    <a:lnTo>
                      <a:pt x="36" y="492"/>
                    </a:lnTo>
                    <a:lnTo>
                      <a:pt x="42" y="494"/>
                    </a:lnTo>
                    <a:lnTo>
                      <a:pt x="47" y="495"/>
                    </a:lnTo>
                    <a:lnTo>
                      <a:pt x="54" y="496"/>
                    </a:lnTo>
                    <a:lnTo>
                      <a:pt x="60" y="49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/>
                  <a:ea typeface="+mn-ea"/>
                  <a:cs typeface="+mn-cs"/>
                </a:endParaRPr>
              </a:p>
            </p:txBody>
          </p:sp>
        </p:grpSp>
        <p:grpSp>
          <p:nvGrpSpPr>
            <p:cNvPr id="4" name="Grupo 3">
              <a:extLst>
                <a:ext uri="{FF2B5EF4-FFF2-40B4-BE49-F238E27FC236}">
                  <a16:creationId xmlns:a16="http://schemas.microsoft.com/office/drawing/2014/main" id="{836583A6-5E1D-4480-8F9A-1B72BC201E25}"/>
                </a:ext>
              </a:extLst>
            </p:cNvPr>
            <p:cNvGrpSpPr/>
            <p:nvPr/>
          </p:nvGrpSpPr>
          <p:grpSpPr>
            <a:xfrm>
              <a:off x="1237671" y="1404939"/>
              <a:ext cx="10080121" cy="4946178"/>
              <a:chOff x="680243" y="1371068"/>
              <a:chExt cx="10831514" cy="5265365"/>
            </a:xfrm>
          </p:grpSpPr>
          <p:sp>
            <p:nvSpPr>
              <p:cNvPr id="2" name="Arrow: Chevron 1">
                <a:extLst>
                  <a:ext uri="{FF2B5EF4-FFF2-40B4-BE49-F238E27FC236}">
                    <a16:creationId xmlns:a16="http://schemas.microsoft.com/office/drawing/2014/main" id="{716CB1BB-9E56-4769-B1AD-32E1B6286CDE}"/>
                  </a:ext>
                </a:extLst>
              </p:cNvPr>
              <p:cNvSpPr/>
              <p:nvPr/>
            </p:nvSpPr>
            <p:spPr>
              <a:xfrm>
                <a:off x="680243" y="1371068"/>
                <a:ext cx="2167620" cy="1173641"/>
              </a:xfrm>
              <a:prstGeom prst="chevron">
                <a:avLst/>
              </a:prstGeom>
              <a:solidFill>
                <a:srgbClr val="C4E3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/>
                  <a:ea typeface="+mn-ea"/>
                  <a:cs typeface="+mn-cs"/>
                </a:endParaRPr>
              </a:p>
            </p:txBody>
          </p:sp>
          <p:sp>
            <p:nvSpPr>
              <p:cNvPr id="48" name="Arrow: Chevron 47">
                <a:extLst>
                  <a:ext uri="{FF2B5EF4-FFF2-40B4-BE49-F238E27FC236}">
                    <a16:creationId xmlns:a16="http://schemas.microsoft.com/office/drawing/2014/main" id="{C2CF1CCA-D81C-46EC-A56E-A27C5ED05DF7}"/>
                  </a:ext>
                </a:extLst>
              </p:cNvPr>
              <p:cNvSpPr/>
              <p:nvPr/>
            </p:nvSpPr>
            <p:spPr>
              <a:xfrm>
                <a:off x="2332150" y="1371068"/>
                <a:ext cx="3766912" cy="1173641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normalizeH="0" noProof="0" dirty="0" err="1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Ruta</a:t>
                </a:r>
                <a:r>
                  <a:rPr kumimoji="0" lang="en-US" sz="1600" b="1" i="0" u="none" strike="noStrike" kern="1200" cap="none" normalizeH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 </a:t>
                </a:r>
                <a:r>
                  <a:rPr kumimoji="0" lang="en-US" sz="1600" b="1" i="0" u="none" strike="noStrike" kern="1200" cap="none" normalizeH="0" noProof="0" dirty="0" err="1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Talento</a:t>
                </a:r>
                <a:r>
                  <a:rPr kumimoji="0" lang="en-US" sz="1600" b="1" i="0" u="none" strike="noStrike" kern="1200" cap="none" normalizeH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 Capital</a:t>
                </a:r>
                <a:r>
                  <a:rPr kumimoji="0" lang="en-US" sz="1600" b="1" i="0" u="none" strike="noStrike" kern="1200" cap="none" spc="18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+mn-cs"/>
                  </a:rPr>
                  <a:t>.</a:t>
                </a:r>
              </a:p>
            </p:txBody>
          </p:sp>
          <p:sp>
            <p:nvSpPr>
              <p:cNvPr id="49" name="Arrow: Chevron 48">
                <a:extLst>
                  <a:ext uri="{FF2B5EF4-FFF2-40B4-BE49-F238E27FC236}">
                    <a16:creationId xmlns:a16="http://schemas.microsoft.com/office/drawing/2014/main" id="{64757D8A-FE55-416B-8A6E-DB9CB16FED11}"/>
                  </a:ext>
                </a:extLst>
              </p:cNvPr>
              <p:cNvSpPr/>
              <p:nvPr/>
            </p:nvSpPr>
            <p:spPr>
              <a:xfrm>
                <a:off x="680243" y="2728854"/>
                <a:ext cx="2167620" cy="1173641"/>
              </a:xfrm>
              <a:prstGeom prst="chevron">
                <a:avLst/>
              </a:prstGeom>
              <a:solidFill>
                <a:srgbClr val="4561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/>
                  <a:ea typeface="+mn-ea"/>
                  <a:cs typeface="+mn-cs"/>
                </a:endParaRPr>
              </a:p>
            </p:txBody>
          </p:sp>
          <p:sp>
            <p:nvSpPr>
              <p:cNvPr id="50" name="Arrow: Chevron 49">
                <a:extLst>
                  <a:ext uri="{FF2B5EF4-FFF2-40B4-BE49-F238E27FC236}">
                    <a16:creationId xmlns:a16="http://schemas.microsoft.com/office/drawing/2014/main" id="{2EAE7EFE-9677-4F10-99CD-ACAB4CDEAA50}"/>
                  </a:ext>
                </a:extLst>
              </p:cNvPr>
              <p:cNvSpPr/>
              <p:nvPr/>
            </p:nvSpPr>
            <p:spPr>
              <a:xfrm>
                <a:off x="2332150" y="2728854"/>
                <a:ext cx="3766912" cy="1173641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MX" sz="1600" b="1" i="0" u="none" strike="noStrike" kern="1200" cap="none" spc="18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F</a:t>
                </a:r>
                <a:r>
                  <a:rPr kumimoji="0" lang="es-MX" sz="1600" b="1" i="0" u="none" strike="noStrike" kern="1200" cap="none" spc="10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MX" sz="1600" b="1" i="0" u="none" strike="noStrike" kern="1200" cap="none" spc="5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n</a:t>
                </a:r>
                <a:r>
                  <a:rPr kumimoji="0" lang="es-MX" sz="1600" b="1" i="0" u="none" strike="noStrike" kern="1200" cap="none" spc="-1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a</a:t>
                </a:r>
                <a:r>
                  <a:rPr kumimoji="0" lang="es-MX" sz="1600" b="1" i="0" u="none" strike="noStrike" kern="1200" cap="none" spc="5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n</a:t>
                </a:r>
                <a:r>
                  <a:rPr kumimoji="0" lang="es-MX" sz="1600" b="1" i="0" u="none" strike="noStrike" kern="1200" cap="none" spc="-12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c</a:t>
                </a:r>
                <a:r>
                  <a:rPr kumimoji="0" lang="es-MX" sz="1600" b="1" i="0" u="none" strike="noStrike" kern="1200" cap="none" spc="9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MX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a</a:t>
                </a:r>
                <a:r>
                  <a:rPr kumimoji="0" lang="es-MX" sz="1600" b="1" i="0" u="none" strike="noStrike" kern="1200" cap="none" spc="2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m</a:t>
                </a:r>
                <a:r>
                  <a:rPr kumimoji="0" lang="es-MX" sz="1600" b="1" i="0" u="none" strike="noStrike" kern="1200" cap="none" spc="10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MX" sz="1600" b="1" i="0" u="none" strike="noStrike" kern="1200" cap="none" spc="-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3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n</a:t>
                </a:r>
                <a:r>
                  <a:rPr kumimoji="0" lang="es-MX" sz="1600" b="1" i="0" u="none" strike="noStrike" kern="1200" cap="none" spc="13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t</a:t>
                </a:r>
                <a:r>
                  <a:rPr kumimoji="0" lang="es-MX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o </a:t>
                </a:r>
                <a:r>
                  <a:rPr kumimoji="0" lang="es-MX" sz="1600" b="1" i="0" u="none" strike="noStrike" kern="1200" cap="none" spc="5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 </a:t>
                </a:r>
                <a:r>
                  <a:rPr kumimoji="0" lang="es-MX" sz="1600" b="1" i="0" u="none" strike="noStrike" kern="1200" cap="none" spc="-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d</a:t>
                </a:r>
                <a:r>
                  <a:rPr kumimoji="0" lang="es-MX" sz="1600" b="1" i="0" u="none" strike="noStrike" kern="1200" cap="none" spc="-8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 </a:t>
                </a:r>
                <a:r>
                  <a:rPr kumimoji="0" lang="es-MX" sz="1600" b="1" i="0" u="none" strike="noStrike" kern="1200" cap="none" spc="3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 </a:t>
                </a:r>
                <a:r>
                  <a:rPr kumimoji="0" lang="es-MX" sz="1600" b="1" i="0" u="none" strike="noStrike" kern="1200" cap="none" spc="-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3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m</a:t>
                </a:r>
                <a:r>
                  <a:rPr kumimoji="0" lang="es-MX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p</a:t>
                </a:r>
                <a:r>
                  <a:rPr kumimoji="0" lang="es-MX" sz="1600" b="1" i="0" u="none" strike="noStrike" kern="1200" cap="none" spc="18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r</a:t>
                </a:r>
                <a:r>
                  <a:rPr kumimoji="0" lang="es-MX" sz="1600" b="1" i="0" u="none" strike="noStrike" kern="1200" cap="none" spc="-9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8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s</a:t>
                </a:r>
                <a:r>
                  <a:rPr kumimoji="0" lang="es-MX" sz="1600" b="1" i="0" u="none" strike="noStrike" kern="1200" cap="none" spc="-1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a</a:t>
                </a:r>
                <a:r>
                  <a:rPr kumimoji="0" lang="es-MX" sz="1600" b="1" i="0" u="none" strike="noStrike" kern="1200" cap="none" spc="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s</a:t>
                </a:r>
                <a:r>
                  <a:rPr kumimoji="0" lang="es-MX" sz="1600" b="1" i="0" u="none" strike="noStrike" kern="1200" cap="none" spc="4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 </a:t>
                </a:r>
                <a:r>
                  <a:rPr kumimoji="0" lang="es-MX" sz="1600" b="1" i="0" u="none" strike="noStrike" kern="1200" cap="none" spc="5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y</a:t>
                </a:r>
                <a:r>
                  <a:rPr kumimoji="0" lang="es-MX" sz="1600" b="1" i="0" u="none" strike="noStrike" kern="1200" cap="none" spc="5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 </a:t>
                </a:r>
                <a:r>
                  <a:rPr kumimoji="0" lang="es-MX" sz="1600" b="1" i="0" u="none" strike="noStrike" kern="1200" cap="none" spc="-9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3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m</a:t>
                </a:r>
                <a:r>
                  <a:rPr kumimoji="0" lang="es-MX" sz="1600" b="1" i="0" u="none" strike="noStrike" kern="1200" cap="none" spc="-1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p</a:t>
                </a:r>
                <a:r>
                  <a:rPr kumimoji="0" lang="es-MX" sz="1600" b="1" i="0" u="none" strike="noStrike" kern="1200" cap="none" spc="17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r</a:t>
                </a:r>
                <a:r>
                  <a:rPr kumimoji="0" lang="es-MX" sz="1600" b="1" i="0" u="none" strike="noStrike" kern="1200" cap="none" spc="-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3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n</a:t>
                </a:r>
                <a:r>
                  <a:rPr kumimoji="0" lang="es-MX" sz="1600" b="1" i="0" u="none" strike="noStrike" kern="1200" cap="none" spc="-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d</a:t>
                </a:r>
                <a:r>
                  <a:rPr kumimoji="0" lang="es-MX" sz="1600" b="1" i="0" u="none" strike="noStrike" kern="1200" cap="none" spc="10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MX" sz="1600" b="1" i="0" u="none" strike="noStrike" kern="1200" cap="none" spc="2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m</a:t>
                </a:r>
                <a:r>
                  <a:rPr kumimoji="0" lang="es-MX" sz="1600" b="1" i="0" u="none" strike="noStrike" kern="1200" cap="none" spc="10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MX" sz="1600" b="1" i="0" u="none" strike="noStrike" kern="1200" cap="none" spc="-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3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n</a:t>
                </a:r>
                <a:r>
                  <a:rPr kumimoji="0" lang="es-MX" sz="1600" b="1" i="0" u="none" strike="noStrike" kern="1200" cap="none" spc="13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t</a:t>
                </a:r>
                <a:r>
                  <a:rPr kumimoji="0" lang="es-MX" sz="1600" b="1" i="0" u="none" strike="noStrike" kern="1200" cap="none" spc="-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o</a:t>
                </a:r>
                <a:r>
                  <a:rPr kumimoji="0" lang="es-MX" sz="1600" b="1" i="0" u="none" strike="noStrike" kern="1200" cap="none" spc="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s</a:t>
                </a: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alibri Light"/>
                    <a:ea typeface="+mn-ea"/>
                    <a:cs typeface="+mn-cs"/>
                  </a:rPr>
                  <a:t>.</a:t>
                </a:r>
              </a:p>
            </p:txBody>
          </p:sp>
          <p:sp>
            <p:nvSpPr>
              <p:cNvPr id="51" name="Arrow: Chevron 50">
                <a:extLst>
                  <a:ext uri="{FF2B5EF4-FFF2-40B4-BE49-F238E27FC236}">
                    <a16:creationId xmlns:a16="http://schemas.microsoft.com/office/drawing/2014/main" id="{BB96F1B7-C798-45B1-9377-3481298170BA}"/>
                  </a:ext>
                </a:extLst>
              </p:cNvPr>
              <p:cNvSpPr/>
              <p:nvPr/>
            </p:nvSpPr>
            <p:spPr>
              <a:xfrm>
                <a:off x="680243" y="4086640"/>
                <a:ext cx="2167620" cy="1173641"/>
              </a:xfrm>
              <a:prstGeom prst="chevron">
                <a:avLst/>
              </a:prstGeom>
              <a:solidFill>
                <a:srgbClr val="C4E3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/>
                  <a:ea typeface="+mn-ea"/>
                  <a:cs typeface="+mn-cs"/>
                </a:endParaRPr>
              </a:p>
            </p:txBody>
          </p:sp>
          <p:sp>
            <p:nvSpPr>
              <p:cNvPr id="52" name="Arrow: Chevron 51">
                <a:extLst>
                  <a:ext uri="{FF2B5EF4-FFF2-40B4-BE49-F238E27FC236}">
                    <a16:creationId xmlns:a16="http://schemas.microsoft.com/office/drawing/2014/main" id="{8068294A-7F9D-44AE-87B0-7E81BA12D96C}"/>
                  </a:ext>
                </a:extLst>
              </p:cNvPr>
              <p:cNvSpPr/>
              <p:nvPr/>
            </p:nvSpPr>
            <p:spPr>
              <a:xfrm>
                <a:off x="2332150" y="4086640"/>
                <a:ext cx="3766912" cy="1173641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MX" sz="1600" b="1" i="0" u="none" strike="noStrike" kern="1200" cap="none" spc="-13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C</a:t>
                </a:r>
                <a:r>
                  <a:rPr kumimoji="0" lang="es-MX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a</a:t>
                </a:r>
                <a:r>
                  <a:rPr kumimoji="0" lang="es-MX" sz="1600" b="1" i="0" u="none" strike="noStrike" kern="1200" cap="none" spc="-1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p</a:t>
                </a:r>
                <a:r>
                  <a:rPr kumimoji="0" lang="es-MX" sz="1600" b="1" i="0" u="none" strike="noStrike" kern="1200" cap="none" spc="12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it</a:t>
                </a:r>
                <a:r>
                  <a:rPr kumimoji="0" lang="es-MX" sz="1600" b="1" i="0" u="none" strike="noStrike" kern="1200" cap="none" spc="-1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a</a:t>
                </a:r>
                <a:r>
                  <a:rPr kumimoji="0" lang="es-MX" sz="1600" b="1" i="0" u="none" strike="noStrike" kern="1200" cap="none" spc="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l</a:t>
                </a:r>
                <a:r>
                  <a:rPr kumimoji="0" lang="es-MX" sz="1600" b="1" i="0" u="none" strike="noStrike" kern="1200" cap="none" spc="10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MX" sz="1600" b="1" i="0" u="none" strike="noStrike" kern="1200" cap="none" spc="4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z</a:t>
                </a:r>
                <a:r>
                  <a:rPr kumimoji="0" lang="es-MX" sz="1600" b="1" i="0" u="none" strike="noStrike" kern="1200" cap="none" spc="5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a</a:t>
                </a:r>
                <a:r>
                  <a:rPr kumimoji="0" lang="es-MX" sz="1600" b="1" i="0" u="none" strike="noStrike" kern="1200" cap="none" spc="-12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c</a:t>
                </a:r>
                <a:r>
                  <a:rPr kumimoji="0" lang="es-MX" sz="1600" b="1" i="0" u="none" strike="noStrike" kern="1200" cap="none" spc="10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MX" sz="1600" b="1" i="0" u="none" strike="noStrike" kern="1200" cap="none" spc="-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ó</a:t>
                </a:r>
                <a:r>
                  <a:rPr kumimoji="0" lang="es-MX" sz="1600" b="1" i="0" u="none" strike="noStrike" kern="1200" cap="none" spc="4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n</a:t>
                </a:r>
                <a:r>
                  <a:rPr kumimoji="0" lang="es-MX" sz="1600" b="1" i="0" u="none" strike="noStrike" kern="1200" cap="none" spc="10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 </a:t>
                </a:r>
                <a:r>
                  <a:rPr kumimoji="0" lang="es-MX" sz="1600" b="1" i="0" u="none" strike="noStrike" kern="1200" cap="none" spc="5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y</a:t>
                </a:r>
                <a:r>
                  <a:rPr kumimoji="0" lang="es-MX" sz="1600" b="1" i="0" u="none" strike="noStrike" kern="1200" cap="none" spc="5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 </a:t>
                </a:r>
                <a:r>
                  <a:rPr kumimoji="0" lang="es-MX" sz="1600" b="1" i="0" u="none" strike="noStrike" kern="1200" cap="none" spc="-12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c</a:t>
                </a:r>
                <a:r>
                  <a:rPr kumimoji="0" lang="es-MX" sz="1600" b="1" i="0" u="none" strike="noStrike" kern="1200" cap="none" spc="-1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o</a:t>
                </a:r>
                <a:r>
                  <a:rPr kumimoji="0" lang="es-MX" sz="1600" b="1" i="0" u="none" strike="noStrike" kern="1200" cap="none" spc="5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n</a:t>
                </a:r>
                <a:r>
                  <a:rPr kumimoji="0" lang="es-MX" sz="1600" b="1" i="0" u="none" strike="noStrike" kern="1200" cap="none" spc="-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5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x</a:t>
                </a:r>
                <a:r>
                  <a:rPr kumimoji="0" lang="es-MX" sz="1600" b="1" i="0" u="none" strike="noStrike" kern="1200" cap="none" spc="10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MX" sz="1600" b="1" i="0" u="none" strike="noStrike" kern="1200" cap="none" spc="-1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ó</a:t>
                </a:r>
                <a:r>
                  <a:rPr kumimoji="0" lang="es-MX" sz="1600" b="1" i="0" u="none" strike="noStrike" kern="1200" cap="none" spc="4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n</a:t>
                </a:r>
                <a:r>
                  <a:rPr kumimoji="0" lang="es-MX" sz="1600" b="1" i="0" u="none" strike="noStrike" kern="1200" cap="none" spc="6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 </a:t>
                </a:r>
                <a:r>
                  <a:rPr kumimoji="0" lang="es-MX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a </a:t>
                </a:r>
                <a:r>
                  <a:rPr kumimoji="0" lang="es-MX" sz="1600" b="1" i="0" u="none" strike="noStrike" kern="1200" cap="none" spc="2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m</a:t>
                </a:r>
                <a:r>
                  <a:rPr kumimoji="0" lang="es-MX" sz="1600" b="1" i="0" u="none" strike="noStrike" kern="1200" cap="none" spc="-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17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r</a:t>
                </a:r>
                <a:r>
                  <a:rPr kumimoji="0" lang="es-MX" sz="1600" b="1" i="0" u="none" strike="noStrike" kern="1200" cap="none" spc="-12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c</a:t>
                </a:r>
                <a:r>
                  <a:rPr kumimoji="0" lang="es-MX" sz="1600" b="1" i="0" u="none" strike="noStrike" kern="1200" cap="none" spc="-1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a</a:t>
                </a:r>
                <a:r>
                  <a:rPr kumimoji="0" lang="es-MX" sz="1600" b="1" i="0" u="none" strike="noStrike" kern="1200" cap="none" spc="-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do</a:t>
                </a:r>
                <a:r>
                  <a:rPr kumimoji="0" lang="es-MX" sz="1600" b="1" i="0" u="none" strike="noStrike" kern="1200" cap="none" spc="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s </a:t>
                </a:r>
                <a:r>
                  <a:rPr kumimoji="0" lang="es-MX" sz="1600" b="1" i="0" u="none" strike="noStrike" kern="1200" cap="none" spc="-2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d</a:t>
                </a:r>
                <a:r>
                  <a:rPr kumimoji="0" lang="es-MX" sz="1600" b="1" i="0" u="none" strike="noStrike" kern="1200" cap="none" spc="-8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6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 </a:t>
                </a:r>
                <a:r>
                  <a:rPr kumimoji="0" lang="es-MX" sz="1600" b="1" i="0" u="none" strike="noStrike" kern="1200" cap="none" spc="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l</a:t>
                </a:r>
                <a:r>
                  <a:rPr kumimoji="0" lang="es-MX" sz="1600" b="1" i="0" u="none" strike="noStrike" kern="1200" cap="none" spc="-1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o</a:t>
                </a:r>
                <a:r>
                  <a:rPr kumimoji="0" lang="es-MX" sz="1600" b="1" i="0" u="none" strike="noStrike" kern="1200" cap="none" spc="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s</a:t>
                </a:r>
                <a:r>
                  <a:rPr kumimoji="0" lang="es-MX" sz="1600" b="1" i="0" u="none" strike="noStrike" kern="1200" cap="none" spc="4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 </a:t>
                </a:r>
                <a:r>
                  <a:rPr kumimoji="0" lang="es-MX" sz="1600" b="1" i="0" u="none" strike="noStrike" kern="1200" cap="none" spc="-9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3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m</a:t>
                </a:r>
                <a:r>
                  <a:rPr kumimoji="0" lang="es-MX" sz="1600" b="1" i="0" u="none" strike="noStrike" kern="1200" cap="none" spc="-1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p</a:t>
                </a:r>
                <a:r>
                  <a:rPr kumimoji="0" lang="es-MX" sz="1600" b="1" i="0" u="none" strike="noStrike" kern="1200" cap="none" spc="18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r</a:t>
                </a:r>
                <a:r>
                  <a:rPr kumimoji="0" lang="es-MX" sz="1600" b="1" i="0" u="none" strike="noStrike" kern="1200" cap="none" spc="-9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5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n</a:t>
                </a:r>
                <a:r>
                  <a:rPr kumimoji="0" lang="es-MX" sz="1600" b="1" i="0" u="none" strike="noStrike" kern="1200" cap="none" spc="-2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d</a:t>
                </a:r>
                <a:r>
                  <a:rPr kumimoji="0" lang="es-MX" sz="1600" b="1" i="0" u="none" strike="noStrike" kern="1200" cap="none" spc="10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MX" sz="1600" b="1" i="0" u="none" strike="noStrike" kern="1200" cap="none" spc="2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m</a:t>
                </a:r>
                <a:r>
                  <a:rPr kumimoji="0" lang="es-MX" sz="1600" b="1" i="0" u="none" strike="noStrike" kern="1200" cap="none" spc="10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MX" sz="1600" b="1" i="0" u="none" strike="noStrike" kern="1200" cap="none" spc="-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MX" sz="1600" b="1" i="0" u="none" strike="noStrike" kern="1200" cap="none" spc="3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n</a:t>
                </a:r>
                <a:r>
                  <a:rPr kumimoji="0" lang="es-MX" sz="1600" b="1" i="0" u="none" strike="noStrike" kern="1200" cap="none" spc="13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t</a:t>
                </a:r>
                <a:r>
                  <a:rPr kumimoji="0" lang="es-MX" sz="1600" b="1" i="0" u="none" strike="noStrike" kern="1200" cap="none" spc="-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o</a:t>
                </a:r>
                <a:r>
                  <a:rPr kumimoji="0" lang="es-MX" sz="1600" b="1" i="0" u="none" strike="noStrike" kern="1200" cap="none" spc="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s</a:t>
                </a: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alibri Light"/>
                    <a:ea typeface="+mn-ea"/>
                    <a:cs typeface="+mn-cs"/>
                  </a:rPr>
                  <a:t>.</a:t>
                </a:r>
              </a:p>
            </p:txBody>
          </p:sp>
          <p:sp>
            <p:nvSpPr>
              <p:cNvPr id="56" name="Arrow: Chevron 55">
                <a:extLst>
                  <a:ext uri="{FF2B5EF4-FFF2-40B4-BE49-F238E27FC236}">
                    <a16:creationId xmlns:a16="http://schemas.microsoft.com/office/drawing/2014/main" id="{5ED0E640-227E-4D1A-9294-BDF908CEC5E1}"/>
                  </a:ext>
                </a:extLst>
              </p:cNvPr>
              <p:cNvSpPr/>
              <p:nvPr/>
            </p:nvSpPr>
            <p:spPr>
              <a:xfrm>
                <a:off x="6092938" y="1371068"/>
                <a:ext cx="2167620" cy="1173641"/>
              </a:xfrm>
              <a:prstGeom prst="chevron">
                <a:avLst/>
              </a:prstGeom>
              <a:solidFill>
                <a:srgbClr val="4561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/>
                  <a:ea typeface="+mn-ea"/>
                  <a:cs typeface="+mn-cs"/>
                </a:endParaRPr>
              </a:p>
            </p:txBody>
          </p:sp>
          <p:sp>
            <p:nvSpPr>
              <p:cNvPr id="57" name="Arrow: Chevron 56">
                <a:extLst>
                  <a:ext uri="{FF2B5EF4-FFF2-40B4-BE49-F238E27FC236}">
                    <a16:creationId xmlns:a16="http://schemas.microsoft.com/office/drawing/2014/main" id="{F2423F35-49E4-439A-8915-51569FF8A9C4}"/>
                  </a:ext>
                </a:extLst>
              </p:cNvPr>
              <p:cNvSpPr/>
              <p:nvPr/>
            </p:nvSpPr>
            <p:spPr>
              <a:xfrm>
                <a:off x="7744845" y="1371068"/>
                <a:ext cx="3766912" cy="1173641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O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Desarrollo de capacidades empresariales</a:t>
                </a: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alibri Light"/>
                    <a:ea typeface="+mn-ea"/>
                    <a:cs typeface="+mn-cs"/>
                  </a:rPr>
                  <a:t>.</a:t>
                </a:r>
              </a:p>
            </p:txBody>
          </p:sp>
          <p:sp>
            <p:nvSpPr>
              <p:cNvPr id="58" name="Arrow: Chevron 57">
                <a:extLst>
                  <a:ext uri="{FF2B5EF4-FFF2-40B4-BE49-F238E27FC236}">
                    <a16:creationId xmlns:a16="http://schemas.microsoft.com/office/drawing/2014/main" id="{69A95869-2615-44EB-A649-3A5EAAD7831F}"/>
                  </a:ext>
                </a:extLst>
              </p:cNvPr>
              <p:cNvSpPr/>
              <p:nvPr/>
            </p:nvSpPr>
            <p:spPr>
              <a:xfrm>
                <a:off x="6092938" y="2728854"/>
                <a:ext cx="2167620" cy="1173641"/>
              </a:xfrm>
              <a:prstGeom prst="chevron">
                <a:avLst/>
              </a:prstGeom>
              <a:solidFill>
                <a:srgbClr val="C4E3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/>
                  <a:ea typeface="+mn-ea"/>
                  <a:cs typeface="+mn-cs"/>
                </a:endParaRPr>
              </a:p>
            </p:txBody>
          </p:sp>
          <p:sp>
            <p:nvSpPr>
              <p:cNvPr id="62" name="Arrow: Chevron 61">
                <a:extLst>
                  <a:ext uri="{FF2B5EF4-FFF2-40B4-BE49-F238E27FC236}">
                    <a16:creationId xmlns:a16="http://schemas.microsoft.com/office/drawing/2014/main" id="{8123D5B6-D1F1-41EE-A55D-31C469881AD5}"/>
                  </a:ext>
                </a:extLst>
              </p:cNvPr>
              <p:cNvSpPr/>
              <p:nvPr/>
            </p:nvSpPr>
            <p:spPr>
              <a:xfrm>
                <a:off x="7744845" y="2728854"/>
                <a:ext cx="3766912" cy="1173641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O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Ciencia, Tecnología e</a:t>
                </a:r>
                <a:r>
                  <a:rPr kumimoji="0" lang="es-CO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 </a:t>
                </a:r>
                <a:r>
                  <a:rPr kumimoji="0" lang="es-CO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Innovación</a:t>
                </a: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alibri Light"/>
                    <a:ea typeface="+mn-ea"/>
                    <a:cs typeface="+mn-cs"/>
                  </a:rPr>
                  <a:t>.</a:t>
                </a:r>
              </a:p>
            </p:txBody>
          </p:sp>
          <p:sp>
            <p:nvSpPr>
              <p:cNvPr id="63" name="Arrow: Chevron 62">
                <a:extLst>
                  <a:ext uri="{FF2B5EF4-FFF2-40B4-BE49-F238E27FC236}">
                    <a16:creationId xmlns:a16="http://schemas.microsoft.com/office/drawing/2014/main" id="{3476F241-1C3F-41E4-B189-AFF251FE9C8D}"/>
                  </a:ext>
                </a:extLst>
              </p:cNvPr>
              <p:cNvSpPr/>
              <p:nvPr/>
            </p:nvSpPr>
            <p:spPr>
              <a:xfrm>
                <a:off x="6092938" y="4086640"/>
                <a:ext cx="2167620" cy="1173641"/>
              </a:xfrm>
              <a:prstGeom prst="chevron">
                <a:avLst/>
              </a:prstGeom>
              <a:solidFill>
                <a:srgbClr val="4561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/>
                  <a:ea typeface="+mn-ea"/>
                  <a:cs typeface="+mn-cs"/>
                </a:endParaRPr>
              </a:p>
            </p:txBody>
          </p:sp>
          <p:sp>
            <p:nvSpPr>
              <p:cNvPr id="64" name="Arrow: Chevron 63">
                <a:extLst>
                  <a:ext uri="{FF2B5EF4-FFF2-40B4-BE49-F238E27FC236}">
                    <a16:creationId xmlns:a16="http://schemas.microsoft.com/office/drawing/2014/main" id="{B3ACDAD7-2E61-4EE7-A655-09AADFB21131}"/>
                  </a:ext>
                </a:extLst>
              </p:cNvPr>
              <p:cNvSpPr/>
              <p:nvPr/>
            </p:nvSpPr>
            <p:spPr>
              <a:xfrm>
                <a:off x="7744845" y="4086640"/>
                <a:ext cx="3766912" cy="1173641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O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Distrito Portuario de Bogotá</a:t>
                </a: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alibri Light"/>
                    <a:ea typeface="+mn-ea"/>
                    <a:cs typeface="+mn-cs"/>
                  </a:rPr>
                  <a:t>.</a:t>
                </a:r>
              </a:p>
            </p:txBody>
          </p:sp>
          <p:sp>
            <p:nvSpPr>
              <p:cNvPr id="42" name="Arrow: Chevron 48">
                <a:extLst>
                  <a:ext uri="{FF2B5EF4-FFF2-40B4-BE49-F238E27FC236}">
                    <a16:creationId xmlns:a16="http://schemas.microsoft.com/office/drawing/2014/main" id="{CE8567C5-6E0F-4896-AB6F-F624B3EE627A}"/>
                  </a:ext>
                </a:extLst>
              </p:cNvPr>
              <p:cNvSpPr/>
              <p:nvPr/>
            </p:nvSpPr>
            <p:spPr>
              <a:xfrm>
                <a:off x="680243" y="5462792"/>
                <a:ext cx="2167620" cy="1173641"/>
              </a:xfrm>
              <a:prstGeom prst="chevron">
                <a:avLst/>
              </a:prstGeom>
              <a:solidFill>
                <a:srgbClr val="4561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/>
                  <a:ea typeface="+mn-ea"/>
                  <a:cs typeface="+mn-cs"/>
                </a:endParaRPr>
              </a:p>
            </p:txBody>
          </p:sp>
          <p:sp>
            <p:nvSpPr>
              <p:cNvPr id="43" name="Arrow: Chevron 49">
                <a:extLst>
                  <a:ext uri="{FF2B5EF4-FFF2-40B4-BE49-F238E27FC236}">
                    <a16:creationId xmlns:a16="http://schemas.microsoft.com/office/drawing/2014/main" id="{0795ADF5-755C-48F4-84B5-EF5959385BB6}"/>
                  </a:ext>
                </a:extLst>
              </p:cNvPr>
              <p:cNvSpPr/>
              <p:nvPr/>
            </p:nvSpPr>
            <p:spPr>
              <a:xfrm>
                <a:off x="2332150" y="5462792"/>
                <a:ext cx="3766912" cy="1173641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O" sz="1600" b="1" i="0" u="none" strike="noStrike" kern="1200" cap="none" spc="5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In</a:t>
                </a:r>
                <a:r>
                  <a:rPr kumimoji="0" lang="es-CO" sz="1600" b="1" i="0" u="none" strike="noStrike" kern="1200" cap="none" spc="114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t</a:t>
                </a:r>
                <a:r>
                  <a:rPr kumimoji="0" lang="es-CO" sz="1600" b="1" i="0" u="none" strike="noStrike" kern="1200" cap="none" spc="-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</a:t>
                </a:r>
                <a:r>
                  <a:rPr kumimoji="0" lang="es-CO" sz="1600" b="1" i="0" u="none" strike="noStrike" kern="1200" cap="none" spc="17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r</a:t>
                </a:r>
                <a:r>
                  <a:rPr kumimoji="0" lang="es-CO" sz="1600" b="1" i="0" u="none" strike="noStrike" kern="1200" cap="none" spc="5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n</a:t>
                </a:r>
                <a:r>
                  <a:rPr kumimoji="0" lang="es-CO" sz="1600" b="1" i="0" u="none" strike="noStrike" kern="1200" cap="none" spc="-1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a</a:t>
                </a:r>
                <a:r>
                  <a:rPr kumimoji="0" lang="es-CO" sz="1600" b="1" i="0" u="none" strike="noStrike" kern="1200" cap="none" spc="-12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c</a:t>
                </a:r>
                <a:r>
                  <a:rPr kumimoji="0" lang="es-CO" sz="1600" b="1" i="0" u="none" strike="noStrike" kern="1200" cap="none" spc="10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CO" sz="1600" b="1" i="0" u="none" strike="noStrike" kern="1200" cap="none" spc="-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o</a:t>
                </a:r>
                <a:r>
                  <a:rPr kumimoji="0" lang="es-CO" sz="1600" b="1" i="0" u="none" strike="noStrike" kern="1200" cap="none" spc="3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n</a:t>
                </a:r>
                <a:r>
                  <a:rPr kumimoji="0" lang="es-CO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a</a:t>
                </a:r>
                <a:r>
                  <a:rPr kumimoji="0" lang="es-CO" sz="1600" b="1" i="0" u="none" strike="noStrike" kern="1200" cap="none" spc="7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l</a:t>
                </a:r>
                <a:r>
                  <a:rPr kumimoji="0" lang="es-CO" sz="1600" b="1" i="0" u="none" strike="noStrike" kern="1200" cap="none" spc="10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CO" sz="1600" b="1" i="0" u="none" strike="noStrike" kern="1200" cap="none" spc="4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z</a:t>
                </a:r>
                <a:r>
                  <a:rPr kumimoji="0" lang="es-CO" sz="1600" b="1" i="0" u="none" strike="noStrike" kern="1200" cap="none" spc="5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a</a:t>
                </a:r>
                <a:r>
                  <a:rPr kumimoji="0" lang="es-CO" sz="1600" b="1" i="0" u="none" strike="noStrike" kern="1200" cap="none" spc="-12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c</a:t>
                </a:r>
                <a:r>
                  <a:rPr kumimoji="0" lang="es-CO" sz="1600" b="1" i="0" u="none" strike="noStrike" kern="1200" cap="none" spc="10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i</a:t>
                </a:r>
                <a:r>
                  <a:rPr kumimoji="0" lang="es-CO" sz="1600" b="1" i="0" u="none" strike="noStrike" kern="1200" cap="none" spc="-15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ón</a:t>
                </a: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alibri Light"/>
                    <a:ea typeface="+mn-ea"/>
                    <a:cs typeface="+mn-cs"/>
                  </a:rPr>
                  <a:t>.</a:t>
                </a:r>
              </a:p>
            </p:txBody>
          </p:sp>
          <p:sp>
            <p:nvSpPr>
              <p:cNvPr id="44" name="Arrow: Chevron 57">
                <a:extLst>
                  <a:ext uri="{FF2B5EF4-FFF2-40B4-BE49-F238E27FC236}">
                    <a16:creationId xmlns:a16="http://schemas.microsoft.com/office/drawing/2014/main" id="{20FDE242-F780-45FE-98D2-0AC90A26023C}"/>
                  </a:ext>
                </a:extLst>
              </p:cNvPr>
              <p:cNvSpPr/>
              <p:nvPr/>
            </p:nvSpPr>
            <p:spPr>
              <a:xfrm>
                <a:off x="6092938" y="5462792"/>
                <a:ext cx="2167620" cy="1173641"/>
              </a:xfrm>
              <a:prstGeom prst="chevron">
                <a:avLst/>
              </a:prstGeom>
              <a:solidFill>
                <a:srgbClr val="C4E3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/>
                  <a:ea typeface="+mn-ea"/>
                  <a:cs typeface="+mn-cs"/>
                </a:endParaRPr>
              </a:p>
            </p:txBody>
          </p:sp>
          <p:sp>
            <p:nvSpPr>
              <p:cNvPr id="45" name="Arrow: Chevron 61">
                <a:extLst>
                  <a:ext uri="{FF2B5EF4-FFF2-40B4-BE49-F238E27FC236}">
                    <a16:creationId xmlns:a16="http://schemas.microsoft.com/office/drawing/2014/main" id="{781CBCFF-7274-456D-8DEA-6D0D5582F41F}"/>
                  </a:ext>
                </a:extLst>
              </p:cNvPr>
              <p:cNvSpPr/>
              <p:nvPr/>
            </p:nvSpPr>
            <p:spPr>
              <a:xfrm>
                <a:off x="7744845" y="5462792"/>
                <a:ext cx="3766912" cy="1173641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MX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entury Gothic"/>
                    <a:ea typeface="+mn-ea"/>
                    <a:cs typeface="Century Gothic"/>
                  </a:rPr>
                  <a:t>Economía Rural Abastecimiento y distribución alimentaria</a:t>
                </a: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Calibri Light"/>
                    <a:ea typeface="+mn-ea"/>
                    <a:cs typeface="+mn-cs"/>
                  </a:rPr>
                  <a:t>.</a:t>
                </a:r>
              </a:p>
            </p:txBody>
          </p:sp>
          <p:sp>
            <p:nvSpPr>
              <p:cNvPr id="3" name="Elipse 2">
                <a:extLst>
                  <a:ext uri="{FF2B5EF4-FFF2-40B4-BE49-F238E27FC236}">
                    <a16:creationId xmlns:a16="http://schemas.microsoft.com/office/drawing/2014/main" id="{FCE700E8-4709-4A6C-B863-3255E25A1636}"/>
                  </a:ext>
                </a:extLst>
              </p:cNvPr>
              <p:cNvSpPr/>
              <p:nvPr/>
            </p:nvSpPr>
            <p:spPr>
              <a:xfrm>
                <a:off x="1559826" y="1773381"/>
                <a:ext cx="540000" cy="540000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O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Arial Rounded MT Bold" panose="020F0704030504030204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7" name="Elipse 46">
                <a:extLst>
                  <a:ext uri="{FF2B5EF4-FFF2-40B4-BE49-F238E27FC236}">
                    <a16:creationId xmlns:a16="http://schemas.microsoft.com/office/drawing/2014/main" id="{759DAA30-9BAA-47D0-A056-F9F32F0A9443}"/>
                  </a:ext>
                </a:extLst>
              </p:cNvPr>
              <p:cNvSpPr/>
              <p:nvPr/>
            </p:nvSpPr>
            <p:spPr>
              <a:xfrm>
                <a:off x="1559826" y="4403460"/>
                <a:ext cx="540000" cy="540000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O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Arial Rounded MT Bold" panose="020F0704030504030204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53" name="Elipse 52">
                <a:extLst>
                  <a:ext uri="{FF2B5EF4-FFF2-40B4-BE49-F238E27FC236}">
                    <a16:creationId xmlns:a16="http://schemas.microsoft.com/office/drawing/2014/main" id="{3B065974-BF82-4B7C-AACD-4F3F519181E9}"/>
                  </a:ext>
                </a:extLst>
              </p:cNvPr>
              <p:cNvSpPr/>
              <p:nvPr/>
            </p:nvSpPr>
            <p:spPr>
              <a:xfrm>
                <a:off x="1559826" y="3045674"/>
                <a:ext cx="540000" cy="540000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O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Arial Rounded MT Bold" panose="020F0704030504030204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54" name="Elipse 53">
                <a:extLst>
                  <a:ext uri="{FF2B5EF4-FFF2-40B4-BE49-F238E27FC236}">
                    <a16:creationId xmlns:a16="http://schemas.microsoft.com/office/drawing/2014/main" id="{444D4236-408B-45FC-8CD0-0CEDC39AC9E4}"/>
                  </a:ext>
                </a:extLst>
              </p:cNvPr>
              <p:cNvSpPr/>
              <p:nvPr/>
            </p:nvSpPr>
            <p:spPr>
              <a:xfrm>
                <a:off x="6926985" y="5779612"/>
                <a:ext cx="540000" cy="540000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O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Arial Rounded MT Bold" panose="020F0704030504030204" pitchFamily="34" charset="0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55" name="Elipse 54">
                <a:extLst>
                  <a:ext uri="{FF2B5EF4-FFF2-40B4-BE49-F238E27FC236}">
                    <a16:creationId xmlns:a16="http://schemas.microsoft.com/office/drawing/2014/main" id="{86D7E93F-AB9E-4E66-B6AE-6BA50ECF3417}"/>
                  </a:ext>
                </a:extLst>
              </p:cNvPr>
              <p:cNvSpPr/>
              <p:nvPr/>
            </p:nvSpPr>
            <p:spPr>
              <a:xfrm>
                <a:off x="6926985" y="4403460"/>
                <a:ext cx="540000" cy="540000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O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Arial Rounded MT Bold" panose="020F0704030504030204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59" name="Elipse 58">
                <a:extLst>
                  <a:ext uri="{FF2B5EF4-FFF2-40B4-BE49-F238E27FC236}">
                    <a16:creationId xmlns:a16="http://schemas.microsoft.com/office/drawing/2014/main" id="{4C767762-5344-4D3F-B794-5AE0518FB3A7}"/>
                  </a:ext>
                </a:extLst>
              </p:cNvPr>
              <p:cNvSpPr/>
              <p:nvPr/>
            </p:nvSpPr>
            <p:spPr>
              <a:xfrm>
                <a:off x="6926985" y="3045674"/>
                <a:ext cx="540000" cy="540000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O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Arial Rounded MT Bold" panose="020F0704030504030204" pitchFamily="34" charset="0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60" name="Elipse 59">
                <a:extLst>
                  <a:ext uri="{FF2B5EF4-FFF2-40B4-BE49-F238E27FC236}">
                    <a16:creationId xmlns:a16="http://schemas.microsoft.com/office/drawing/2014/main" id="{1764FFBD-187A-4A9A-A3B9-54849FB7593B}"/>
                  </a:ext>
                </a:extLst>
              </p:cNvPr>
              <p:cNvSpPr/>
              <p:nvPr/>
            </p:nvSpPr>
            <p:spPr>
              <a:xfrm>
                <a:off x="6926985" y="1690581"/>
                <a:ext cx="540000" cy="540000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O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Arial Rounded MT Bold" panose="020F0704030504030204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61" name="Elipse 60">
                <a:extLst>
                  <a:ext uri="{FF2B5EF4-FFF2-40B4-BE49-F238E27FC236}">
                    <a16:creationId xmlns:a16="http://schemas.microsoft.com/office/drawing/2014/main" id="{965F0E6C-2AD2-4D87-9C6F-8A295EF3951C}"/>
                  </a:ext>
                </a:extLst>
              </p:cNvPr>
              <p:cNvSpPr/>
              <p:nvPr/>
            </p:nvSpPr>
            <p:spPr>
              <a:xfrm>
                <a:off x="1559826" y="5912609"/>
                <a:ext cx="540000" cy="540000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O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Arial Rounded MT Bold" panose="020F0704030504030204" pitchFamily="34" charset="0"/>
                    <a:ea typeface="+mn-ea"/>
                    <a:cs typeface="+mn-cs"/>
                  </a:rPr>
                  <a:t>4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51948308"/>
      </p:ext>
    </p:extLst>
  </p:cSld>
  <p:clrMapOvr>
    <a:masterClrMapping/>
  </p:clrMapOvr>
</p:sld>
</file>

<file path=ppt/theme/theme1.xml><?xml version="1.0" encoding="utf-8"?>
<a:theme xmlns:a="http://schemas.openxmlformats.org/drawingml/2006/main" name="6_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dern 04">
      <a:majorFont>
        <a:latin typeface="Century Gothic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187096</TotalTime>
  <Words>572</Words>
  <Application>Microsoft Office PowerPoint</Application>
  <PresentationFormat>Panorámica</PresentationFormat>
  <Paragraphs>65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Century Gothic</vt:lpstr>
      <vt:lpstr>Lucida Sans Unicode</vt:lpstr>
      <vt:lpstr>Tahoma</vt:lpstr>
      <vt:lpstr>6_Tema de Office</vt:lpstr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Danny</dc:creator>
  <cp:lastModifiedBy>Danny</cp:lastModifiedBy>
  <cp:revision>33</cp:revision>
  <cp:lastPrinted>2022-05-26T21:27:12Z</cp:lastPrinted>
  <dcterms:created xsi:type="dcterms:W3CDTF">2021-11-19T03:10:40Z</dcterms:created>
  <dcterms:modified xsi:type="dcterms:W3CDTF">2025-03-25T15:57:59Z</dcterms:modified>
</cp:coreProperties>
</file>